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3.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4.xml" ContentType="application/vnd.openxmlformats-officedocument.theme+xml"/>
  <Override PartName="/ppt/slideLayouts/slideLayout16.xml" ContentType="application/vnd.openxmlformats-officedocument.presentationml.slideLayout+xml"/>
  <Override PartName="/ppt/theme/theme5.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6.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7.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ppt/tags/tag1.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2.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6.xml" ContentType="application/vnd.openxmlformats-officedocument.presentationml.tags+xml"/>
  <Override PartName="/ppt/notesSlides/notesSlide20.xml" ContentType="application/vnd.openxmlformats-officedocument.presentationml.notesSlide+xml"/>
  <Override PartName="/ppt/tags/tag7.xml" ContentType="application/vnd.openxmlformats-officedocument.presentationml.tags+xml"/>
  <Override PartName="/ppt/notesSlides/notesSlide21.xml" ContentType="application/vnd.openxmlformats-officedocument.presentationml.notesSlide+xml"/>
  <Override PartName="/ppt/tags/tag8.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760" r:id="rId4"/>
    <p:sldMasterId id="2147483765" r:id="rId5"/>
    <p:sldMasterId id="2147483771" r:id="rId6"/>
    <p:sldMasterId id="2147483783" r:id="rId7"/>
    <p:sldMasterId id="2147483790" r:id="rId8"/>
    <p:sldMasterId id="2147483792" r:id="rId9"/>
    <p:sldMasterId id="2147483796" r:id="rId10"/>
    <p:sldMasterId id="2147483801" r:id="rId11"/>
  </p:sldMasterIdLst>
  <p:notesMasterIdLst>
    <p:notesMasterId r:id="rId78"/>
  </p:notesMasterIdLst>
  <p:handoutMasterIdLst>
    <p:handoutMasterId r:id="rId79"/>
  </p:handoutMasterIdLst>
  <p:sldIdLst>
    <p:sldId id="4526" r:id="rId12"/>
    <p:sldId id="4540" r:id="rId13"/>
    <p:sldId id="6685" r:id="rId14"/>
    <p:sldId id="6695" r:id="rId15"/>
    <p:sldId id="6684" r:id="rId16"/>
    <p:sldId id="6686" r:id="rId17"/>
    <p:sldId id="6697" r:id="rId18"/>
    <p:sldId id="290" r:id="rId19"/>
    <p:sldId id="6552" r:id="rId20"/>
    <p:sldId id="6711" r:id="rId21"/>
    <p:sldId id="6735" r:id="rId22"/>
    <p:sldId id="6720" r:id="rId23"/>
    <p:sldId id="6736" r:id="rId24"/>
    <p:sldId id="6737" r:id="rId25"/>
    <p:sldId id="6738" r:id="rId26"/>
    <p:sldId id="6739" r:id="rId27"/>
    <p:sldId id="6740" r:id="rId28"/>
    <p:sldId id="6741" r:id="rId29"/>
    <p:sldId id="6742" r:id="rId30"/>
    <p:sldId id="6743" r:id="rId31"/>
    <p:sldId id="1758" r:id="rId32"/>
    <p:sldId id="6717" r:id="rId33"/>
    <p:sldId id="6718" r:id="rId34"/>
    <p:sldId id="6719" r:id="rId35"/>
    <p:sldId id="6744" r:id="rId36"/>
    <p:sldId id="6748" r:id="rId37"/>
    <p:sldId id="6750" r:id="rId38"/>
    <p:sldId id="6749" r:id="rId39"/>
    <p:sldId id="6745" r:id="rId40"/>
    <p:sldId id="6747" r:id="rId41"/>
    <p:sldId id="6753" r:id="rId42"/>
    <p:sldId id="6701" r:id="rId43"/>
    <p:sldId id="6776" r:id="rId44"/>
    <p:sldId id="4555" r:id="rId45"/>
    <p:sldId id="6699" r:id="rId46"/>
    <p:sldId id="6700" r:id="rId47"/>
    <p:sldId id="6783" r:id="rId48"/>
    <p:sldId id="4558" r:id="rId49"/>
    <p:sldId id="6728" r:id="rId50"/>
    <p:sldId id="4822" r:id="rId51"/>
    <p:sldId id="6729" r:id="rId52"/>
    <p:sldId id="4802" r:id="rId53"/>
    <p:sldId id="6730" r:id="rId54"/>
    <p:sldId id="4892" r:id="rId55"/>
    <p:sldId id="6731" r:id="rId56"/>
    <p:sldId id="6732" r:id="rId57"/>
    <p:sldId id="6733" r:id="rId58"/>
    <p:sldId id="4264" r:id="rId59"/>
    <p:sldId id="6784" r:id="rId60"/>
    <p:sldId id="4260" r:id="rId61"/>
    <p:sldId id="4261" r:id="rId62"/>
    <p:sldId id="4266" r:id="rId63"/>
    <p:sldId id="4267" r:id="rId64"/>
    <p:sldId id="4268" r:id="rId65"/>
    <p:sldId id="4263" r:id="rId66"/>
    <p:sldId id="6785" r:id="rId67"/>
    <p:sldId id="6790" r:id="rId68"/>
    <p:sldId id="1449" r:id="rId69"/>
    <p:sldId id="4734" r:id="rId70"/>
    <p:sldId id="6791" r:id="rId71"/>
    <p:sldId id="6792" r:id="rId72"/>
    <p:sldId id="6787" r:id="rId73"/>
    <p:sldId id="6788" r:id="rId74"/>
    <p:sldId id="6605" r:id="rId75"/>
    <p:sldId id="6793" r:id="rId76"/>
    <p:sldId id="4369" r:id="rId77"/>
  </p:sldIdLst>
  <p:sldSz cx="9144000" cy="5143500" type="screen16x9"/>
  <p:notesSz cx="6858000" cy="9144000"/>
  <p:defaultTex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15:guide id="2" pos="2880" userDrawn="1">
          <p15:clr>
            <a:srgbClr val="A4A3A4"/>
          </p15:clr>
        </p15:guide>
        <p15:guide id="3" pos="363" userDrawn="1">
          <p15:clr>
            <a:srgbClr val="A4A3A4"/>
          </p15:clr>
        </p15:guide>
        <p15:guide id="4" pos="295" userDrawn="1">
          <p15:clr>
            <a:srgbClr val="A4A3A4"/>
          </p15:clr>
        </p15:guide>
        <p15:guide id="5" orient="horz" pos="2913" userDrawn="1">
          <p15:clr>
            <a:srgbClr val="A4A3A4"/>
          </p15:clr>
        </p15:guide>
        <p15:guide id="6" pos="1020" userDrawn="1">
          <p15:clr>
            <a:srgbClr val="A4A3A4"/>
          </p15:clr>
        </p15:guide>
        <p15:guide id="7" pos="4241" userDrawn="1">
          <p15:clr>
            <a:srgbClr val="A4A3A4"/>
          </p15:clr>
        </p15:guide>
        <p15:guide id="8" orient="horz" pos="459" userDrawn="1">
          <p15:clr>
            <a:srgbClr val="A4A3A4"/>
          </p15:clr>
        </p15:guide>
        <p15:guide id="9" pos="5465" userDrawn="1">
          <p15:clr>
            <a:srgbClr val="A4A3A4"/>
          </p15:clr>
        </p15:guide>
        <p15:guide id="10" orient="horz" pos="816" userDrawn="1">
          <p15:clr>
            <a:srgbClr val="A4A3A4"/>
          </p15:clr>
        </p15:guide>
        <p15:guide id="11" orient="horz" pos="531" userDrawn="1">
          <p15:clr>
            <a:srgbClr val="A4A3A4"/>
          </p15:clr>
        </p15:guide>
        <p15:guide id="12" pos="2948" userDrawn="1">
          <p15:clr>
            <a:srgbClr val="A4A3A4"/>
          </p15:clr>
        </p15:guide>
        <p15:guide id="14" pos="2812" userDrawn="1">
          <p15:clr>
            <a:srgbClr val="A4A3A4"/>
          </p15:clr>
        </p15:guide>
        <p15:guide id="15" pos="1542" userDrawn="1">
          <p15:clr>
            <a:srgbClr val="A4A3A4"/>
          </p15:clr>
        </p15:guide>
        <p15:guide id="16" orient="horz" pos="1869"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9" name="만든 이" initials="오전" lastIdx="0" clrIdx="8"/>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492"/>
    <a:srgbClr val="93EB20"/>
    <a:srgbClr val="00E296"/>
    <a:srgbClr val="9D9D9C"/>
    <a:srgbClr val="F39200"/>
    <a:srgbClr val="003738"/>
    <a:srgbClr val="005F4B"/>
    <a:srgbClr val="00B336"/>
    <a:srgbClr val="F1F1F1"/>
    <a:srgbClr val="3F96D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B61F6FF-EDF9-4DFE-A93A-98B9489524A5}" v="3064" dt="2020-03-28T10:22:00.506"/>
  </p1510:revLst>
</p1510:revInfo>
</file>

<file path=ppt/tableStyles.xml><?xml version="1.0" encoding="utf-8"?>
<a:tblStyleLst xmlns:a="http://schemas.openxmlformats.org/drawingml/2006/main" def="{B301B821-A1FF-4177-AEE7-76D212191A0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99" autoAdjust="0"/>
    <p:restoredTop sz="95029" autoAdjust="0"/>
  </p:normalViewPr>
  <p:slideViewPr>
    <p:cSldViewPr snapToGrid="0">
      <p:cViewPr varScale="1">
        <p:scale>
          <a:sx n="145" d="100"/>
          <a:sy n="145" d="100"/>
        </p:scale>
        <p:origin x="762" y="126"/>
      </p:cViewPr>
      <p:guideLst>
        <p:guide pos="2880"/>
        <p:guide pos="363"/>
        <p:guide pos="295"/>
        <p:guide orient="horz" pos="2913"/>
        <p:guide pos="1020"/>
        <p:guide pos="4241"/>
        <p:guide orient="horz" pos="459"/>
        <p:guide pos="5465"/>
        <p:guide orient="horz" pos="816"/>
        <p:guide orient="horz" pos="531"/>
        <p:guide pos="2948"/>
        <p:guide pos="2812"/>
        <p:guide pos="1542"/>
        <p:guide orient="horz" pos="1869"/>
      </p:guideLst>
    </p:cSldViewPr>
  </p:slideViewPr>
  <p:notesTextViewPr>
    <p:cViewPr>
      <p:scale>
        <a:sx n="3" d="2"/>
        <a:sy n="3" d="2"/>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5.xml"/><Relationship Id="rId21" Type="http://schemas.openxmlformats.org/officeDocument/2006/relationships/slide" Target="slides/slide10.xml"/><Relationship Id="rId42" Type="http://schemas.openxmlformats.org/officeDocument/2006/relationships/slide" Target="slides/slide31.xml"/><Relationship Id="rId47" Type="http://schemas.openxmlformats.org/officeDocument/2006/relationships/slide" Target="slides/slide36.xml"/><Relationship Id="rId63" Type="http://schemas.openxmlformats.org/officeDocument/2006/relationships/slide" Target="slides/slide52.xml"/><Relationship Id="rId68" Type="http://schemas.openxmlformats.org/officeDocument/2006/relationships/slide" Target="slides/slide57.xml"/><Relationship Id="rId84" Type="http://schemas.openxmlformats.org/officeDocument/2006/relationships/tableStyles" Target="tableStyles.xml"/><Relationship Id="rId16" Type="http://schemas.openxmlformats.org/officeDocument/2006/relationships/slide" Target="slides/slide5.xml"/><Relationship Id="rId11" Type="http://schemas.openxmlformats.org/officeDocument/2006/relationships/slideMaster" Target="slideMasters/slideMaster8.xml"/><Relationship Id="rId32" Type="http://schemas.openxmlformats.org/officeDocument/2006/relationships/slide" Target="slides/slide21.xml"/><Relationship Id="rId37" Type="http://schemas.openxmlformats.org/officeDocument/2006/relationships/slide" Target="slides/slide26.xml"/><Relationship Id="rId53" Type="http://schemas.openxmlformats.org/officeDocument/2006/relationships/slide" Target="slides/slide42.xml"/><Relationship Id="rId58" Type="http://schemas.openxmlformats.org/officeDocument/2006/relationships/slide" Target="slides/slide47.xml"/><Relationship Id="rId74" Type="http://schemas.openxmlformats.org/officeDocument/2006/relationships/slide" Target="slides/slide63.xml"/><Relationship Id="rId79" Type="http://schemas.openxmlformats.org/officeDocument/2006/relationships/handoutMaster" Target="handoutMasters/handoutMaster1.xml"/><Relationship Id="rId5" Type="http://schemas.openxmlformats.org/officeDocument/2006/relationships/slideMaster" Target="slideMasters/slideMaster2.xml"/><Relationship Id="rId19" Type="http://schemas.openxmlformats.org/officeDocument/2006/relationships/slide" Target="slides/slide8.xml"/><Relationship Id="rId14" Type="http://schemas.openxmlformats.org/officeDocument/2006/relationships/slide" Target="slides/slide3.xml"/><Relationship Id="rId22" Type="http://schemas.openxmlformats.org/officeDocument/2006/relationships/slide" Target="slides/slide11.xml"/><Relationship Id="rId27" Type="http://schemas.openxmlformats.org/officeDocument/2006/relationships/slide" Target="slides/slide16.xml"/><Relationship Id="rId30" Type="http://schemas.openxmlformats.org/officeDocument/2006/relationships/slide" Target="slides/slide19.xml"/><Relationship Id="rId35" Type="http://schemas.openxmlformats.org/officeDocument/2006/relationships/slide" Target="slides/slide24.xml"/><Relationship Id="rId43" Type="http://schemas.openxmlformats.org/officeDocument/2006/relationships/slide" Target="slides/slide32.xml"/><Relationship Id="rId48" Type="http://schemas.openxmlformats.org/officeDocument/2006/relationships/slide" Target="slides/slide37.xml"/><Relationship Id="rId56" Type="http://schemas.openxmlformats.org/officeDocument/2006/relationships/slide" Target="slides/slide45.xml"/><Relationship Id="rId64" Type="http://schemas.openxmlformats.org/officeDocument/2006/relationships/slide" Target="slides/slide53.xml"/><Relationship Id="rId69" Type="http://schemas.openxmlformats.org/officeDocument/2006/relationships/slide" Target="slides/slide58.xml"/><Relationship Id="rId77" Type="http://schemas.openxmlformats.org/officeDocument/2006/relationships/slide" Target="slides/slide66.xml"/><Relationship Id="rId8" Type="http://schemas.openxmlformats.org/officeDocument/2006/relationships/slideMaster" Target="slideMasters/slideMaster5.xml"/><Relationship Id="rId51" Type="http://schemas.openxmlformats.org/officeDocument/2006/relationships/slide" Target="slides/slide40.xml"/><Relationship Id="rId72" Type="http://schemas.openxmlformats.org/officeDocument/2006/relationships/slide" Target="slides/slide61.xml"/><Relationship Id="rId80" Type="http://schemas.openxmlformats.org/officeDocument/2006/relationships/commentAuthors" Target="commentAuthors.xml"/><Relationship Id="rId85" Type="http://schemas.microsoft.com/office/2015/10/relationships/revisionInfo" Target="revisionInfo.xml"/><Relationship Id="rId3" Type="http://schemas.openxmlformats.org/officeDocument/2006/relationships/customXml" Target="../customXml/item3.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slide" Target="slides/slide14.xml"/><Relationship Id="rId33" Type="http://schemas.openxmlformats.org/officeDocument/2006/relationships/slide" Target="slides/slide22.xml"/><Relationship Id="rId38" Type="http://schemas.openxmlformats.org/officeDocument/2006/relationships/slide" Target="slides/slide27.xml"/><Relationship Id="rId46" Type="http://schemas.openxmlformats.org/officeDocument/2006/relationships/slide" Target="slides/slide35.xml"/><Relationship Id="rId59" Type="http://schemas.openxmlformats.org/officeDocument/2006/relationships/slide" Target="slides/slide48.xml"/><Relationship Id="rId67" Type="http://schemas.openxmlformats.org/officeDocument/2006/relationships/slide" Target="slides/slide56.xml"/><Relationship Id="rId20" Type="http://schemas.openxmlformats.org/officeDocument/2006/relationships/slide" Target="slides/slide9.xml"/><Relationship Id="rId41" Type="http://schemas.openxmlformats.org/officeDocument/2006/relationships/slide" Target="slides/slide30.xml"/><Relationship Id="rId54" Type="http://schemas.openxmlformats.org/officeDocument/2006/relationships/slide" Target="slides/slide43.xml"/><Relationship Id="rId62" Type="http://schemas.openxmlformats.org/officeDocument/2006/relationships/slide" Target="slides/slide51.xml"/><Relationship Id="rId70" Type="http://schemas.openxmlformats.org/officeDocument/2006/relationships/slide" Target="slides/slide59.xml"/><Relationship Id="rId75" Type="http://schemas.openxmlformats.org/officeDocument/2006/relationships/slide" Target="slides/slide64.xml"/><Relationship Id="rId83"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slide" Target="slides/slide17.xml"/><Relationship Id="rId36" Type="http://schemas.openxmlformats.org/officeDocument/2006/relationships/slide" Target="slides/slide25.xml"/><Relationship Id="rId49" Type="http://schemas.openxmlformats.org/officeDocument/2006/relationships/slide" Target="slides/slide38.xml"/><Relationship Id="rId57" Type="http://schemas.openxmlformats.org/officeDocument/2006/relationships/slide" Target="slides/slide46.xml"/><Relationship Id="rId10" Type="http://schemas.openxmlformats.org/officeDocument/2006/relationships/slideMaster" Target="slideMasters/slideMaster7.xml"/><Relationship Id="rId31" Type="http://schemas.openxmlformats.org/officeDocument/2006/relationships/slide" Target="slides/slide20.xml"/><Relationship Id="rId44" Type="http://schemas.openxmlformats.org/officeDocument/2006/relationships/slide" Target="slides/slide33.xml"/><Relationship Id="rId52" Type="http://schemas.openxmlformats.org/officeDocument/2006/relationships/slide" Target="slides/slide41.xml"/><Relationship Id="rId60" Type="http://schemas.openxmlformats.org/officeDocument/2006/relationships/slide" Target="slides/slide49.xml"/><Relationship Id="rId65" Type="http://schemas.openxmlformats.org/officeDocument/2006/relationships/slide" Target="slides/slide54.xml"/><Relationship Id="rId73" Type="http://schemas.openxmlformats.org/officeDocument/2006/relationships/slide" Target="slides/slide62.xml"/><Relationship Id="rId78" Type="http://schemas.openxmlformats.org/officeDocument/2006/relationships/notesMaster" Target="notesMasters/notesMaster1.xml"/><Relationship Id="rId8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 Target="slides/slide2.xml"/><Relationship Id="rId18" Type="http://schemas.openxmlformats.org/officeDocument/2006/relationships/slide" Target="slides/slide7.xml"/><Relationship Id="rId39" Type="http://schemas.openxmlformats.org/officeDocument/2006/relationships/slide" Target="slides/slide28.xml"/><Relationship Id="rId34" Type="http://schemas.openxmlformats.org/officeDocument/2006/relationships/slide" Target="slides/slide23.xml"/><Relationship Id="rId50" Type="http://schemas.openxmlformats.org/officeDocument/2006/relationships/slide" Target="slides/slide39.xml"/><Relationship Id="rId55" Type="http://schemas.openxmlformats.org/officeDocument/2006/relationships/slide" Target="slides/slide44.xml"/><Relationship Id="rId76" Type="http://schemas.openxmlformats.org/officeDocument/2006/relationships/slide" Target="slides/slide65.xml"/><Relationship Id="rId7" Type="http://schemas.openxmlformats.org/officeDocument/2006/relationships/slideMaster" Target="slideMasters/slideMaster4.xml"/><Relationship Id="rId71" Type="http://schemas.openxmlformats.org/officeDocument/2006/relationships/slide" Target="slides/slide60.xml"/><Relationship Id="rId2" Type="http://schemas.openxmlformats.org/officeDocument/2006/relationships/customXml" Target="../customXml/item2.xml"/><Relationship Id="rId29" Type="http://schemas.openxmlformats.org/officeDocument/2006/relationships/slide" Target="slides/slide18.xml"/><Relationship Id="rId24" Type="http://schemas.openxmlformats.org/officeDocument/2006/relationships/slide" Target="slides/slide13.xml"/><Relationship Id="rId40" Type="http://schemas.openxmlformats.org/officeDocument/2006/relationships/slide" Target="slides/slide29.xml"/><Relationship Id="rId45" Type="http://schemas.openxmlformats.org/officeDocument/2006/relationships/slide" Target="slides/slide34.xml"/><Relationship Id="rId66" Type="http://schemas.openxmlformats.org/officeDocument/2006/relationships/slide" Target="slides/slide55.xml"/><Relationship Id="rId61" Type="http://schemas.openxmlformats.org/officeDocument/2006/relationships/slide" Target="slides/slide50.xml"/><Relationship Id="rId82"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chartUserShapes" Target="../drawings/drawing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7083333333333334E-2"/>
          <c:y val="0.13273449803149606"/>
          <c:w val="0.95416666666666672"/>
          <c:h val="0.75070152559055114"/>
        </c:manualLayout>
      </c:layout>
      <c:doughnutChart>
        <c:varyColors val="1"/>
        <c:ser>
          <c:idx val="0"/>
          <c:order val="0"/>
          <c:tx>
            <c:strRef>
              <c:f>Sheet1!$B$1</c:f>
              <c:strCache>
                <c:ptCount val="1"/>
                <c:pt idx="0">
                  <c:v>Transport Modes</c:v>
                </c:pt>
              </c:strCache>
            </c:strRef>
          </c:tx>
          <c:spPr>
            <a:ln>
              <a:noFill/>
            </a:ln>
          </c:spPr>
          <c:dPt>
            <c:idx val="0"/>
            <c:bubble3D val="0"/>
            <c:spPr>
              <a:solidFill>
                <a:schemeClr val="accent1"/>
              </a:solidFill>
              <a:ln w="19050">
                <a:noFill/>
              </a:ln>
              <a:effectLst/>
            </c:spPr>
            <c:extLst>
              <c:ext xmlns:c16="http://schemas.microsoft.com/office/drawing/2014/chart" uri="{C3380CC4-5D6E-409C-BE32-E72D297353CC}">
                <c16:uniqueId val="{00000001-EDD1-4890-8D33-2F85A28EBAAD}"/>
              </c:ext>
            </c:extLst>
          </c:dPt>
          <c:dPt>
            <c:idx val="1"/>
            <c:bubble3D val="0"/>
            <c:spPr>
              <a:solidFill>
                <a:schemeClr val="accent2"/>
              </a:solidFill>
              <a:ln w="19050">
                <a:noFill/>
              </a:ln>
              <a:effectLst/>
            </c:spPr>
            <c:extLst>
              <c:ext xmlns:c16="http://schemas.microsoft.com/office/drawing/2014/chart" uri="{C3380CC4-5D6E-409C-BE32-E72D297353CC}">
                <c16:uniqueId val="{00000003-EDD1-4890-8D33-2F85A28EBAAD}"/>
              </c:ext>
            </c:extLst>
          </c:dPt>
          <c:dPt>
            <c:idx val="2"/>
            <c:bubble3D val="0"/>
            <c:spPr>
              <a:solidFill>
                <a:srgbClr val="00B492"/>
              </a:solidFill>
              <a:ln w="19050">
                <a:noFill/>
              </a:ln>
              <a:effectLst/>
            </c:spPr>
            <c:extLst>
              <c:ext xmlns:c16="http://schemas.microsoft.com/office/drawing/2014/chart" uri="{C3380CC4-5D6E-409C-BE32-E72D297353CC}">
                <c16:uniqueId val="{00000005-EDD1-4890-8D33-2F85A28EBAAD}"/>
              </c:ext>
            </c:extLst>
          </c:dPt>
          <c:dPt>
            <c:idx val="3"/>
            <c:bubble3D val="0"/>
            <c:spPr>
              <a:solidFill>
                <a:srgbClr val="93EB20"/>
              </a:solidFill>
              <a:ln w="19050">
                <a:noFill/>
              </a:ln>
              <a:effectLst/>
            </c:spPr>
            <c:extLst>
              <c:ext xmlns:c16="http://schemas.microsoft.com/office/drawing/2014/chart" uri="{C3380CC4-5D6E-409C-BE32-E72D297353CC}">
                <c16:uniqueId val="{00000007-EDD1-4890-8D33-2F85A28EBAAD}"/>
              </c:ext>
            </c:extLst>
          </c:dPt>
          <c:dLbls>
            <c:dLbl>
              <c:idx val="0"/>
              <c:tx>
                <c:rich>
                  <a:bodyPr/>
                  <a:lstStyle/>
                  <a:p>
                    <a:fld id="{C73F2B0C-E0D9-458B-93A5-C6224179045A}" type="CATEGORYNAME">
                      <a:rPr lang="en-US" altLang="ko-KR"/>
                      <a:pPr/>
                      <a:t>[범주 이름]</a:t>
                    </a:fld>
                    <a:r>
                      <a:rPr lang="en-US" baseline="0" dirty="0"/>
                      <a:t>
33%</a:t>
                    </a:r>
                  </a:p>
                </c:rich>
              </c:tx>
              <c:showLegendKey val="0"/>
              <c:showVal val="0"/>
              <c:showCatName val="1"/>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EDD1-4890-8D33-2F85A28EBAAD}"/>
                </c:ext>
              </c:extLst>
            </c:dLbl>
            <c:dLbl>
              <c:idx val="1"/>
              <c:tx>
                <c:rich>
                  <a:bodyPr/>
                  <a:lstStyle/>
                  <a:p>
                    <a:fld id="{3EB288CA-0443-4907-82DF-BD8D7147C3AB}" type="CATEGORYNAME">
                      <a:rPr lang="en-US" altLang="ko-KR"/>
                      <a:pPr/>
                      <a:t>[범주 이름]</a:t>
                    </a:fld>
                    <a:r>
                      <a:rPr lang="en-US" baseline="0" dirty="0"/>
                      <a:t>
41%</a:t>
                    </a:r>
                  </a:p>
                </c:rich>
              </c:tx>
              <c:showLegendKey val="0"/>
              <c:showVal val="0"/>
              <c:showCatName val="1"/>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EDD1-4890-8D33-2F85A28EBAAD}"/>
                </c:ext>
              </c:extLst>
            </c:dLbl>
            <c:dLbl>
              <c:idx val="2"/>
              <c:tx>
                <c:rich>
                  <a:bodyPr/>
                  <a:lstStyle/>
                  <a:p>
                    <a:fld id="{66C80CFF-EDB8-4E25-B00A-A24C561A66A5}" type="CATEGORYNAME">
                      <a:rPr lang="en-US" altLang="ko-KR"/>
                      <a:pPr/>
                      <a:t>[범주 이름]</a:t>
                    </a:fld>
                    <a:r>
                      <a:rPr lang="en-US" baseline="0" dirty="0"/>
                      <a:t>
25%</a:t>
                    </a:r>
                  </a:p>
                </c:rich>
              </c:tx>
              <c:showLegendKey val="0"/>
              <c:showVal val="0"/>
              <c:showCatName val="1"/>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5-EDD1-4890-8D33-2F85A28EBAAD}"/>
                </c:ext>
              </c:extLst>
            </c:dLbl>
            <c:dLbl>
              <c:idx val="3"/>
              <c:layout>
                <c:manualLayout>
                  <c:x val="-6.681063393822384E-2"/>
                  <c:y val="-0.140625"/>
                </c:manualLayout>
              </c:layout>
              <c:tx>
                <c:rich>
                  <a:bodyPr/>
                  <a:lstStyle/>
                  <a:p>
                    <a:fld id="{F6582634-820E-4425-887F-F68AE11CE52E}" type="CATEGORYNAME">
                      <a:rPr lang="en-US" altLang="ko-KR">
                        <a:solidFill>
                          <a:schemeClr val="bg1"/>
                        </a:solidFill>
                      </a:rPr>
                      <a:pPr/>
                      <a:t>[범주 이름]</a:t>
                    </a:fld>
                    <a:r>
                      <a:rPr lang="en-US" baseline="0" dirty="0">
                        <a:solidFill>
                          <a:schemeClr val="bg1"/>
                        </a:solidFill>
                      </a:rPr>
                      <a:t>
&lt;</a:t>
                    </a:r>
                    <a:fld id="{CEBFE96D-CBAD-4A74-B88F-9CDF524434E5}" type="PERCENTAGE">
                      <a:rPr lang="en-US" altLang="ko-KR" baseline="0" smtClean="0">
                        <a:solidFill>
                          <a:schemeClr val="bg1"/>
                        </a:solidFill>
                      </a:rPr>
                      <a:pPr/>
                      <a:t>[백분율]</a:t>
                    </a:fld>
                    <a:endParaRPr lang="en-US" baseline="0" dirty="0">
                      <a:solidFill>
                        <a:schemeClr val="bg1"/>
                      </a:solidFill>
                    </a:endParaRPr>
                  </a:p>
                </c:rich>
              </c:tx>
              <c:showLegendKey val="0"/>
              <c:showVal val="0"/>
              <c:showCatName val="1"/>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7-EDD1-4890-8D33-2F85A28EBAAD}"/>
                </c:ext>
              </c:extLst>
            </c:dLbl>
            <c:spPr>
              <a:noFill/>
              <a:ln>
                <a:noFill/>
              </a:ln>
              <a:effectLst/>
            </c:spPr>
            <c:txPr>
              <a:bodyPr rot="0" spcFirstLastPara="1" vertOverflow="clip" horzOverflow="clip"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ko-KR"/>
              </a:p>
            </c:txPr>
            <c:showLegendKey val="0"/>
            <c:showVal val="0"/>
            <c:showCatName val="1"/>
            <c:showSerName val="0"/>
            <c:showPercent val="1"/>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ext>
            </c:extLst>
          </c:dLbls>
          <c:cat>
            <c:strRef>
              <c:f>Sheet1!$A$2:$A$5</c:f>
              <c:strCache>
                <c:ptCount val="4"/>
                <c:pt idx="0">
                  <c:v>DIRECT</c:v>
                </c:pt>
                <c:pt idx="1">
                  <c:v>HOT ADD</c:v>
                </c:pt>
                <c:pt idx="2">
                  <c:v>NBD</c:v>
                </c:pt>
                <c:pt idx="3">
                  <c:v>NBDSSL</c:v>
                </c:pt>
              </c:strCache>
            </c:strRef>
          </c:cat>
          <c:val>
            <c:numRef>
              <c:f>Sheet1!$B$2:$B$5</c:f>
              <c:numCache>
                <c:formatCode>General</c:formatCode>
                <c:ptCount val="4"/>
                <c:pt idx="0">
                  <c:v>33</c:v>
                </c:pt>
                <c:pt idx="1">
                  <c:v>41</c:v>
                </c:pt>
                <c:pt idx="2">
                  <c:v>25</c:v>
                </c:pt>
                <c:pt idx="3">
                  <c:v>1</c:v>
                </c:pt>
              </c:numCache>
            </c:numRef>
          </c:val>
          <c:extLst>
            <c:ext xmlns:c16="http://schemas.microsoft.com/office/drawing/2014/chart" uri="{C3380CC4-5D6E-409C-BE32-E72D297353CC}">
              <c16:uniqueId val="{00000008-EDD1-4890-8D33-2F85A28EBAAD}"/>
            </c:ext>
          </c:extLst>
        </c:ser>
        <c:dLbls>
          <c:showLegendKey val="0"/>
          <c:showVal val="0"/>
          <c:showCatName val="1"/>
          <c:showSerName val="0"/>
          <c:showPercent val="0"/>
          <c:showBubbleSize val="0"/>
          <c:showLeaderLines val="0"/>
        </c:dLbls>
        <c:firstSliceAng val="0"/>
        <c:holeSize val="50"/>
      </c:doughnutChart>
      <c:spPr>
        <a:noFill/>
        <a:ln>
          <a:noFill/>
        </a:ln>
        <a:effectLst/>
      </c:spPr>
    </c:plotArea>
    <c:plotVisOnly val="1"/>
    <c:dispBlanksAs val="gap"/>
    <c:showDLblsOverMax val="0"/>
  </c:chart>
  <c:spPr>
    <a:noFill/>
    <a:ln>
      <a:noFill/>
    </a:ln>
    <a:effectLst/>
  </c:spPr>
  <c:txPr>
    <a:bodyPr/>
    <a:lstStyle/>
    <a:p>
      <a:pPr>
        <a:defRPr/>
      </a:pPr>
      <a:endParaRPr lang="ko-KR"/>
    </a:p>
  </c:txPr>
  <c:externalData r:id="rId3">
    <c:autoUpdate val="0"/>
  </c:externalData>
  <c:userShapes r:id="rId4"/>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6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6455BCB-7A29-42E8-87D6-74654D260DCF}" type="doc">
      <dgm:prSet loTypeId="urn:microsoft.com/office/officeart/2005/8/layout/hChevron3" loCatId="process" qsTypeId="urn:microsoft.com/office/officeart/2005/8/quickstyle/simple1" qsCatId="simple" csTypeId="urn:microsoft.com/office/officeart/2005/8/colors/accent1_2" csCatId="accent1" phldr="1"/>
      <dgm:spPr/>
    </dgm:pt>
    <dgm:pt modelId="{FB97687E-210F-4615-93BC-AAD803370FF5}">
      <dgm:prSet phldrT="[Text]" custT="1"/>
      <dgm:spPr>
        <a:solidFill>
          <a:srgbClr val="003738"/>
        </a:solidFill>
        <a:ln w="12700">
          <a:solidFill>
            <a:schemeClr val="bg1"/>
          </a:solidFill>
        </a:ln>
      </dgm:spPr>
      <dgm:t>
        <a:bodyPr/>
        <a:lstStyle/>
        <a:p>
          <a:r>
            <a:rPr lang="ko-KR" altLang="en-US" sz="1100" dirty="0"/>
            <a:t>가상 환경 생성</a:t>
          </a:r>
          <a:endParaRPr lang="en-NL" sz="1100" dirty="0"/>
        </a:p>
      </dgm:t>
    </dgm:pt>
    <dgm:pt modelId="{C43FA845-A716-495B-8597-9D4273CF550A}" type="parTrans" cxnId="{0948F957-FEEB-42EF-B46B-E494DAAAC965}">
      <dgm:prSet/>
      <dgm:spPr/>
      <dgm:t>
        <a:bodyPr/>
        <a:lstStyle/>
        <a:p>
          <a:endParaRPr lang="en-NL" sz="1100"/>
        </a:p>
      </dgm:t>
    </dgm:pt>
    <dgm:pt modelId="{FEC218E3-5902-41CB-836C-FEE222D8BD74}" type="sibTrans" cxnId="{0948F957-FEEB-42EF-B46B-E494DAAAC965}">
      <dgm:prSet custT="1"/>
      <dgm:spPr/>
      <dgm:t>
        <a:bodyPr/>
        <a:lstStyle/>
        <a:p>
          <a:endParaRPr lang="en-NL" sz="1100"/>
        </a:p>
      </dgm:t>
    </dgm:pt>
    <dgm:pt modelId="{2E01B73B-68D5-499A-A3AF-7558468C38A9}">
      <dgm:prSet phldrT="[Text]" custT="1"/>
      <dgm:spPr>
        <a:solidFill>
          <a:srgbClr val="003738"/>
        </a:solidFill>
        <a:ln w="12700">
          <a:solidFill>
            <a:schemeClr val="bg1"/>
          </a:solidFill>
        </a:ln>
      </dgm:spPr>
      <dgm:t>
        <a:bodyPr/>
        <a:lstStyle/>
        <a:p>
          <a:r>
            <a:rPr lang="ko-KR" altLang="en-US" sz="1100" dirty="0"/>
            <a:t>데이터 검증 리포트 수신</a:t>
          </a:r>
          <a:endParaRPr lang="en-US" altLang="ko-KR" sz="1100" dirty="0"/>
        </a:p>
      </dgm:t>
    </dgm:pt>
    <dgm:pt modelId="{ADB8A94F-4224-4033-ABD6-CCDE69553C14}" type="parTrans" cxnId="{05E22741-28B7-4567-BAA6-D07D429C93CE}">
      <dgm:prSet/>
      <dgm:spPr/>
      <dgm:t>
        <a:bodyPr/>
        <a:lstStyle/>
        <a:p>
          <a:endParaRPr lang="en-NL" sz="1100"/>
        </a:p>
      </dgm:t>
    </dgm:pt>
    <dgm:pt modelId="{3EF43B38-2475-4104-ACA3-BF0BC312EB16}" type="sibTrans" cxnId="{05E22741-28B7-4567-BAA6-D07D429C93CE}">
      <dgm:prSet/>
      <dgm:spPr/>
      <dgm:t>
        <a:bodyPr/>
        <a:lstStyle/>
        <a:p>
          <a:endParaRPr lang="en-NL" sz="1100"/>
        </a:p>
      </dgm:t>
    </dgm:pt>
    <dgm:pt modelId="{DA9FFF93-694B-43DD-8D75-1E5D60FA96F9}">
      <dgm:prSet phldrT="[Text]" custT="1"/>
      <dgm:spPr>
        <a:solidFill>
          <a:srgbClr val="003738"/>
        </a:solidFill>
        <a:ln w="12700">
          <a:solidFill>
            <a:schemeClr val="bg1"/>
          </a:solidFill>
        </a:ln>
      </dgm:spPr>
      <dgm:t>
        <a:bodyPr/>
        <a:lstStyle/>
        <a:p>
          <a:r>
            <a:rPr lang="ko-KR" altLang="en-US" sz="1100" dirty="0"/>
            <a:t>어플리케이션 그룹 생성</a:t>
          </a:r>
          <a:endParaRPr lang="en-US" altLang="ko-KR" sz="1100" dirty="0"/>
        </a:p>
      </dgm:t>
    </dgm:pt>
    <dgm:pt modelId="{B7C30F4A-5CA9-4255-8B65-841571BB784A}" type="parTrans" cxnId="{462A94CE-0437-4F4B-96F3-5585C7C604D6}">
      <dgm:prSet/>
      <dgm:spPr/>
      <dgm:t>
        <a:bodyPr/>
        <a:lstStyle/>
        <a:p>
          <a:endParaRPr lang="en-NL" sz="1100"/>
        </a:p>
      </dgm:t>
    </dgm:pt>
    <dgm:pt modelId="{0842F41A-90C5-4054-BB13-A1256AB6F0AA}" type="sibTrans" cxnId="{462A94CE-0437-4F4B-96F3-5585C7C604D6}">
      <dgm:prSet custT="1"/>
      <dgm:spPr/>
      <dgm:t>
        <a:bodyPr/>
        <a:lstStyle/>
        <a:p>
          <a:endParaRPr lang="en-NL" sz="1100"/>
        </a:p>
      </dgm:t>
    </dgm:pt>
    <dgm:pt modelId="{9B4BAD41-6C93-4F51-BE68-976DC03DAB15}">
      <dgm:prSet phldrT="[Text]" custT="1"/>
      <dgm:spPr>
        <a:solidFill>
          <a:srgbClr val="003738"/>
        </a:solidFill>
        <a:ln w="12700">
          <a:solidFill>
            <a:schemeClr val="bg1"/>
          </a:solidFill>
        </a:ln>
      </dgm:spPr>
      <dgm:t>
        <a:bodyPr/>
        <a:lstStyle/>
        <a:p>
          <a:r>
            <a:rPr lang="en-US" sz="1100" dirty="0" err="1"/>
            <a:t>SureBackup</a:t>
          </a:r>
          <a:r>
            <a:rPr lang="en-US" sz="1100" dirty="0"/>
            <a:t> </a:t>
          </a:r>
          <a:r>
            <a:rPr lang="ko-KR" altLang="en-US" sz="1100" dirty="0"/>
            <a:t>작업 생성</a:t>
          </a:r>
          <a:endParaRPr lang="en-NL" sz="1100" dirty="0"/>
        </a:p>
      </dgm:t>
    </dgm:pt>
    <dgm:pt modelId="{80B50C4C-4936-4409-A9C6-1ED4FB2C991C}" type="parTrans" cxnId="{0E21BF27-1AC9-4096-8D7F-0F79A59E783B}">
      <dgm:prSet/>
      <dgm:spPr/>
      <dgm:t>
        <a:bodyPr/>
        <a:lstStyle/>
        <a:p>
          <a:endParaRPr lang="en-NL" sz="1100"/>
        </a:p>
      </dgm:t>
    </dgm:pt>
    <dgm:pt modelId="{886F3037-7145-4268-B2C3-9C1491CDAADC}" type="sibTrans" cxnId="{0E21BF27-1AC9-4096-8D7F-0F79A59E783B}">
      <dgm:prSet custT="1"/>
      <dgm:spPr/>
      <dgm:t>
        <a:bodyPr/>
        <a:lstStyle/>
        <a:p>
          <a:endParaRPr lang="en-NL" sz="1100"/>
        </a:p>
      </dgm:t>
    </dgm:pt>
    <dgm:pt modelId="{406B7AB9-815E-4D27-80B2-77E9E6B3B9FC}">
      <dgm:prSet phldrT="[Text]" custT="1"/>
      <dgm:spPr>
        <a:solidFill>
          <a:srgbClr val="003738"/>
        </a:solidFill>
        <a:ln w="12700">
          <a:solidFill>
            <a:schemeClr val="bg1"/>
          </a:solidFill>
        </a:ln>
      </dgm:spPr>
      <dgm:t>
        <a:bodyPr/>
        <a:lstStyle/>
        <a:p>
          <a:r>
            <a:rPr lang="ko-KR" altLang="en-US" sz="1100" dirty="0"/>
            <a:t>작업 내에서 테스트 수행</a:t>
          </a:r>
          <a:endParaRPr lang="en-NL" sz="1100" dirty="0"/>
        </a:p>
      </dgm:t>
    </dgm:pt>
    <dgm:pt modelId="{7CDDF5B9-4E13-4505-9860-C987F79BC3B9}" type="parTrans" cxnId="{E1591710-E9D1-4F37-A673-A68D84E65D84}">
      <dgm:prSet/>
      <dgm:spPr/>
      <dgm:t>
        <a:bodyPr/>
        <a:lstStyle/>
        <a:p>
          <a:endParaRPr lang="en-NL" sz="1100"/>
        </a:p>
      </dgm:t>
    </dgm:pt>
    <dgm:pt modelId="{85FE1376-CC98-4A12-9119-15EF0D1E2050}" type="sibTrans" cxnId="{E1591710-E9D1-4F37-A673-A68D84E65D84}">
      <dgm:prSet custT="1"/>
      <dgm:spPr/>
      <dgm:t>
        <a:bodyPr/>
        <a:lstStyle/>
        <a:p>
          <a:endParaRPr lang="en-NL" sz="1100"/>
        </a:p>
      </dgm:t>
    </dgm:pt>
    <dgm:pt modelId="{B6139F99-4A35-4765-A4DC-27DE82D5D851}">
      <dgm:prSet phldrT="[Text]" custT="1"/>
      <dgm:spPr>
        <a:solidFill>
          <a:srgbClr val="003738"/>
        </a:solidFill>
        <a:ln w="12700">
          <a:solidFill>
            <a:schemeClr val="bg1"/>
          </a:solidFill>
        </a:ln>
      </dgm:spPr>
      <dgm:t>
        <a:bodyPr/>
        <a:lstStyle/>
        <a:p>
          <a:r>
            <a:rPr lang="en-US" sz="1100" dirty="0" err="1"/>
            <a:t>SureBackup</a:t>
          </a:r>
          <a:r>
            <a:rPr lang="en-US" sz="1100" dirty="0"/>
            <a:t> </a:t>
          </a:r>
          <a:r>
            <a:rPr lang="ko-KR" altLang="en-US" sz="1100" dirty="0"/>
            <a:t>작업 스케줄</a:t>
          </a:r>
          <a:endParaRPr lang="en-NL" sz="1100" dirty="0"/>
        </a:p>
      </dgm:t>
    </dgm:pt>
    <dgm:pt modelId="{E6A0E434-E5E4-48B9-9BEA-556EC412F83D}" type="parTrans" cxnId="{E95FB458-668C-4172-8BAD-4FBD885B8F49}">
      <dgm:prSet/>
      <dgm:spPr/>
      <dgm:t>
        <a:bodyPr/>
        <a:lstStyle/>
        <a:p>
          <a:endParaRPr lang="en-NL" sz="1100"/>
        </a:p>
      </dgm:t>
    </dgm:pt>
    <dgm:pt modelId="{1E00DA72-BC4B-47D1-B33F-A71ED40BC624}" type="sibTrans" cxnId="{E95FB458-668C-4172-8BAD-4FBD885B8F49}">
      <dgm:prSet custT="1"/>
      <dgm:spPr/>
      <dgm:t>
        <a:bodyPr/>
        <a:lstStyle/>
        <a:p>
          <a:endParaRPr lang="en-NL" sz="1100"/>
        </a:p>
      </dgm:t>
    </dgm:pt>
    <dgm:pt modelId="{E808E8C9-D4F1-425F-9B27-626DE68206E8}" type="pres">
      <dgm:prSet presAssocID="{76455BCB-7A29-42E8-87D6-74654D260DCF}" presName="Name0" presStyleCnt="0">
        <dgm:presLayoutVars>
          <dgm:dir/>
          <dgm:resizeHandles val="exact"/>
        </dgm:presLayoutVars>
      </dgm:prSet>
      <dgm:spPr/>
    </dgm:pt>
    <dgm:pt modelId="{7F9F0CDD-7390-4B2D-9298-ED897E4C5496}" type="pres">
      <dgm:prSet presAssocID="{FB97687E-210F-4615-93BC-AAD803370FF5}" presName="parTxOnly" presStyleLbl="node1" presStyleIdx="0" presStyleCnt="6">
        <dgm:presLayoutVars>
          <dgm:bulletEnabled val="1"/>
        </dgm:presLayoutVars>
      </dgm:prSet>
      <dgm:spPr/>
    </dgm:pt>
    <dgm:pt modelId="{0CFFA9D5-200D-4711-BD84-30CAC31E9D1B}" type="pres">
      <dgm:prSet presAssocID="{FEC218E3-5902-41CB-836C-FEE222D8BD74}" presName="parSpace" presStyleCnt="0"/>
      <dgm:spPr/>
    </dgm:pt>
    <dgm:pt modelId="{ECED36AA-E432-4373-81D4-96429DCA7085}" type="pres">
      <dgm:prSet presAssocID="{DA9FFF93-694B-43DD-8D75-1E5D60FA96F9}" presName="parTxOnly" presStyleLbl="node1" presStyleIdx="1" presStyleCnt="6" custLinFactNeighborX="0">
        <dgm:presLayoutVars>
          <dgm:bulletEnabled val="1"/>
        </dgm:presLayoutVars>
      </dgm:prSet>
      <dgm:spPr/>
    </dgm:pt>
    <dgm:pt modelId="{20CF63C2-CB10-4DCC-BF19-1DE2EF056BA6}" type="pres">
      <dgm:prSet presAssocID="{0842F41A-90C5-4054-BB13-A1256AB6F0AA}" presName="parSpace" presStyleCnt="0"/>
      <dgm:spPr/>
    </dgm:pt>
    <dgm:pt modelId="{73EEFFA2-12FB-4C98-9CA3-6F05FC40D471}" type="pres">
      <dgm:prSet presAssocID="{9B4BAD41-6C93-4F51-BE68-976DC03DAB15}" presName="parTxOnly" presStyleLbl="node1" presStyleIdx="2" presStyleCnt="6">
        <dgm:presLayoutVars>
          <dgm:bulletEnabled val="1"/>
        </dgm:presLayoutVars>
      </dgm:prSet>
      <dgm:spPr/>
    </dgm:pt>
    <dgm:pt modelId="{A052E725-A74F-4C1C-929A-77777EC09106}" type="pres">
      <dgm:prSet presAssocID="{886F3037-7145-4268-B2C3-9C1491CDAADC}" presName="parSpace" presStyleCnt="0"/>
      <dgm:spPr/>
    </dgm:pt>
    <dgm:pt modelId="{EEA1C0A8-FBB1-4529-95DB-73C8BFE55246}" type="pres">
      <dgm:prSet presAssocID="{406B7AB9-815E-4D27-80B2-77E9E6B3B9FC}" presName="parTxOnly" presStyleLbl="node1" presStyleIdx="3" presStyleCnt="6">
        <dgm:presLayoutVars>
          <dgm:bulletEnabled val="1"/>
        </dgm:presLayoutVars>
      </dgm:prSet>
      <dgm:spPr/>
    </dgm:pt>
    <dgm:pt modelId="{E0F3C530-7D31-4820-BE44-935203187AD3}" type="pres">
      <dgm:prSet presAssocID="{85FE1376-CC98-4A12-9119-15EF0D1E2050}" presName="parSpace" presStyleCnt="0"/>
      <dgm:spPr/>
    </dgm:pt>
    <dgm:pt modelId="{D7A0033C-967D-4E55-BBAE-31222D00D9C1}" type="pres">
      <dgm:prSet presAssocID="{B6139F99-4A35-4765-A4DC-27DE82D5D851}" presName="parTxOnly" presStyleLbl="node1" presStyleIdx="4" presStyleCnt="6">
        <dgm:presLayoutVars>
          <dgm:bulletEnabled val="1"/>
        </dgm:presLayoutVars>
      </dgm:prSet>
      <dgm:spPr/>
    </dgm:pt>
    <dgm:pt modelId="{3E4D72D4-215C-416D-A319-AA0B9D4C8FBB}" type="pres">
      <dgm:prSet presAssocID="{1E00DA72-BC4B-47D1-B33F-A71ED40BC624}" presName="parSpace" presStyleCnt="0"/>
      <dgm:spPr/>
    </dgm:pt>
    <dgm:pt modelId="{24AB61CF-61EF-4069-B51C-D46DBA4E4C31}" type="pres">
      <dgm:prSet presAssocID="{2E01B73B-68D5-499A-A3AF-7558468C38A9}" presName="parTxOnly" presStyleLbl="node1" presStyleIdx="5" presStyleCnt="6">
        <dgm:presLayoutVars>
          <dgm:bulletEnabled val="1"/>
        </dgm:presLayoutVars>
      </dgm:prSet>
      <dgm:spPr/>
    </dgm:pt>
  </dgm:ptLst>
  <dgm:cxnLst>
    <dgm:cxn modelId="{4C052A08-4D40-4406-8109-3A4C442962B7}" type="presOf" srcId="{76455BCB-7A29-42E8-87D6-74654D260DCF}" destId="{E808E8C9-D4F1-425F-9B27-626DE68206E8}" srcOrd="0" destOrd="0" presId="urn:microsoft.com/office/officeart/2005/8/layout/hChevron3"/>
    <dgm:cxn modelId="{8CC8720F-6102-435A-8A4D-6A2F86F8AF7A}" type="presOf" srcId="{FB97687E-210F-4615-93BC-AAD803370FF5}" destId="{7F9F0CDD-7390-4B2D-9298-ED897E4C5496}" srcOrd="0" destOrd="0" presId="urn:microsoft.com/office/officeart/2005/8/layout/hChevron3"/>
    <dgm:cxn modelId="{E1591710-E9D1-4F37-A673-A68D84E65D84}" srcId="{76455BCB-7A29-42E8-87D6-74654D260DCF}" destId="{406B7AB9-815E-4D27-80B2-77E9E6B3B9FC}" srcOrd="3" destOrd="0" parTransId="{7CDDF5B9-4E13-4505-9860-C987F79BC3B9}" sibTransId="{85FE1376-CC98-4A12-9119-15EF0D1E2050}"/>
    <dgm:cxn modelId="{D6391E15-D1CC-48D7-BA93-1AE02F0BC8C0}" type="presOf" srcId="{B6139F99-4A35-4765-A4DC-27DE82D5D851}" destId="{D7A0033C-967D-4E55-BBAE-31222D00D9C1}" srcOrd="0" destOrd="0" presId="urn:microsoft.com/office/officeart/2005/8/layout/hChevron3"/>
    <dgm:cxn modelId="{0E21BF27-1AC9-4096-8D7F-0F79A59E783B}" srcId="{76455BCB-7A29-42E8-87D6-74654D260DCF}" destId="{9B4BAD41-6C93-4F51-BE68-976DC03DAB15}" srcOrd="2" destOrd="0" parTransId="{80B50C4C-4936-4409-A9C6-1ED4FB2C991C}" sibTransId="{886F3037-7145-4268-B2C3-9C1491CDAADC}"/>
    <dgm:cxn modelId="{6877D327-FD5F-4500-8239-C7573BA91259}" type="presOf" srcId="{DA9FFF93-694B-43DD-8D75-1E5D60FA96F9}" destId="{ECED36AA-E432-4373-81D4-96429DCA7085}" srcOrd="0" destOrd="0" presId="urn:microsoft.com/office/officeart/2005/8/layout/hChevron3"/>
    <dgm:cxn modelId="{05E22741-28B7-4567-BAA6-D07D429C93CE}" srcId="{76455BCB-7A29-42E8-87D6-74654D260DCF}" destId="{2E01B73B-68D5-499A-A3AF-7558468C38A9}" srcOrd="5" destOrd="0" parTransId="{ADB8A94F-4224-4033-ABD6-CCDE69553C14}" sibTransId="{3EF43B38-2475-4104-ACA3-BF0BC312EB16}"/>
    <dgm:cxn modelId="{0948F957-FEEB-42EF-B46B-E494DAAAC965}" srcId="{76455BCB-7A29-42E8-87D6-74654D260DCF}" destId="{FB97687E-210F-4615-93BC-AAD803370FF5}" srcOrd="0" destOrd="0" parTransId="{C43FA845-A716-495B-8597-9D4273CF550A}" sibTransId="{FEC218E3-5902-41CB-836C-FEE222D8BD74}"/>
    <dgm:cxn modelId="{E95FB458-668C-4172-8BAD-4FBD885B8F49}" srcId="{76455BCB-7A29-42E8-87D6-74654D260DCF}" destId="{B6139F99-4A35-4765-A4DC-27DE82D5D851}" srcOrd="4" destOrd="0" parTransId="{E6A0E434-E5E4-48B9-9BEA-556EC412F83D}" sibTransId="{1E00DA72-BC4B-47D1-B33F-A71ED40BC624}"/>
    <dgm:cxn modelId="{DED0C890-77AF-42B1-BEEB-42BE0FC1895D}" type="presOf" srcId="{2E01B73B-68D5-499A-A3AF-7558468C38A9}" destId="{24AB61CF-61EF-4069-B51C-D46DBA4E4C31}" srcOrd="0" destOrd="0" presId="urn:microsoft.com/office/officeart/2005/8/layout/hChevron3"/>
    <dgm:cxn modelId="{462A94CE-0437-4F4B-96F3-5585C7C604D6}" srcId="{76455BCB-7A29-42E8-87D6-74654D260DCF}" destId="{DA9FFF93-694B-43DD-8D75-1E5D60FA96F9}" srcOrd="1" destOrd="0" parTransId="{B7C30F4A-5CA9-4255-8B65-841571BB784A}" sibTransId="{0842F41A-90C5-4054-BB13-A1256AB6F0AA}"/>
    <dgm:cxn modelId="{BE3734D5-0DFA-4C81-BDDD-47051ED57DB3}" type="presOf" srcId="{406B7AB9-815E-4D27-80B2-77E9E6B3B9FC}" destId="{EEA1C0A8-FBB1-4529-95DB-73C8BFE55246}" srcOrd="0" destOrd="0" presId="urn:microsoft.com/office/officeart/2005/8/layout/hChevron3"/>
    <dgm:cxn modelId="{1E58B4EA-E558-4098-A4BA-E83E46C81319}" type="presOf" srcId="{9B4BAD41-6C93-4F51-BE68-976DC03DAB15}" destId="{73EEFFA2-12FB-4C98-9CA3-6F05FC40D471}" srcOrd="0" destOrd="0" presId="urn:microsoft.com/office/officeart/2005/8/layout/hChevron3"/>
    <dgm:cxn modelId="{7C6CDE0F-602A-4E5B-99DC-2106E35C43E1}" type="presParOf" srcId="{E808E8C9-D4F1-425F-9B27-626DE68206E8}" destId="{7F9F0CDD-7390-4B2D-9298-ED897E4C5496}" srcOrd="0" destOrd="0" presId="urn:microsoft.com/office/officeart/2005/8/layout/hChevron3"/>
    <dgm:cxn modelId="{A0C028CA-A3E7-4162-B8A1-C6A5ADB6C90A}" type="presParOf" srcId="{E808E8C9-D4F1-425F-9B27-626DE68206E8}" destId="{0CFFA9D5-200D-4711-BD84-30CAC31E9D1B}" srcOrd="1" destOrd="0" presId="urn:microsoft.com/office/officeart/2005/8/layout/hChevron3"/>
    <dgm:cxn modelId="{18F3D3C9-1EB6-4813-9DC6-C6DF92ED46E2}" type="presParOf" srcId="{E808E8C9-D4F1-425F-9B27-626DE68206E8}" destId="{ECED36AA-E432-4373-81D4-96429DCA7085}" srcOrd="2" destOrd="0" presId="urn:microsoft.com/office/officeart/2005/8/layout/hChevron3"/>
    <dgm:cxn modelId="{BD351149-ECFE-41D4-A6E7-7339743D7FA4}" type="presParOf" srcId="{E808E8C9-D4F1-425F-9B27-626DE68206E8}" destId="{20CF63C2-CB10-4DCC-BF19-1DE2EF056BA6}" srcOrd="3" destOrd="0" presId="urn:microsoft.com/office/officeart/2005/8/layout/hChevron3"/>
    <dgm:cxn modelId="{E198CA3C-37EE-4D85-9D65-B29B2154D282}" type="presParOf" srcId="{E808E8C9-D4F1-425F-9B27-626DE68206E8}" destId="{73EEFFA2-12FB-4C98-9CA3-6F05FC40D471}" srcOrd="4" destOrd="0" presId="urn:microsoft.com/office/officeart/2005/8/layout/hChevron3"/>
    <dgm:cxn modelId="{77C4ABF8-DA50-48FC-8250-8F015E62192F}" type="presParOf" srcId="{E808E8C9-D4F1-425F-9B27-626DE68206E8}" destId="{A052E725-A74F-4C1C-929A-77777EC09106}" srcOrd="5" destOrd="0" presId="urn:microsoft.com/office/officeart/2005/8/layout/hChevron3"/>
    <dgm:cxn modelId="{06232575-1691-4C3B-A56C-2AD4D3C66B5D}" type="presParOf" srcId="{E808E8C9-D4F1-425F-9B27-626DE68206E8}" destId="{EEA1C0A8-FBB1-4529-95DB-73C8BFE55246}" srcOrd="6" destOrd="0" presId="urn:microsoft.com/office/officeart/2005/8/layout/hChevron3"/>
    <dgm:cxn modelId="{C6E54691-4128-452F-AE71-95037B7A7B9A}" type="presParOf" srcId="{E808E8C9-D4F1-425F-9B27-626DE68206E8}" destId="{E0F3C530-7D31-4820-BE44-935203187AD3}" srcOrd="7" destOrd="0" presId="urn:microsoft.com/office/officeart/2005/8/layout/hChevron3"/>
    <dgm:cxn modelId="{27BECE6A-28D7-4D27-BA6D-B1BEC1E02804}" type="presParOf" srcId="{E808E8C9-D4F1-425F-9B27-626DE68206E8}" destId="{D7A0033C-967D-4E55-BBAE-31222D00D9C1}" srcOrd="8" destOrd="0" presId="urn:microsoft.com/office/officeart/2005/8/layout/hChevron3"/>
    <dgm:cxn modelId="{8B1AC126-4FDC-4B20-B723-83C75F8F2B83}" type="presParOf" srcId="{E808E8C9-D4F1-425F-9B27-626DE68206E8}" destId="{3E4D72D4-215C-416D-A319-AA0B9D4C8FBB}" srcOrd="9" destOrd="0" presId="urn:microsoft.com/office/officeart/2005/8/layout/hChevron3"/>
    <dgm:cxn modelId="{7FE89ADF-F3FB-4492-9B01-0ABD5F0D45F4}" type="presParOf" srcId="{E808E8C9-D4F1-425F-9B27-626DE68206E8}" destId="{24AB61CF-61EF-4069-B51C-D46DBA4E4C31}" srcOrd="10"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F9F0CDD-7390-4B2D-9298-ED897E4C5496}">
      <dsp:nvSpPr>
        <dsp:cNvPr id="0" name=""/>
        <dsp:cNvSpPr/>
      </dsp:nvSpPr>
      <dsp:spPr>
        <a:xfrm>
          <a:off x="1043" y="540919"/>
          <a:ext cx="1708653" cy="683461"/>
        </a:xfrm>
        <a:prstGeom prst="homePlate">
          <a:avLst/>
        </a:prstGeom>
        <a:solidFill>
          <a:srgbClr val="003738"/>
        </a:solidFill>
        <a:ln w="1270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674" tIns="29337" rIns="14669" bIns="29337" numCol="1" spcCol="1270" anchor="ctr" anchorCtr="0">
          <a:noAutofit/>
        </a:bodyPr>
        <a:lstStyle/>
        <a:p>
          <a:pPr marL="0" lvl="0" indent="0" algn="ctr" defTabSz="488950">
            <a:lnSpc>
              <a:spcPct val="90000"/>
            </a:lnSpc>
            <a:spcBef>
              <a:spcPct val="0"/>
            </a:spcBef>
            <a:spcAft>
              <a:spcPct val="35000"/>
            </a:spcAft>
            <a:buNone/>
          </a:pPr>
          <a:r>
            <a:rPr lang="ko-KR" altLang="en-US" sz="1100" kern="1200" dirty="0"/>
            <a:t>가상 환경 생성</a:t>
          </a:r>
          <a:endParaRPr lang="en-NL" sz="1100" kern="1200" dirty="0"/>
        </a:p>
      </dsp:txBody>
      <dsp:txXfrm>
        <a:off x="1043" y="540919"/>
        <a:ext cx="1537788" cy="683461"/>
      </dsp:txXfrm>
    </dsp:sp>
    <dsp:sp modelId="{ECED36AA-E432-4373-81D4-96429DCA7085}">
      <dsp:nvSpPr>
        <dsp:cNvPr id="0" name=""/>
        <dsp:cNvSpPr/>
      </dsp:nvSpPr>
      <dsp:spPr>
        <a:xfrm>
          <a:off x="1367966" y="540919"/>
          <a:ext cx="1708653" cy="683461"/>
        </a:xfrm>
        <a:prstGeom prst="chevron">
          <a:avLst/>
        </a:prstGeom>
        <a:solidFill>
          <a:srgbClr val="003738"/>
        </a:solidFill>
        <a:ln w="1270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ko-KR" altLang="en-US" sz="1100" kern="1200" dirty="0"/>
            <a:t>어플리케이션 그룹 생성</a:t>
          </a:r>
          <a:endParaRPr lang="en-US" altLang="ko-KR" sz="1100" kern="1200" dirty="0"/>
        </a:p>
      </dsp:txBody>
      <dsp:txXfrm>
        <a:off x="1709697" y="540919"/>
        <a:ext cx="1025192" cy="683461"/>
      </dsp:txXfrm>
    </dsp:sp>
    <dsp:sp modelId="{73EEFFA2-12FB-4C98-9CA3-6F05FC40D471}">
      <dsp:nvSpPr>
        <dsp:cNvPr id="0" name=""/>
        <dsp:cNvSpPr/>
      </dsp:nvSpPr>
      <dsp:spPr>
        <a:xfrm>
          <a:off x="2734889" y="540919"/>
          <a:ext cx="1708653" cy="683461"/>
        </a:xfrm>
        <a:prstGeom prst="chevron">
          <a:avLst/>
        </a:prstGeom>
        <a:solidFill>
          <a:srgbClr val="003738"/>
        </a:solidFill>
        <a:ln w="1270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dirty="0" err="1"/>
            <a:t>SureBackup</a:t>
          </a:r>
          <a:r>
            <a:rPr lang="en-US" sz="1100" kern="1200" dirty="0"/>
            <a:t> </a:t>
          </a:r>
          <a:r>
            <a:rPr lang="ko-KR" altLang="en-US" sz="1100" kern="1200" dirty="0"/>
            <a:t>작업 생성</a:t>
          </a:r>
          <a:endParaRPr lang="en-NL" sz="1100" kern="1200" dirty="0"/>
        </a:p>
      </dsp:txBody>
      <dsp:txXfrm>
        <a:off x="3076620" y="540919"/>
        <a:ext cx="1025192" cy="683461"/>
      </dsp:txXfrm>
    </dsp:sp>
    <dsp:sp modelId="{EEA1C0A8-FBB1-4529-95DB-73C8BFE55246}">
      <dsp:nvSpPr>
        <dsp:cNvPr id="0" name=""/>
        <dsp:cNvSpPr/>
      </dsp:nvSpPr>
      <dsp:spPr>
        <a:xfrm>
          <a:off x="4101812" y="540919"/>
          <a:ext cx="1708653" cy="683461"/>
        </a:xfrm>
        <a:prstGeom prst="chevron">
          <a:avLst/>
        </a:prstGeom>
        <a:solidFill>
          <a:srgbClr val="003738"/>
        </a:solidFill>
        <a:ln w="1270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ko-KR" altLang="en-US" sz="1100" kern="1200" dirty="0"/>
            <a:t>작업 내에서 테스트 수행</a:t>
          </a:r>
          <a:endParaRPr lang="en-NL" sz="1100" kern="1200" dirty="0"/>
        </a:p>
      </dsp:txBody>
      <dsp:txXfrm>
        <a:off x="4443543" y="540919"/>
        <a:ext cx="1025192" cy="683461"/>
      </dsp:txXfrm>
    </dsp:sp>
    <dsp:sp modelId="{D7A0033C-967D-4E55-BBAE-31222D00D9C1}">
      <dsp:nvSpPr>
        <dsp:cNvPr id="0" name=""/>
        <dsp:cNvSpPr/>
      </dsp:nvSpPr>
      <dsp:spPr>
        <a:xfrm>
          <a:off x="5468735" y="540919"/>
          <a:ext cx="1708653" cy="683461"/>
        </a:xfrm>
        <a:prstGeom prst="chevron">
          <a:avLst/>
        </a:prstGeom>
        <a:solidFill>
          <a:srgbClr val="003738"/>
        </a:solidFill>
        <a:ln w="1270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dirty="0" err="1"/>
            <a:t>SureBackup</a:t>
          </a:r>
          <a:r>
            <a:rPr lang="en-US" sz="1100" kern="1200" dirty="0"/>
            <a:t> </a:t>
          </a:r>
          <a:r>
            <a:rPr lang="ko-KR" altLang="en-US" sz="1100" kern="1200" dirty="0"/>
            <a:t>작업 스케줄</a:t>
          </a:r>
          <a:endParaRPr lang="en-NL" sz="1100" kern="1200" dirty="0"/>
        </a:p>
      </dsp:txBody>
      <dsp:txXfrm>
        <a:off x="5810466" y="540919"/>
        <a:ext cx="1025192" cy="683461"/>
      </dsp:txXfrm>
    </dsp:sp>
    <dsp:sp modelId="{24AB61CF-61EF-4069-B51C-D46DBA4E4C31}">
      <dsp:nvSpPr>
        <dsp:cNvPr id="0" name=""/>
        <dsp:cNvSpPr/>
      </dsp:nvSpPr>
      <dsp:spPr>
        <a:xfrm>
          <a:off x="6835658" y="540919"/>
          <a:ext cx="1708653" cy="683461"/>
        </a:xfrm>
        <a:prstGeom prst="chevron">
          <a:avLst/>
        </a:prstGeom>
        <a:solidFill>
          <a:srgbClr val="003738"/>
        </a:solidFill>
        <a:ln w="1270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ko-KR" altLang="en-US" sz="1100" kern="1200" dirty="0"/>
            <a:t>데이터 검증 리포트 수신</a:t>
          </a:r>
          <a:endParaRPr lang="en-US" altLang="ko-KR" sz="1100" kern="1200" dirty="0"/>
        </a:p>
      </dsp:txBody>
      <dsp:txXfrm>
        <a:off x="7177389" y="540919"/>
        <a:ext cx="1025192" cy="683461"/>
      </dsp:txXfrm>
    </dsp:sp>
  </dsp:spTree>
</dsp:drawing>
</file>

<file path=ppt/diagrams/layout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drawing1.xml><?xml version="1.0" encoding="utf-8"?>
<c:userShapes xmlns:c="http://schemas.openxmlformats.org/drawingml/2006/chart">
  <cdr:relSizeAnchor xmlns:cdr="http://schemas.openxmlformats.org/drawingml/2006/chartDrawing">
    <cdr:from>
      <cdr:x>0.49146</cdr:x>
      <cdr:y>0.09636</cdr:y>
    </cdr:from>
    <cdr:to>
      <cdr:x>0.5</cdr:x>
      <cdr:y>0.11408</cdr:y>
    </cdr:to>
    <cdr:cxnSp macro="">
      <cdr:nvCxnSpPr>
        <cdr:cNvPr id="3" name="Straight Connector 2">
          <a:extLst xmlns:a="http://schemas.openxmlformats.org/drawingml/2006/main">
            <a:ext uri="{FF2B5EF4-FFF2-40B4-BE49-F238E27FC236}">
              <a16:creationId xmlns:a16="http://schemas.microsoft.com/office/drawing/2014/main" id="{C45DC66D-2E73-44BA-BFAE-F90ECF7F9915}"/>
            </a:ext>
          </a:extLst>
        </cdr:cNvPr>
        <cdr:cNvCxnSpPr/>
      </cdr:nvCxnSpPr>
      <cdr:spPr>
        <a:xfrm xmlns:a="http://schemas.openxmlformats.org/drawingml/2006/main" flipH="1" flipV="1">
          <a:off x="4110556" y="391592"/>
          <a:ext cx="71414" cy="72009"/>
        </a:xfrm>
        <a:prstGeom xmlns:a="http://schemas.openxmlformats.org/drawingml/2006/main" prst="line">
          <a:avLst/>
        </a:prstGeom>
        <a:ln xmlns:a="http://schemas.openxmlformats.org/drawingml/2006/main">
          <a:solidFill>
            <a:schemeClr val="bg1">
              <a:lumMod val="75000"/>
            </a:schemeClr>
          </a:solidFill>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dr:relSizeAnchor xmlns:cdr="http://schemas.openxmlformats.org/drawingml/2006/chartDrawing">
    <cdr:from>
      <cdr:x>0.45702</cdr:x>
      <cdr:y>0.09636</cdr:y>
    </cdr:from>
    <cdr:to>
      <cdr:x>0.49146</cdr:x>
      <cdr:y>0.09636</cdr:y>
    </cdr:to>
    <cdr:cxnSp macro="">
      <cdr:nvCxnSpPr>
        <cdr:cNvPr id="6" name="Straight Connector 5">
          <a:extLst xmlns:a="http://schemas.openxmlformats.org/drawingml/2006/main">
            <a:ext uri="{FF2B5EF4-FFF2-40B4-BE49-F238E27FC236}">
              <a16:creationId xmlns:a16="http://schemas.microsoft.com/office/drawing/2014/main" id="{1D9B5D80-72D0-43AF-A2E6-931047160ADD}"/>
            </a:ext>
          </a:extLst>
        </cdr:cNvPr>
        <cdr:cNvCxnSpPr/>
      </cdr:nvCxnSpPr>
      <cdr:spPr>
        <a:xfrm xmlns:a="http://schemas.openxmlformats.org/drawingml/2006/main" flipH="1">
          <a:off x="3822524" y="391592"/>
          <a:ext cx="288032" cy="0"/>
        </a:xfrm>
        <a:prstGeom xmlns:a="http://schemas.openxmlformats.org/drawingml/2006/main" prst="line">
          <a:avLst/>
        </a:prstGeom>
        <a:ln xmlns:a="http://schemas.openxmlformats.org/drawingml/2006/main">
          <a:solidFill>
            <a:schemeClr val="bg1">
              <a:lumMod val="75000"/>
            </a:schemeClr>
          </a:solidFill>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1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4029282" cy="351957"/>
          </a:xfrm>
          <a:prstGeom prst="rect">
            <a:avLst/>
          </a:prstGeom>
        </p:spPr>
        <p:txBody>
          <a:bodyPr vert="horz" lIns="91440" tIns="45720" rIns="91440" bIns="45720" rtlCol="0"/>
          <a:lstStyle>
            <a:lvl1pPr algn="l">
              <a:defRPr sz="1200"/>
            </a:lvl1pPr>
          </a:lstStyle>
          <a:p>
            <a:endParaRPr lang="en-US" dirty="0">
              <a:latin typeface="Tahoma" panose="020B0604030504040204" pitchFamily="34" charset="0"/>
            </a:endParaRPr>
          </a:p>
        </p:txBody>
      </p:sp>
      <p:sp>
        <p:nvSpPr>
          <p:cNvPr id="3" name="Date Placeholder 2"/>
          <p:cNvSpPr>
            <a:spLocks noGrp="1"/>
          </p:cNvSpPr>
          <p:nvPr>
            <p:ph type="dt" sz="quarter" idx="1"/>
          </p:nvPr>
        </p:nvSpPr>
        <p:spPr>
          <a:xfrm>
            <a:off x="5265014" y="0"/>
            <a:ext cx="4029282" cy="351957"/>
          </a:xfrm>
          <a:prstGeom prst="rect">
            <a:avLst/>
          </a:prstGeom>
        </p:spPr>
        <p:txBody>
          <a:bodyPr vert="horz" lIns="91440" tIns="45720" rIns="91440" bIns="45720" rtlCol="0"/>
          <a:lstStyle>
            <a:lvl1pPr algn="r">
              <a:defRPr sz="1200"/>
            </a:lvl1pPr>
          </a:lstStyle>
          <a:p>
            <a:fld id="{4025E99C-BE4E-4355-90D5-0EE3464258D9}" type="datetimeFigureOut">
              <a:rPr lang="en-US" smtClean="0">
                <a:latin typeface="Tahoma" panose="020B0604030504040204" pitchFamily="34" charset="0"/>
              </a:rPr>
              <a:t>10/7/2020</a:t>
            </a:fld>
            <a:endParaRPr lang="en-US" dirty="0">
              <a:latin typeface="Tahoma" panose="020B0604030504040204" pitchFamily="34" charset="0"/>
            </a:endParaRPr>
          </a:p>
        </p:txBody>
      </p:sp>
      <p:sp>
        <p:nvSpPr>
          <p:cNvPr id="4" name="Footer Placeholder 3"/>
          <p:cNvSpPr>
            <a:spLocks noGrp="1"/>
          </p:cNvSpPr>
          <p:nvPr>
            <p:ph type="ftr" sz="quarter" idx="2"/>
          </p:nvPr>
        </p:nvSpPr>
        <p:spPr>
          <a:xfrm>
            <a:off x="1" y="6658444"/>
            <a:ext cx="4029282" cy="351957"/>
          </a:xfrm>
          <a:prstGeom prst="rect">
            <a:avLst/>
          </a:prstGeom>
        </p:spPr>
        <p:txBody>
          <a:bodyPr vert="horz" lIns="91440" tIns="45720" rIns="91440" bIns="45720" rtlCol="0" anchor="b"/>
          <a:lstStyle>
            <a:lvl1pPr algn="l">
              <a:defRPr sz="1200"/>
            </a:lvl1pPr>
          </a:lstStyle>
          <a:p>
            <a:endParaRPr lang="en-US" dirty="0">
              <a:latin typeface="Tahoma" panose="020B0604030504040204" pitchFamily="34" charset="0"/>
            </a:endParaRPr>
          </a:p>
        </p:txBody>
      </p:sp>
      <p:sp>
        <p:nvSpPr>
          <p:cNvPr id="5" name="Slide Number Placeholder 4"/>
          <p:cNvSpPr>
            <a:spLocks noGrp="1"/>
          </p:cNvSpPr>
          <p:nvPr>
            <p:ph type="sldNum" sz="quarter" idx="3"/>
          </p:nvPr>
        </p:nvSpPr>
        <p:spPr>
          <a:xfrm>
            <a:off x="5265014" y="6658444"/>
            <a:ext cx="4029282" cy="351957"/>
          </a:xfrm>
          <a:prstGeom prst="rect">
            <a:avLst/>
          </a:prstGeom>
        </p:spPr>
        <p:txBody>
          <a:bodyPr vert="horz" lIns="91440" tIns="45720" rIns="91440" bIns="45720" rtlCol="0" anchor="b"/>
          <a:lstStyle>
            <a:lvl1pPr algn="r">
              <a:defRPr sz="1200"/>
            </a:lvl1pPr>
          </a:lstStyle>
          <a:p>
            <a:fld id="{423E43BF-A41D-4418-A59B-857761317DF5}" type="slidenum">
              <a:rPr lang="en-US" smtClean="0">
                <a:latin typeface="Tahoma" panose="020B0604030504040204" pitchFamily="34" charset="0"/>
              </a:rPr>
              <a:t>‹#›</a:t>
            </a:fld>
            <a:endParaRPr lang="en-US" dirty="0">
              <a:latin typeface="Tahoma" panose="020B0604030504040204" pitchFamily="34" charset="0"/>
            </a:endParaRPr>
          </a:p>
        </p:txBody>
      </p:sp>
    </p:spTree>
    <p:extLst>
      <p:ext uri="{BB962C8B-B14F-4D97-AF65-F5344CB8AC3E}">
        <p14:creationId xmlns:p14="http://schemas.microsoft.com/office/powerpoint/2010/main" val="386911625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028440" cy="351737"/>
          </a:xfrm>
          <a:prstGeom prst="rect">
            <a:avLst/>
          </a:prstGeom>
        </p:spPr>
        <p:txBody>
          <a:bodyPr vert="horz" lIns="93177" tIns="46589" rIns="93177" bIns="46589" rtlCol="0"/>
          <a:lstStyle>
            <a:lvl1pPr algn="l">
              <a:defRPr sz="1200">
                <a:latin typeface="Tahoma" panose="020B0604030504040204" pitchFamily="34" charset="0"/>
              </a:defRPr>
            </a:lvl1pPr>
          </a:lstStyle>
          <a:p>
            <a:endParaRPr lang="en-US" dirty="0"/>
          </a:p>
        </p:txBody>
      </p:sp>
      <p:sp>
        <p:nvSpPr>
          <p:cNvPr id="3" name="Date Placeholder 2"/>
          <p:cNvSpPr>
            <a:spLocks noGrp="1"/>
          </p:cNvSpPr>
          <p:nvPr>
            <p:ph type="dt" idx="1"/>
          </p:nvPr>
        </p:nvSpPr>
        <p:spPr>
          <a:xfrm>
            <a:off x="5265809" y="0"/>
            <a:ext cx="4028440" cy="351737"/>
          </a:xfrm>
          <a:prstGeom prst="rect">
            <a:avLst/>
          </a:prstGeom>
        </p:spPr>
        <p:txBody>
          <a:bodyPr vert="horz" lIns="93177" tIns="46589" rIns="93177" bIns="46589" rtlCol="0"/>
          <a:lstStyle>
            <a:lvl1pPr algn="r">
              <a:defRPr sz="1200">
                <a:latin typeface="Tahoma" panose="020B0604030504040204" pitchFamily="34" charset="0"/>
              </a:defRPr>
            </a:lvl1pPr>
          </a:lstStyle>
          <a:p>
            <a:fld id="{42B9AD4B-8655-4940-A3C2-456FA4D65BFE}" type="datetimeFigureOut">
              <a:rPr lang="en-US" smtClean="0"/>
              <a:pPr/>
              <a:t>10/7/2020</a:t>
            </a:fld>
            <a:endParaRPr lang="en-US" dirty="0"/>
          </a:p>
        </p:txBody>
      </p:sp>
      <p:sp>
        <p:nvSpPr>
          <p:cNvPr id="4" name="Slide Image Placeholder 3"/>
          <p:cNvSpPr>
            <a:spLocks noGrp="1" noRot="1" noChangeAspect="1"/>
          </p:cNvSpPr>
          <p:nvPr>
            <p:ph type="sldImg" idx="2"/>
          </p:nvPr>
        </p:nvSpPr>
        <p:spPr>
          <a:xfrm>
            <a:off x="2546350" y="876300"/>
            <a:ext cx="4203700" cy="2365375"/>
          </a:xfrm>
          <a:prstGeom prst="rect">
            <a:avLst/>
          </a:prstGeom>
          <a:noFill/>
          <a:ln w="12700">
            <a:solidFill>
              <a:prstClr val="black"/>
            </a:solidFill>
          </a:ln>
        </p:spPr>
        <p:txBody>
          <a:bodyPr vert="horz" lIns="93177" tIns="46589" rIns="93177" bIns="46589" rtlCol="0" anchor="ctr"/>
          <a:lstStyle/>
          <a:p>
            <a:endParaRPr lang="en-US" dirty="0"/>
          </a:p>
        </p:txBody>
      </p:sp>
      <p:sp>
        <p:nvSpPr>
          <p:cNvPr id="5" name="Notes Placeholder 4"/>
          <p:cNvSpPr>
            <a:spLocks noGrp="1"/>
          </p:cNvSpPr>
          <p:nvPr>
            <p:ph type="body" sz="quarter" idx="3"/>
          </p:nvPr>
        </p:nvSpPr>
        <p:spPr>
          <a:xfrm>
            <a:off x="929640" y="3373755"/>
            <a:ext cx="7437120" cy="2760345"/>
          </a:xfrm>
          <a:prstGeom prst="rect">
            <a:avLst/>
          </a:prstGeom>
        </p:spPr>
        <p:txBody>
          <a:bodyPr vert="horz" lIns="93177" tIns="46589" rIns="93177" bIns="46589"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658664"/>
            <a:ext cx="4028440" cy="351736"/>
          </a:xfrm>
          <a:prstGeom prst="rect">
            <a:avLst/>
          </a:prstGeom>
        </p:spPr>
        <p:txBody>
          <a:bodyPr vert="horz" lIns="93177" tIns="46589" rIns="93177" bIns="46589" rtlCol="0" anchor="b"/>
          <a:lstStyle>
            <a:lvl1pPr algn="l">
              <a:defRPr sz="1200">
                <a:latin typeface="Tahoma" panose="020B0604030504040204" pitchFamily="34" charset="0"/>
              </a:defRPr>
            </a:lvl1pPr>
          </a:lstStyle>
          <a:p>
            <a:endParaRPr lang="en-US" dirty="0"/>
          </a:p>
        </p:txBody>
      </p:sp>
      <p:sp>
        <p:nvSpPr>
          <p:cNvPr id="7" name="Slide Number Placeholder 6"/>
          <p:cNvSpPr>
            <a:spLocks noGrp="1"/>
          </p:cNvSpPr>
          <p:nvPr>
            <p:ph type="sldNum" sz="quarter" idx="5"/>
          </p:nvPr>
        </p:nvSpPr>
        <p:spPr>
          <a:xfrm>
            <a:off x="5265809" y="6658664"/>
            <a:ext cx="4028440" cy="351736"/>
          </a:xfrm>
          <a:prstGeom prst="rect">
            <a:avLst/>
          </a:prstGeom>
        </p:spPr>
        <p:txBody>
          <a:bodyPr vert="horz" lIns="93177" tIns="46589" rIns="93177" bIns="46589" rtlCol="0" anchor="b"/>
          <a:lstStyle>
            <a:lvl1pPr algn="r">
              <a:defRPr sz="1200">
                <a:latin typeface="Tahoma" panose="020B0604030504040204" pitchFamily="34" charset="0"/>
              </a:defRPr>
            </a:lvl1pPr>
          </a:lstStyle>
          <a:p>
            <a:fld id="{650144F6-1F44-484E-96B6-CAB23FCB330B}" type="slidenum">
              <a:rPr lang="en-US" smtClean="0"/>
              <a:pPr/>
              <a:t>‹#›</a:t>
            </a:fld>
            <a:endParaRPr lang="en-US" dirty="0"/>
          </a:p>
        </p:txBody>
      </p:sp>
    </p:spTree>
    <p:extLst>
      <p:ext uri="{BB962C8B-B14F-4D97-AF65-F5344CB8AC3E}">
        <p14:creationId xmlns:p14="http://schemas.microsoft.com/office/powerpoint/2010/main" val="3139077783"/>
      </p:ext>
    </p:extLst>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Tahoma" panose="020B0604030504040204" pitchFamily="34" charset="0"/>
        <a:ea typeface="+mn-ea"/>
        <a:cs typeface="+mn-cs"/>
      </a:defRPr>
    </a:lvl1pPr>
    <a:lvl2pPr marL="342900" algn="l" defTabSz="685800" rtl="0" eaLnBrk="1" latinLnBrk="0" hangingPunct="1">
      <a:defRPr sz="900" kern="1200">
        <a:solidFill>
          <a:schemeClr val="tx1"/>
        </a:solidFill>
        <a:latin typeface="Tahoma" panose="020B0604030504040204" pitchFamily="34" charset="0"/>
        <a:ea typeface="+mn-ea"/>
        <a:cs typeface="+mn-cs"/>
      </a:defRPr>
    </a:lvl2pPr>
    <a:lvl3pPr marL="685800" algn="l" defTabSz="685800" rtl="0" eaLnBrk="1" latinLnBrk="0" hangingPunct="1">
      <a:defRPr sz="900" kern="1200">
        <a:solidFill>
          <a:schemeClr val="tx1"/>
        </a:solidFill>
        <a:latin typeface="Tahoma" panose="020B0604030504040204" pitchFamily="34" charset="0"/>
        <a:ea typeface="+mn-ea"/>
        <a:cs typeface="+mn-cs"/>
      </a:defRPr>
    </a:lvl3pPr>
    <a:lvl4pPr marL="1028700" algn="l" defTabSz="685800" rtl="0" eaLnBrk="1" latinLnBrk="0" hangingPunct="1">
      <a:defRPr sz="900" kern="1200">
        <a:solidFill>
          <a:schemeClr val="tx1"/>
        </a:solidFill>
        <a:latin typeface="Tahoma" panose="020B0604030504040204" pitchFamily="34" charset="0"/>
        <a:ea typeface="+mn-ea"/>
        <a:cs typeface="+mn-cs"/>
      </a:defRPr>
    </a:lvl4pPr>
    <a:lvl5pPr marL="1371600" algn="l" defTabSz="685800" rtl="0" eaLnBrk="1" latinLnBrk="0" hangingPunct="1">
      <a:defRPr sz="900" kern="1200">
        <a:solidFill>
          <a:schemeClr val="tx1"/>
        </a:solidFill>
        <a:latin typeface="Tahoma" panose="020B0604030504040204" pitchFamily="34" charset="0"/>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www.veeam.com/storage-integrations.html"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650144F6-1F44-484E-96B6-CAB23FCB330B}" type="slidenum">
              <a:rPr kumimoji="0" lang="en-US" sz="1200" b="0" i="0" u="none" strike="noStrike" kern="1200" cap="none" spc="0" normalizeH="0" baseline="0" noProof="0" smtClean="0">
                <a:ln>
                  <a:noFill/>
                </a:ln>
                <a:solidFill>
                  <a:prstClr val="black"/>
                </a:solidFill>
                <a:effectLst/>
                <a:uLnTx/>
                <a:uFillTx/>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ea typeface="+mn-ea"/>
              <a:cs typeface="+mn-cs"/>
            </a:endParaRPr>
          </a:p>
        </p:txBody>
      </p:sp>
    </p:spTree>
    <p:extLst>
      <p:ext uri="{BB962C8B-B14F-4D97-AF65-F5344CB8AC3E}">
        <p14:creationId xmlns:p14="http://schemas.microsoft.com/office/powerpoint/2010/main" val="2985184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46263" y="1020763"/>
            <a:ext cx="9051926" cy="5092700"/>
          </a:xfrm>
        </p:spPr>
      </p:sp>
      <p:sp>
        <p:nvSpPr>
          <p:cNvPr id="3" name="Notes Placeholder 2"/>
          <p:cNvSpPr>
            <a:spLocks noGrp="1"/>
          </p:cNvSpPr>
          <p:nvPr>
            <p:ph type="body" idx="1"/>
          </p:nvPr>
        </p:nvSpPr>
        <p:spPr/>
        <p:txBody>
          <a:bodyPr/>
          <a:lstStyle/>
          <a:p>
            <a:endParaRPr lang="ru-RU" altLang="ko-KR" sz="1400" dirty="0">
              <a:solidFill>
                <a:srgbClr val="000000"/>
              </a:solidFill>
              <a:latin typeface="Calibri" panose="020F0502020204030204" pitchFamily="34" charset="0"/>
              <a:sym typeface="Calibri" panose="020F0502020204030204" pitchFamily="34" charset="0"/>
            </a:endParaRPr>
          </a:p>
        </p:txBody>
      </p:sp>
      <p:sp>
        <p:nvSpPr>
          <p:cNvPr id="4" name="Slide Number Placeholder 3"/>
          <p:cNvSpPr>
            <a:spLocks noGrp="1"/>
          </p:cNvSpPr>
          <p:nvPr>
            <p:ph type="sldNum" sz="quarter" idx="10"/>
          </p:nvPr>
        </p:nvSpPr>
        <p:spPr/>
        <p:txBody>
          <a:bodyPr/>
          <a:lstStyle/>
          <a:p>
            <a:fld id="{36E49C33-A899-4080-B833-E3FCF70FA0F1}" type="slidenum">
              <a:rPr lang="ru-RU" smtClean="0">
                <a:solidFill>
                  <a:prstClr val="black"/>
                </a:solidFill>
              </a:rPr>
              <a:pPr/>
              <a:t>12</a:t>
            </a:fld>
            <a:endParaRPr lang="ru-RU" dirty="0">
              <a:solidFill>
                <a:prstClr val="black"/>
              </a:solidFill>
            </a:endParaRPr>
          </a:p>
        </p:txBody>
      </p:sp>
    </p:spTree>
    <p:extLst>
      <p:ext uri="{BB962C8B-B14F-4D97-AF65-F5344CB8AC3E}">
        <p14:creationId xmlns:p14="http://schemas.microsoft.com/office/powerpoint/2010/main" val="19936414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#MASTER DECK INFO: &lt;Information about this slide&gt;</a:t>
            </a:r>
          </a:p>
          <a:p>
            <a:r>
              <a:rPr lang="en-US"/>
              <a:t>#VERSION: 2019/07/31</a:t>
            </a:r>
          </a:p>
          <a:p>
            <a:r>
              <a:rPr lang="en-US"/>
              <a:t>#EDITS: &lt;What’s changed&gt;</a:t>
            </a:r>
          </a:p>
          <a:p>
            <a:endParaRPr lang="en-NL"/>
          </a:p>
          <a:p>
            <a:endParaRPr lang="en-US"/>
          </a:p>
        </p:txBody>
      </p:sp>
      <p:sp>
        <p:nvSpPr>
          <p:cNvPr id="4" name="Slide Number Placeholder 3"/>
          <p:cNvSpPr>
            <a:spLocks noGrp="1"/>
          </p:cNvSpPr>
          <p:nvPr>
            <p:ph type="sldNum" sz="quarter" idx="10"/>
          </p:nvPr>
        </p:nvSpPr>
        <p:spPr/>
        <p:txBody>
          <a:bodyPr/>
          <a:lstStyle/>
          <a:p>
            <a:pPr defTabSz="698830">
              <a:defRPr/>
            </a:pPr>
            <a:fld id="{650144F6-1F44-484E-96B6-CAB23FCB330B}" type="slidenum">
              <a:rPr lang="en-US">
                <a:solidFill>
                  <a:prstClr val="black"/>
                </a:solidFill>
                <a:latin typeface="Tahoma" panose="020B0604030504040204" pitchFamily="34" charset="0"/>
              </a:rPr>
              <a:pPr defTabSz="698830">
                <a:defRPr/>
              </a:pPr>
              <a:t>13</a:t>
            </a:fld>
            <a:endParaRPr lang="en-US">
              <a:solidFill>
                <a:prstClr val="black"/>
              </a:solidFill>
              <a:latin typeface="Tahoma" panose="020B0604030504040204" pitchFamily="34" charset="0"/>
            </a:endParaRPr>
          </a:p>
        </p:txBody>
      </p:sp>
    </p:spTree>
    <p:extLst>
      <p:ext uri="{BB962C8B-B14F-4D97-AF65-F5344CB8AC3E}">
        <p14:creationId xmlns:p14="http://schemas.microsoft.com/office/powerpoint/2010/main" val="20131969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#MASTER DECK INFO: &lt;Information about this slide&gt;</a:t>
            </a:r>
          </a:p>
          <a:p>
            <a:r>
              <a:rPr lang="en-US"/>
              <a:t>#VERSION: 2019/07/31</a:t>
            </a:r>
          </a:p>
          <a:p>
            <a:r>
              <a:rPr lang="en-US"/>
              <a:t>#EDITS: &lt;What’s changed&gt;</a:t>
            </a:r>
          </a:p>
          <a:p>
            <a:endParaRPr lang="en-NL"/>
          </a:p>
          <a:p>
            <a:endParaRPr lang="en-NL"/>
          </a:p>
        </p:txBody>
      </p:sp>
      <p:sp>
        <p:nvSpPr>
          <p:cNvPr id="4" name="Slide Number Placeholder 3"/>
          <p:cNvSpPr>
            <a:spLocks noGrp="1"/>
          </p:cNvSpPr>
          <p:nvPr>
            <p:ph type="sldNum" sz="quarter" idx="5"/>
          </p:nvPr>
        </p:nvSpPr>
        <p:spPr/>
        <p:txBody>
          <a:bodyPr/>
          <a:lstStyle/>
          <a:p>
            <a:fld id="{9A3E8696-B10A-46AE-BE47-AC3E5B71628D}" type="slidenum">
              <a:rPr lang="en-NL" smtClean="0"/>
              <a:t>14</a:t>
            </a:fld>
            <a:endParaRPr lang="en-NL"/>
          </a:p>
        </p:txBody>
      </p:sp>
    </p:spTree>
    <p:extLst>
      <p:ext uri="{BB962C8B-B14F-4D97-AF65-F5344CB8AC3E}">
        <p14:creationId xmlns:p14="http://schemas.microsoft.com/office/powerpoint/2010/main" val="6125074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#MASTER DECK INFO: &lt;Information about this slide&gt;</a:t>
            </a:r>
          </a:p>
          <a:p>
            <a:r>
              <a:rPr lang="en-US"/>
              <a:t>#VERSION: 2019/07/31</a:t>
            </a:r>
          </a:p>
          <a:p>
            <a:r>
              <a:rPr lang="en-US"/>
              <a:t>#EDITS: &lt;What’s changed&gt;</a:t>
            </a:r>
          </a:p>
          <a:p>
            <a:endParaRPr lang="en-NL"/>
          </a:p>
          <a:p>
            <a:endParaRPr lang="en-NL"/>
          </a:p>
        </p:txBody>
      </p:sp>
      <p:sp>
        <p:nvSpPr>
          <p:cNvPr id="4" name="Slide Number Placeholder 3"/>
          <p:cNvSpPr>
            <a:spLocks noGrp="1"/>
          </p:cNvSpPr>
          <p:nvPr>
            <p:ph type="sldNum" sz="quarter" idx="5"/>
          </p:nvPr>
        </p:nvSpPr>
        <p:spPr/>
        <p:txBody>
          <a:bodyPr/>
          <a:lstStyle/>
          <a:p>
            <a:fld id="{9A3E8696-B10A-46AE-BE47-AC3E5B71628D}" type="slidenum">
              <a:rPr lang="en-NL" smtClean="0"/>
              <a:t>15</a:t>
            </a:fld>
            <a:endParaRPr lang="en-NL"/>
          </a:p>
        </p:txBody>
      </p:sp>
    </p:spTree>
    <p:extLst>
      <p:ext uri="{BB962C8B-B14F-4D97-AF65-F5344CB8AC3E}">
        <p14:creationId xmlns:p14="http://schemas.microsoft.com/office/powerpoint/2010/main" val="26398773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#MASTER DECK INFO: &lt;Information about this slide&gt;</a:t>
            </a:r>
          </a:p>
          <a:p>
            <a:r>
              <a:rPr lang="en-US"/>
              <a:t>#VERSION: 2019/07/31</a:t>
            </a:r>
          </a:p>
          <a:p>
            <a:r>
              <a:rPr lang="en-US"/>
              <a:t>#EDITS: &lt;What’s changed&gt;</a:t>
            </a:r>
          </a:p>
          <a:p>
            <a:endParaRPr lang="en-NL"/>
          </a:p>
          <a:p>
            <a:endParaRPr lang="en-NL"/>
          </a:p>
        </p:txBody>
      </p:sp>
      <p:sp>
        <p:nvSpPr>
          <p:cNvPr id="4" name="Slide Number Placeholder 3"/>
          <p:cNvSpPr>
            <a:spLocks noGrp="1"/>
          </p:cNvSpPr>
          <p:nvPr>
            <p:ph type="sldNum" sz="quarter" idx="10"/>
          </p:nvPr>
        </p:nvSpPr>
        <p:spPr/>
        <p:txBody>
          <a:bodyPr/>
          <a:lstStyle/>
          <a:p>
            <a:fld id="{9A3E8696-B10A-46AE-BE47-AC3E5B71628D}" type="slidenum">
              <a:rPr lang="en-NL" smtClean="0"/>
              <a:t>16</a:t>
            </a:fld>
            <a:endParaRPr lang="en-NL"/>
          </a:p>
        </p:txBody>
      </p:sp>
    </p:spTree>
    <p:extLst>
      <p:ext uri="{BB962C8B-B14F-4D97-AF65-F5344CB8AC3E}">
        <p14:creationId xmlns:p14="http://schemas.microsoft.com/office/powerpoint/2010/main" val="5741041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a:t>#MASTER DECK INFO: &lt;Information about this slide&gt;</a:t>
            </a:r>
          </a:p>
          <a:p>
            <a:r>
              <a:rPr lang="en-US"/>
              <a:t>#VERSION: 2019/08/09</a:t>
            </a:r>
          </a:p>
          <a:p>
            <a:r>
              <a:rPr lang="en-US"/>
              <a:t>#EDITS: &lt;What’s changed&gt;</a:t>
            </a:r>
          </a:p>
          <a:p>
            <a:endParaRPr lang="en-NL"/>
          </a:p>
          <a:p>
            <a:endParaRPr lang="en-GB"/>
          </a:p>
        </p:txBody>
      </p:sp>
      <p:sp>
        <p:nvSpPr>
          <p:cNvPr id="4" name="Foliennummernplatzhalter 3"/>
          <p:cNvSpPr>
            <a:spLocks noGrp="1"/>
          </p:cNvSpPr>
          <p:nvPr>
            <p:ph type="sldNum" sz="quarter" idx="10"/>
          </p:nvPr>
        </p:nvSpPr>
        <p:spPr/>
        <p:txBody>
          <a:bodyPr/>
          <a:lstStyle/>
          <a:p>
            <a:pPr defTabSz="698830">
              <a:defRPr/>
            </a:pPr>
            <a:fld id="{36E49C33-A899-4080-B833-E3FCF70FA0F1}" type="slidenum">
              <a:rPr lang="ru-RU">
                <a:solidFill>
                  <a:prstClr val="black"/>
                </a:solidFill>
                <a:latin typeface="Tahoma" panose="020B0604030504040204" pitchFamily="34" charset="0"/>
              </a:rPr>
              <a:pPr defTabSz="698830">
                <a:defRPr/>
              </a:pPr>
              <a:t>17</a:t>
            </a:fld>
            <a:endParaRPr lang="ru-RU">
              <a:solidFill>
                <a:prstClr val="black"/>
              </a:solidFill>
              <a:latin typeface="Tahoma" panose="020B0604030504040204" pitchFamily="34" charset="0"/>
            </a:endParaRPr>
          </a:p>
        </p:txBody>
      </p:sp>
    </p:spTree>
    <p:extLst>
      <p:ext uri="{BB962C8B-B14F-4D97-AF65-F5344CB8AC3E}">
        <p14:creationId xmlns:p14="http://schemas.microsoft.com/office/powerpoint/2010/main" val="2626329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a:t>#MASTER DECK INFO: &lt;Information about this slide&gt;</a:t>
            </a:r>
          </a:p>
          <a:p>
            <a:r>
              <a:rPr lang="en-US"/>
              <a:t>#VERSION: 2019/07/31</a:t>
            </a:r>
          </a:p>
          <a:p>
            <a:r>
              <a:rPr lang="en-US"/>
              <a:t>#EDITS: &lt;What’s changed&gt;</a:t>
            </a:r>
          </a:p>
          <a:p>
            <a:endParaRPr lang="en-NL"/>
          </a:p>
          <a:p>
            <a:endParaRPr lang="ru-RU"/>
          </a:p>
        </p:txBody>
      </p:sp>
      <p:sp>
        <p:nvSpPr>
          <p:cNvPr id="4" name="Номер слайда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36E49C33-A899-4080-B833-E3FCF70FA0F1}" type="slidenum">
              <a:rPr kumimoji="0" lang="ru-RU" sz="1200" b="0" i="0" u="none" strike="noStrike" kern="1200" cap="none" spc="0" normalizeH="0" baseline="0" noProof="0" smtClean="0">
                <a:ln>
                  <a:noFill/>
                </a:ln>
                <a:solidFill>
                  <a:prstClr val="black"/>
                </a:solidFill>
                <a:effectLst/>
                <a:uLnTx/>
                <a:uFillTx/>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18</a:t>
            </a:fld>
            <a:endParaRPr kumimoji="0" lang="ru-RU" sz="1200" b="0" i="0" u="none" strike="noStrike" kern="1200" cap="none" spc="0" normalizeH="0" baseline="0" noProof="0">
              <a:ln>
                <a:noFill/>
              </a:ln>
              <a:solidFill>
                <a:prstClr val="black"/>
              </a:solidFill>
              <a:effectLst/>
              <a:uLnTx/>
              <a:uFillTx/>
              <a:ea typeface="+mn-ea"/>
              <a:cs typeface="+mn-cs"/>
            </a:endParaRPr>
          </a:p>
        </p:txBody>
      </p:sp>
    </p:spTree>
    <p:extLst>
      <p:ext uri="{BB962C8B-B14F-4D97-AF65-F5344CB8AC3E}">
        <p14:creationId xmlns:p14="http://schemas.microsoft.com/office/powerpoint/2010/main" val="15326508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#MASTER DECK INFO: &lt;Information about this slide&gt;</a:t>
            </a:r>
          </a:p>
          <a:p>
            <a:r>
              <a:rPr lang="en-US"/>
              <a:t>#VERSION: 2019/07/31</a:t>
            </a:r>
          </a:p>
          <a:p>
            <a:r>
              <a:rPr lang="en-US"/>
              <a:t>#EDITS: &lt;What’s changed&gt;</a:t>
            </a:r>
          </a:p>
          <a:p>
            <a:endParaRPr lang="en-NL"/>
          </a:p>
          <a:p>
            <a:r>
              <a:rPr lang="en-US"/>
              <a:t>This capability is also what we refer to as “leveraged</a:t>
            </a:r>
            <a:r>
              <a:rPr lang="en-US" baseline="0"/>
              <a:t> data”. Meaning that you can leverage your investments in ONTAP storage snapshots with Veeam to very quickly stand up On-Demand sandboxes to support a number of use cases.  Like Dev/Test and analytics or to test a new software patch or change to verify that it will work in your production environment without causing any issues. Think of it as a safer, more pro-active way of verifying the safety of changes BEFORE introducing them into production. </a:t>
            </a:r>
          </a:p>
          <a:p>
            <a:endParaRPr lang="en-US"/>
          </a:p>
          <a:p>
            <a:r>
              <a:rPr lang="en-US"/>
              <a:t>OnDemand</a:t>
            </a:r>
            <a:r>
              <a:rPr lang="en-US" baseline="0"/>
              <a:t> Sandbox for test/dev requirements – can be done on-premise and/or in the cloud. Another instance of where Veeam and Lenovo help meet business needs by leveraging investments in backup and DR anywhere across the Data Fabric. This feature is also used to test application changes, patches or updates. By testing these changes in an environment that’s completely isolated from production, organizations can ensure that new changes are safe to deploy into production; resulting in less downtime and higher application SLAs. </a:t>
            </a:r>
          </a:p>
          <a:p>
            <a:endParaRPr lang="en-US" baseline="0"/>
          </a:p>
          <a:p>
            <a:r>
              <a:rPr lang="en-US" baseline="0"/>
              <a:t>Also allows you to prove that your compliant with your DR capabilities and do that testing on a monthly basis rather than quarterly or annually. Savings from having to spend many hours preparing and conducting DR tests because it is fully automated. </a:t>
            </a:r>
            <a:endParaRPr lang="en-US"/>
          </a:p>
        </p:txBody>
      </p:sp>
      <p:sp>
        <p:nvSpPr>
          <p:cNvPr id="4" name="Slide Number Placeholder 3"/>
          <p:cNvSpPr>
            <a:spLocks noGrp="1"/>
          </p:cNvSpPr>
          <p:nvPr>
            <p:ph type="sldNum" sz="quarter" idx="10"/>
          </p:nvPr>
        </p:nvSpPr>
        <p:spPr/>
        <p:txBody>
          <a:bodyPr/>
          <a:lstStyle/>
          <a:p>
            <a:pPr>
              <a:defRPr/>
            </a:pPr>
            <a:fld id="{0DBC5450-25EC-4641-9936-46F47DF37DE6}" type="slidenum">
              <a:rPr lang="en-US" kern="0" smtClean="0">
                <a:solidFill>
                  <a:prstClr val="black"/>
                </a:solidFill>
                <a:latin typeface="Tahoma" panose="020B0604030504040204" pitchFamily="34" charset="0"/>
                <a:ea typeface="Tahoma" panose="020B0604030504040204" pitchFamily="34" charset="0"/>
                <a:cs typeface="Tahoma" panose="020B0604030504040204" pitchFamily="34" charset="0"/>
                <a:sym typeface="Arial"/>
              </a:rPr>
              <a:pPr>
                <a:defRPr/>
              </a:pPr>
              <a:t>19</a:t>
            </a:fld>
            <a:endParaRPr lang="en-US" kern="0">
              <a:solidFill>
                <a:prstClr val="black"/>
              </a:solidFill>
              <a:latin typeface="Tahoma" panose="020B0604030504040204" pitchFamily="34" charset="0"/>
              <a:ea typeface="Tahoma" panose="020B0604030504040204" pitchFamily="34" charset="0"/>
              <a:cs typeface="Tahoma" panose="020B0604030504040204" pitchFamily="34" charset="0"/>
              <a:sym typeface="Arial"/>
            </a:endParaRPr>
          </a:p>
        </p:txBody>
      </p:sp>
    </p:spTree>
    <p:extLst>
      <p:ext uri="{BB962C8B-B14F-4D97-AF65-F5344CB8AC3E}">
        <p14:creationId xmlns:p14="http://schemas.microsoft.com/office/powerpoint/2010/main" val="19964126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a:p>
          <a:p>
            <a:pPr marL="0" marR="0" lvl="0" indent="0" algn="l" defTabSz="685800" rtl="0" eaLnBrk="1" fontAlgn="auto" latinLnBrk="0" hangingPunct="1">
              <a:lnSpc>
                <a:spcPct val="100000"/>
              </a:lnSpc>
              <a:spcBef>
                <a:spcPts val="0"/>
              </a:spcBef>
              <a:spcAft>
                <a:spcPts val="0"/>
              </a:spcAft>
              <a:buClrTx/>
              <a:buSzTx/>
              <a:buFontTx/>
              <a:buNone/>
              <a:tabLst/>
              <a:defRPr/>
            </a:pPr>
            <a:r>
              <a:rPr lang="nl-NL" err="1">
                <a:solidFill>
                  <a:schemeClr val="bg1"/>
                </a:solidFill>
              </a:rPr>
              <a:t>Please</a:t>
            </a:r>
            <a:r>
              <a:rPr lang="nl-NL">
                <a:solidFill>
                  <a:schemeClr val="bg1"/>
                </a:solidFill>
              </a:rPr>
              <a:t> </a:t>
            </a:r>
            <a:r>
              <a:rPr lang="nl-NL" err="1">
                <a:solidFill>
                  <a:schemeClr val="bg1"/>
                </a:solidFill>
              </a:rPr>
              <a:t>see</a:t>
            </a:r>
            <a:r>
              <a:rPr lang="nl-NL">
                <a:solidFill>
                  <a:schemeClr val="bg1"/>
                </a:solidFill>
              </a:rPr>
              <a:t> </a:t>
            </a:r>
            <a:r>
              <a:rPr lang="nl-NL" err="1">
                <a:solidFill>
                  <a:schemeClr val="bg1"/>
                </a:solidFill>
              </a:rPr>
              <a:t>for</a:t>
            </a:r>
            <a:r>
              <a:rPr lang="nl-NL">
                <a:solidFill>
                  <a:schemeClr val="bg1"/>
                </a:solidFill>
              </a:rPr>
              <a:t> </a:t>
            </a:r>
            <a:r>
              <a:rPr lang="nl-NL" err="1">
                <a:solidFill>
                  <a:schemeClr val="bg1"/>
                </a:solidFill>
              </a:rPr>
              <a:t>detailed</a:t>
            </a:r>
            <a:r>
              <a:rPr lang="nl-NL">
                <a:solidFill>
                  <a:schemeClr val="bg1"/>
                </a:solidFill>
              </a:rPr>
              <a:t> info: </a:t>
            </a:r>
            <a:r>
              <a:rPr lang="nl-NL">
                <a:hlinkClick r:id="rId3"/>
              </a:rPr>
              <a:t>https://www.veeam.com/storage-integrations.html</a:t>
            </a:r>
            <a:endParaRPr lang="nl-NL">
              <a:solidFill>
                <a:schemeClr val="bg1"/>
              </a:solidFill>
            </a:endParaRPr>
          </a:p>
          <a:p>
            <a:endParaRPr lang="en-NL"/>
          </a:p>
        </p:txBody>
      </p:sp>
      <p:sp>
        <p:nvSpPr>
          <p:cNvPr id="4" name="Slide Number Placeholder 3"/>
          <p:cNvSpPr>
            <a:spLocks noGrp="1"/>
          </p:cNvSpPr>
          <p:nvPr>
            <p:ph type="sldNum" sz="quarter" idx="5"/>
          </p:nvPr>
        </p:nvSpPr>
        <p:spPr/>
        <p:txBody>
          <a:bodyPr/>
          <a:lstStyle/>
          <a:p>
            <a:fld id="{9A3E8696-B10A-46AE-BE47-AC3E5B71628D}" type="slidenum">
              <a:rPr lang="en-NL" smtClean="0"/>
              <a:t>20</a:t>
            </a:fld>
            <a:endParaRPr lang="en-NL"/>
          </a:p>
        </p:txBody>
      </p:sp>
    </p:spTree>
    <p:extLst>
      <p:ext uri="{BB962C8B-B14F-4D97-AF65-F5344CB8AC3E}">
        <p14:creationId xmlns:p14="http://schemas.microsoft.com/office/powerpoint/2010/main" val="31821253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650144F6-1F44-484E-96B6-CAB23FCB330B}" type="slidenum">
              <a:rPr lang="en-US" smtClean="0"/>
              <a:t>21</a:t>
            </a:fld>
            <a:endParaRPr lang="en-US"/>
          </a:p>
        </p:txBody>
      </p:sp>
    </p:spTree>
    <p:extLst>
      <p:ext uri="{BB962C8B-B14F-4D97-AF65-F5344CB8AC3E}">
        <p14:creationId xmlns:p14="http://schemas.microsoft.com/office/powerpoint/2010/main" val="10738195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#MASTER DECK INFO: &lt;Information about this slide&gt;</a:t>
            </a:r>
          </a:p>
          <a:p>
            <a:r>
              <a:rPr lang="en-US"/>
              <a:t>#VERSION: 2019/08/09</a:t>
            </a:r>
          </a:p>
          <a:p>
            <a:r>
              <a:rPr lang="en-US"/>
              <a:t>#EDITS: Changed Icon</a:t>
            </a:r>
          </a:p>
          <a:p>
            <a:endParaRPr lang="en-NL"/>
          </a:p>
          <a:p>
            <a:endParaRPr lang="en-NL"/>
          </a:p>
        </p:txBody>
      </p:sp>
      <p:sp>
        <p:nvSpPr>
          <p:cNvPr id="4" name="Slide Number Placeholder 3"/>
          <p:cNvSpPr>
            <a:spLocks noGrp="1"/>
          </p:cNvSpPr>
          <p:nvPr>
            <p:ph type="sldNum" sz="quarter" idx="5"/>
          </p:nvPr>
        </p:nvSpPr>
        <p:spPr/>
        <p:txBody>
          <a:bodyPr/>
          <a:lstStyle/>
          <a:p>
            <a:fld id="{9A3E8696-B10A-46AE-BE47-AC3E5B71628D}" type="slidenum">
              <a:rPr lang="en-NL" smtClean="0"/>
              <a:t>2</a:t>
            </a:fld>
            <a:endParaRPr lang="en-NL"/>
          </a:p>
        </p:txBody>
      </p:sp>
    </p:spTree>
    <p:extLst>
      <p:ext uri="{BB962C8B-B14F-4D97-AF65-F5344CB8AC3E}">
        <p14:creationId xmlns:p14="http://schemas.microsoft.com/office/powerpoint/2010/main" val="77956484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46263" y="1020763"/>
            <a:ext cx="9051926" cy="5092700"/>
          </a:xfrm>
        </p:spPr>
      </p:sp>
      <p:sp>
        <p:nvSpPr>
          <p:cNvPr id="3" name="Notes Placeholder 2"/>
          <p:cNvSpPr>
            <a:spLocks noGrp="1"/>
          </p:cNvSpPr>
          <p:nvPr>
            <p:ph type="body" idx="1"/>
          </p:nvPr>
        </p:nvSpPr>
        <p:spPr/>
        <p:txBody>
          <a:bodyPr/>
          <a:lstStyle/>
          <a:p>
            <a:r>
              <a:rPr lang="en-US" altLang="ko-KR" sz="2800" b="1" dirty="0"/>
              <a:t>The Direct NFS access transport mode </a:t>
            </a:r>
            <a:r>
              <a:rPr lang="en-US" altLang="ko-KR" sz="2800" dirty="0"/>
              <a:t>is a recommended transport mode for VMs with disks located </a:t>
            </a:r>
            <a:r>
              <a:rPr lang="en-US" altLang="ko-KR" sz="2800" i="1" dirty="0"/>
              <a:t>on NFS datastore</a:t>
            </a:r>
            <a:r>
              <a:rPr lang="en-US" altLang="ko-KR" sz="2800" dirty="0"/>
              <a:t>s.</a:t>
            </a:r>
            <a:r>
              <a:rPr lang="en-US" altLang="ko-KR" sz="2800" b="1" dirty="0"/>
              <a:t>  </a:t>
            </a:r>
            <a:endParaRPr lang="en-US" altLang="ko-KR" sz="2800" dirty="0"/>
          </a:p>
          <a:p>
            <a:endParaRPr lang="en-US" altLang="ko-KR" sz="1400" dirty="0">
              <a:solidFill>
                <a:srgbClr val="000000"/>
              </a:solidFill>
              <a:effectLst/>
              <a:latin typeface="Calibri" panose="020F0502020204030204" pitchFamily="34" charset="0"/>
              <a:sym typeface="Calibri" panose="020F0502020204030204" pitchFamily="34" charset="0"/>
            </a:endParaRPr>
          </a:p>
          <a:p>
            <a:pPr>
              <a:spcAft>
                <a:spcPts val="638"/>
              </a:spcAft>
            </a:pPr>
            <a:r>
              <a:rPr lang="en-US" altLang="ko-KR" sz="2800" dirty="0"/>
              <a:t>Data backup in the Direct NFS access transport mode is as follows</a:t>
            </a:r>
            <a:r>
              <a:rPr lang="en-US" altLang="ko-KR" sz="1400" dirty="0">
                <a:solidFill>
                  <a:srgbClr val="000000"/>
                </a:solidFill>
                <a:effectLst/>
                <a:latin typeface="Calibri" panose="020F0502020204030204" pitchFamily="34" charset="0"/>
                <a:sym typeface="Calibri" panose="020F0502020204030204" pitchFamily="34" charset="0"/>
              </a:rPr>
              <a:t>:</a:t>
            </a:r>
          </a:p>
          <a:p>
            <a:pPr marL="242979" indent="-242979">
              <a:buFont typeface="+mj-lt"/>
              <a:buAutoNum type="arabicPeriod"/>
            </a:pPr>
            <a:r>
              <a:rPr lang="en-US" altLang="ko-KR" sz="1400" dirty="0">
                <a:solidFill>
                  <a:srgbClr val="000000"/>
                </a:solidFill>
                <a:effectLst/>
                <a:latin typeface="Calibri" panose="020F0502020204030204" pitchFamily="34" charset="0"/>
                <a:sym typeface="Calibri" panose="020F0502020204030204" pitchFamily="34" charset="0"/>
              </a:rPr>
              <a:t>The backup proxy sends a request to the ESX(</a:t>
            </a:r>
            <a:r>
              <a:rPr lang="en-US" altLang="ko-KR" sz="1400" dirty="0" err="1">
                <a:solidFill>
                  <a:srgbClr val="000000"/>
                </a:solidFill>
                <a:effectLst/>
                <a:latin typeface="Calibri" panose="020F0502020204030204" pitchFamily="34" charset="0"/>
                <a:sym typeface="Calibri" panose="020F0502020204030204" pitchFamily="34" charset="0"/>
              </a:rPr>
              <a:t>i</a:t>
            </a:r>
            <a:r>
              <a:rPr lang="en-US" altLang="ko-KR" sz="1400" dirty="0">
                <a:solidFill>
                  <a:srgbClr val="000000"/>
                </a:solidFill>
                <a:effectLst/>
                <a:latin typeface="Calibri" panose="020F0502020204030204" pitchFamily="34" charset="0"/>
                <a:sym typeface="Calibri" panose="020F0502020204030204" pitchFamily="34" charset="0"/>
              </a:rPr>
              <a:t>) host to locate a VM on the NFS datastore. </a:t>
            </a:r>
          </a:p>
          <a:p>
            <a:pPr marL="242979" indent="-242979">
              <a:buFont typeface="+mj-lt"/>
              <a:buAutoNum type="arabicPeriod"/>
            </a:pPr>
            <a:r>
              <a:rPr lang="en-US" altLang="ko-KR" sz="1400" dirty="0">
                <a:solidFill>
                  <a:srgbClr val="000000"/>
                </a:solidFill>
                <a:effectLst/>
                <a:latin typeface="Calibri" panose="020F0502020204030204" pitchFamily="34" charset="0"/>
                <a:sym typeface="Calibri" panose="020F0502020204030204" pitchFamily="34" charset="0"/>
              </a:rPr>
              <a:t>The ESX(</a:t>
            </a:r>
            <a:r>
              <a:rPr lang="en-US" altLang="ko-KR" sz="1400" dirty="0" err="1">
                <a:solidFill>
                  <a:srgbClr val="000000"/>
                </a:solidFill>
                <a:effectLst/>
                <a:latin typeface="Calibri" panose="020F0502020204030204" pitchFamily="34" charset="0"/>
                <a:sym typeface="Calibri" panose="020F0502020204030204" pitchFamily="34" charset="0"/>
              </a:rPr>
              <a:t>i</a:t>
            </a:r>
            <a:r>
              <a:rPr lang="en-US" altLang="ko-KR" sz="1400" dirty="0">
                <a:solidFill>
                  <a:srgbClr val="000000"/>
                </a:solidFill>
                <a:effectLst/>
                <a:latin typeface="Calibri" panose="020F0502020204030204" pitchFamily="34" charset="0"/>
                <a:sym typeface="Calibri" panose="020F0502020204030204" pitchFamily="34" charset="0"/>
              </a:rPr>
              <a:t>) host locates the VM.</a:t>
            </a:r>
          </a:p>
          <a:p>
            <a:pPr marL="242979" indent="-242979">
              <a:buFont typeface="+mj-lt"/>
              <a:buAutoNum type="arabicPeriod"/>
            </a:pPr>
            <a:r>
              <a:rPr lang="en-US" altLang="ko-KR" sz="1400" dirty="0">
                <a:solidFill>
                  <a:srgbClr val="000000"/>
                </a:solidFill>
                <a:effectLst/>
                <a:latin typeface="Calibri" panose="020F0502020204030204" pitchFamily="34" charset="0"/>
                <a:sym typeface="Calibri" panose="020F0502020204030204" pitchFamily="34" charset="0"/>
              </a:rPr>
              <a:t>The ESX(</a:t>
            </a:r>
            <a:r>
              <a:rPr lang="en-US" altLang="ko-KR" sz="1400" dirty="0" err="1">
                <a:solidFill>
                  <a:srgbClr val="000000"/>
                </a:solidFill>
                <a:effectLst/>
                <a:latin typeface="Calibri" panose="020F0502020204030204" pitchFamily="34" charset="0"/>
                <a:sym typeface="Calibri" panose="020F0502020204030204" pitchFamily="34" charset="0"/>
              </a:rPr>
              <a:t>i</a:t>
            </a:r>
            <a:r>
              <a:rPr lang="en-US" altLang="ko-KR" sz="1400" dirty="0">
                <a:solidFill>
                  <a:srgbClr val="000000"/>
                </a:solidFill>
                <a:effectLst/>
                <a:latin typeface="Calibri" panose="020F0502020204030204" pitchFamily="34" charset="0"/>
                <a:sym typeface="Calibri" panose="020F0502020204030204" pitchFamily="34" charset="0"/>
              </a:rPr>
              <a:t>) host retrieves metadata about the layout of VM disks on the storage (physical addresses of data blocks). </a:t>
            </a:r>
          </a:p>
          <a:p>
            <a:pPr marL="242979" indent="-242979">
              <a:buFont typeface="+mj-lt"/>
              <a:buAutoNum type="arabicPeriod"/>
            </a:pPr>
            <a:r>
              <a:rPr lang="en-US" altLang="ko-KR" sz="1400" dirty="0">
                <a:solidFill>
                  <a:srgbClr val="000000"/>
                </a:solidFill>
                <a:effectLst/>
                <a:latin typeface="Calibri" panose="020F0502020204030204" pitchFamily="34" charset="0"/>
                <a:sym typeface="Calibri" panose="020F0502020204030204" pitchFamily="34" charset="0"/>
              </a:rPr>
              <a:t>The ESX(</a:t>
            </a:r>
            <a:r>
              <a:rPr lang="en-US" altLang="ko-KR" sz="1400" dirty="0" err="1">
                <a:solidFill>
                  <a:srgbClr val="000000"/>
                </a:solidFill>
                <a:effectLst/>
                <a:latin typeface="Calibri" panose="020F0502020204030204" pitchFamily="34" charset="0"/>
                <a:sym typeface="Calibri" panose="020F0502020204030204" pitchFamily="34" charset="0"/>
              </a:rPr>
              <a:t>i</a:t>
            </a:r>
            <a:r>
              <a:rPr lang="en-US" altLang="ko-KR" sz="1400" dirty="0">
                <a:solidFill>
                  <a:srgbClr val="000000"/>
                </a:solidFill>
                <a:effectLst/>
                <a:latin typeface="Calibri" panose="020F0502020204030204" pitchFamily="34" charset="0"/>
                <a:sym typeface="Calibri" panose="020F0502020204030204" pitchFamily="34" charset="0"/>
              </a:rPr>
              <a:t>) host sends metadata to the backup proxy. </a:t>
            </a:r>
          </a:p>
          <a:p>
            <a:pPr marL="242979" indent="-242979">
              <a:buFont typeface="+mj-lt"/>
              <a:buAutoNum type="arabicPeriod"/>
            </a:pPr>
            <a:r>
              <a:rPr lang="en-US" altLang="ko-KR" sz="1400" dirty="0">
                <a:solidFill>
                  <a:srgbClr val="000000"/>
                </a:solidFill>
                <a:effectLst/>
                <a:latin typeface="Calibri" panose="020F0502020204030204" pitchFamily="34" charset="0"/>
                <a:sym typeface="Calibri" panose="020F0502020204030204" pitchFamily="34" charset="0"/>
              </a:rPr>
              <a:t>The backup proxy uses metadata to copy VM data blocks directly from the NFS datastore over the LAN. </a:t>
            </a:r>
          </a:p>
          <a:p>
            <a:pPr marL="242979" indent="-242979">
              <a:buFont typeface="+mj-lt"/>
              <a:buAutoNum type="arabicPeriod"/>
            </a:pPr>
            <a:r>
              <a:rPr lang="en-US" altLang="ko-KR" sz="1400" dirty="0">
                <a:solidFill>
                  <a:srgbClr val="000000"/>
                </a:solidFill>
                <a:effectLst/>
                <a:latin typeface="Calibri" panose="020F0502020204030204" pitchFamily="34" charset="0"/>
                <a:sym typeface="Calibri" panose="020F0502020204030204" pitchFamily="34" charset="0"/>
              </a:rPr>
              <a:t>The backup proxy processes copied data blocks and sends them to the target over the LAN.</a:t>
            </a:r>
          </a:p>
          <a:p>
            <a:endParaRPr lang="en-US" altLang="ko-KR" sz="1400" dirty="0">
              <a:solidFill>
                <a:srgbClr val="000000"/>
              </a:solidFill>
              <a:effectLst/>
              <a:latin typeface="Calibri" panose="020F0502020204030204" pitchFamily="34" charset="0"/>
              <a:sym typeface="Calibri" panose="020F0502020204030204" pitchFamily="34" charset="0"/>
            </a:endParaRPr>
          </a:p>
          <a:p>
            <a:r>
              <a:rPr lang="en-US" altLang="ko-KR" sz="2800" dirty="0"/>
              <a:t>You can use Direct NFS Access transport mode for all operations in which the backup proxy is engaged, including VM restore.</a:t>
            </a:r>
          </a:p>
          <a:p>
            <a:endParaRPr lang="en-US" altLang="ko-KR" sz="1400" dirty="0">
              <a:solidFill>
                <a:srgbClr val="000000"/>
              </a:solidFill>
              <a:effectLst/>
              <a:latin typeface="Calibri" panose="020F0502020204030204" pitchFamily="34" charset="0"/>
              <a:sym typeface="Calibri" panose="020F0502020204030204" pitchFamily="34" charset="0"/>
            </a:endParaRPr>
          </a:p>
          <a:p>
            <a:r>
              <a:rPr lang="en-US" altLang="ko-KR" sz="1400" b="1" dirty="0">
                <a:solidFill>
                  <a:srgbClr val="000000"/>
                </a:solidFill>
                <a:effectLst/>
                <a:latin typeface="Calibri" panose="020F0502020204030204" pitchFamily="34" charset="0"/>
                <a:sym typeface="Calibri" panose="020F0502020204030204" pitchFamily="34" charset="0"/>
              </a:rPr>
              <a:t>Note: </a:t>
            </a:r>
            <a:r>
              <a:rPr lang="en-US" altLang="ko-KR" sz="1400" dirty="0">
                <a:solidFill>
                  <a:srgbClr val="000000"/>
                </a:solidFill>
                <a:effectLst/>
                <a:latin typeface="Calibri" panose="020F0502020204030204" pitchFamily="34" charset="0"/>
                <a:sym typeface="Calibri" panose="020F0502020204030204" pitchFamily="34" charset="0"/>
              </a:rPr>
              <a:t>There are a number of requirements and limitations for Direct NFS access mode. You are welcome to check them out in our user guide. </a:t>
            </a:r>
            <a:endParaRPr lang="ru-RU" altLang="ko-KR" sz="1400" dirty="0">
              <a:solidFill>
                <a:srgbClr val="000000"/>
              </a:solidFill>
              <a:latin typeface="Calibri" panose="020F0502020204030204" pitchFamily="34" charset="0"/>
              <a:sym typeface="Calibri" panose="020F0502020204030204" pitchFamily="34" charset="0"/>
            </a:endParaRPr>
          </a:p>
        </p:txBody>
      </p:sp>
      <p:sp>
        <p:nvSpPr>
          <p:cNvPr id="4" name="Slide Number Placeholder 3"/>
          <p:cNvSpPr>
            <a:spLocks noGrp="1"/>
          </p:cNvSpPr>
          <p:nvPr>
            <p:ph type="sldNum" sz="quarter" idx="10"/>
          </p:nvPr>
        </p:nvSpPr>
        <p:spPr/>
        <p:txBody>
          <a:bodyPr/>
          <a:lstStyle/>
          <a:p>
            <a:fld id="{36E49C33-A899-4080-B833-E3FCF70FA0F1}" type="slidenum">
              <a:rPr lang="ru-RU" smtClean="0">
                <a:solidFill>
                  <a:prstClr val="black"/>
                </a:solidFill>
              </a:rPr>
              <a:pPr/>
              <a:t>22</a:t>
            </a:fld>
            <a:endParaRPr lang="ru-RU" dirty="0">
              <a:solidFill>
                <a:prstClr val="black"/>
              </a:solidFill>
            </a:endParaRPr>
          </a:p>
        </p:txBody>
      </p:sp>
    </p:spTree>
    <p:extLst>
      <p:ext uri="{BB962C8B-B14F-4D97-AF65-F5344CB8AC3E}">
        <p14:creationId xmlns:p14="http://schemas.microsoft.com/office/powerpoint/2010/main" val="23959903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46263" y="1020763"/>
            <a:ext cx="9051926" cy="5092700"/>
          </a:xfrm>
        </p:spPr>
      </p:sp>
      <p:sp>
        <p:nvSpPr>
          <p:cNvPr id="3" name="Notes Placeholder 2"/>
          <p:cNvSpPr>
            <a:spLocks noGrp="1"/>
          </p:cNvSpPr>
          <p:nvPr>
            <p:ph type="body" idx="1"/>
          </p:nvPr>
        </p:nvSpPr>
        <p:spPr/>
        <p:txBody>
          <a:bodyPr/>
          <a:lstStyle/>
          <a:p>
            <a:r>
              <a:rPr lang="en-US" altLang="ko-KR" sz="1400" dirty="0">
                <a:solidFill>
                  <a:srgbClr val="000000"/>
                </a:solidFill>
                <a:effectLst/>
                <a:latin typeface="Calibri" panose="020F0502020204030204" pitchFamily="34" charset="0"/>
                <a:sym typeface="Calibri" panose="020F0502020204030204" pitchFamily="34" charset="0"/>
              </a:rPr>
              <a:t>In </a:t>
            </a:r>
            <a:r>
              <a:rPr lang="en-US" altLang="ko-KR" sz="1400" b="1" dirty="0">
                <a:solidFill>
                  <a:srgbClr val="000000"/>
                </a:solidFill>
                <a:effectLst/>
                <a:latin typeface="Calibri" panose="020F0502020204030204" pitchFamily="34" charset="0"/>
                <a:sym typeface="Calibri" panose="020F0502020204030204" pitchFamily="34" charset="0"/>
              </a:rPr>
              <a:t>the Virtual Appliance mode</a:t>
            </a:r>
            <a:r>
              <a:rPr lang="en-US" altLang="ko-KR" sz="1400" dirty="0">
                <a:solidFill>
                  <a:srgbClr val="000000"/>
                </a:solidFill>
                <a:effectLst/>
                <a:latin typeface="Calibri" panose="020F0502020204030204" pitchFamily="34" charset="0"/>
                <a:sym typeface="Calibri" panose="020F0502020204030204" pitchFamily="34" charset="0"/>
              </a:rPr>
              <a:t>, Veeam Backup &amp; Replication uses the VMware SCSI </a:t>
            </a:r>
            <a:r>
              <a:rPr lang="en-US" altLang="ko-KR" sz="1400" dirty="0" err="1">
                <a:solidFill>
                  <a:srgbClr val="000000"/>
                </a:solidFill>
                <a:effectLst/>
                <a:latin typeface="Calibri" panose="020F0502020204030204" pitchFamily="34" charset="0"/>
                <a:sym typeface="Calibri" panose="020F0502020204030204" pitchFamily="34" charset="0"/>
              </a:rPr>
              <a:t>HotAdd</a:t>
            </a:r>
            <a:r>
              <a:rPr lang="en-US" altLang="ko-KR" sz="1400" dirty="0">
                <a:solidFill>
                  <a:srgbClr val="000000"/>
                </a:solidFill>
                <a:effectLst/>
                <a:latin typeface="Calibri" panose="020F0502020204030204" pitchFamily="34" charset="0"/>
                <a:sym typeface="Calibri" panose="020F0502020204030204" pitchFamily="34" charset="0"/>
              </a:rPr>
              <a:t> capability that allows attaching devices to a VM while the VM is running.</a:t>
            </a:r>
          </a:p>
          <a:p>
            <a:endParaRPr lang="en-US" altLang="ko-KR" sz="1400" dirty="0">
              <a:solidFill>
                <a:srgbClr val="000000"/>
              </a:solidFill>
              <a:effectLst/>
              <a:latin typeface="Calibri" panose="020F0502020204030204" pitchFamily="34" charset="0"/>
              <a:sym typeface="Calibri" panose="020F0502020204030204" pitchFamily="34" charset="0"/>
            </a:endParaRPr>
          </a:p>
          <a:p>
            <a:r>
              <a:rPr lang="en-US" altLang="ko-KR" sz="1400" dirty="0">
                <a:solidFill>
                  <a:srgbClr val="000000"/>
                </a:solidFill>
                <a:effectLst/>
                <a:latin typeface="Calibri" panose="020F0502020204030204" pitchFamily="34" charset="0"/>
                <a:sym typeface="Calibri" panose="020F0502020204030204" pitchFamily="34" charset="0"/>
              </a:rPr>
              <a:t>During backup, replication or restore disks of the processed VM are </a:t>
            </a:r>
            <a:r>
              <a:rPr lang="en-US" altLang="ko-KR" sz="1400" i="1" dirty="0">
                <a:solidFill>
                  <a:srgbClr val="000000"/>
                </a:solidFill>
                <a:effectLst/>
                <a:latin typeface="Calibri" panose="020F0502020204030204" pitchFamily="34" charset="0"/>
                <a:sym typeface="Calibri" panose="020F0502020204030204" pitchFamily="34" charset="0"/>
              </a:rPr>
              <a:t>attached to the backup proxy</a:t>
            </a:r>
            <a:r>
              <a:rPr lang="en-US" altLang="ko-KR" sz="1400" dirty="0">
                <a:solidFill>
                  <a:srgbClr val="000000"/>
                </a:solidFill>
                <a:effectLst/>
                <a:latin typeface="Calibri" panose="020F0502020204030204" pitchFamily="34" charset="0"/>
                <a:sym typeface="Calibri" panose="020F0502020204030204" pitchFamily="34" charset="0"/>
              </a:rPr>
              <a:t>. VM data is retrieved or written directly from/to the datastore, instead of going through the network.</a:t>
            </a:r>
          </a:p>
          <a:p>
            <a:pPr>
              <a:spcAft>
                <a:spcPts val="638"/>
              </a:spcAft>
            </a:pPr>
            <a:r>
              <a:rPr lang="en-US" altLang="ko-KR" sz="2800" dirty="0"/>
              <a:t>The process of data retrieval in the Virtual Appliance is as follows</a:t>
            </a:r>
            <a:r>
              <a:rPr lang="en-US" altLang="ko-KR" sz="1400" dirty="0">
                <a:solidFill>
                  <a:srgbClr val="000000"/>
                </a:solidFill>
                <a:effectLst/>
                <a:latin typeface="Calibri" panose="020F0502020204030204" pitchFamily="34" charset="0"/>
                <a:sym typeface="Calibri" panose="020F0502020204030204" pitchFamily="34" charset="0"/>
              </a:rPr>
              <a:t>:</a:t>
            </a:r>
          </a:p>
          <a:p>
            <a:pPr marL="242979" indent="-242979">
              <a:buFont typeface="+mj-lt"/>
              <a:buAutoNum type="arabicPeriod"/>
            </a:pPr>
            <a:r>
              <a:rPr lang="en-US" altLang="ko-KR" sz="1400" dirty="0">
                <a:solidFill>
                  <a:srgbClr val="000000"/>
                </a:solidFill>
                <a:effectLst/>
                <a:latin typeface="Calibri" panose="020F0502020204030204" pitchFamily="34" charset="0"/>
                <a:sym typeface="Calibri" panose="020F0502020204030204" pitchFamily="34" charset="0"/>
              </a:rPr>
              <a:t>The backup proxy sends a request to the ESX(</a:t>
            </a:r>
            <a:r>
              <a:rPr lang="en-US" altLang="ko-KR" sz="1400" dirty="0" err="1">
                <a:solidFill>
                  <a:srgbClr val="000000"/>
                </a:solidFill>
                <a:effectLst/>
                <a:latin typeface="Calibri" panose="020F0502020204030204" pitchFamily="34" charset="0"/>
                <a:sym typeface="Calibri" panose="020F0502020204030204" pitchFamily="34" charset="0"/>
              </a:rPr>
              <a:t>i</a:t>
            </a:r>
            <a:r>
              <a:rPr lang="en-US" altLang="ko-KR" sz="1400" dirty="0">
                <a:solidFill>
                  <a:srgbClr val="000000"/>
                </a:solidFill>
                <a:effectLst/>
                <a:latin typeface="Calibri" panose="020F0502020204030204" pitchFamily="34" charset="0"/>
                <a:sym typeface="Calibri" panose="020F0502020204030204" pitchFamily="34" charset="0"/>
              </a:rPr>
              <a:t>) host to locate the necessary VM on the datastore.</a:t>
            </a:r>
          </a:p>
          <a:p>
            <a:pPr marL="242979" indent="-242979">
              <a:buFont typeface="+mj-lt"/>
              <a:buAutoNum type="arabicPeriod"/>
            </a:pPr>
            <a:r>
              <a:rPr lang="en-US" altLang="ko-KR" sz="1400" dirty="0">
                <a:solidFill>
                  <a:srgbClr val="000000"/>
                </a:solidFill>
                <a:effectLst/>
                <a:latin typeface="Calibri" panose="020F0502020204030204" pitchFamily="34" charset="0"/>
                <a:sym typeface="Calibri" panose="020F0502020204030204" pitchFamily="34" charset="0"/>
              </a:rPr>
              <a:t>The ESX(</a:t>
            </a:r>
            <a:r>
              <a:rPr lang="en-US" altLang="ko-KR" sz="1400" dirty="0" err="1">
                <a:solidFill>
                  <a:srgbClr val="000000"/>
                </a:solidFill>
                <a:effectLst/>
                <a:latin typeface="Calibri" panose="020F0502020204030204" pitchFamily="34" charset="0"/>
                <a:sym typeface="Calibri" panose="020F0502020204030204" pitchFamily="34" charset="0"/>
              </a:rPr>
              <a:t>i</a:t>
            </a:r>
            <a:r>
              <a:rPr lang="en-US" altLang="ko-KR" sz="1400" dirty="0">
                <a:solidFill>
                  <a:srgbClr val="000000"/>
                </a:solidFill>
                <a:effectLst/>
                <a:latin typeface="Calibri" panose="020F0502020204030204" pitchFamily="34" charset="0"/>
                <a:sym typeface="Calibri" panose="020F0502020204030204" pitchFamily="34" charset="0"/>
              </a:rPr>
              <a:t>) host locates the VM.</a:t>
            </a:r>
          </a:p>
          <a:p>
            <a:pPr marL="242979" indent="-242979">
              <a:buFont typeface="+mj-lt"/>
              <a:buAutoNum type="arabicPeriod"/>
            </a:pPr>
            <a:r>
              <a:rPr lang="en-US" altLang="ko-KR" sz="1400" dirty="0">
                <a:solidFill>
                  <a:srgbClr val="000000"/>
                </a:solidFill>
                <a:effectLst/>
                <a:latin typeface="Calibri" panose="020F0502020204030204" pitchFamily="34" charset="0"/>
                <a:sym typeface="Calibri" panose="020F0502020204030204" pitchFamily="34" charset="0"/>
              </a:rPr>
              <a:t>Veeam Backup &amp; Replication triggers VMware vSphere to create a VM snapshot.</a:t>
            </a:r>
          </a:p>
          <a:p>
            <a:pPr marL="242979" indent="-242979">
              <a:buFont typeface="+mj-lt"/>
              <a:buAutoNum type="arabicPeriod"/>
            </a:pPr>
            <a:r>
              <a:rPr lang="en-US" altLang="ko-KR" sz="1400" dirty="0">
                <a:solidFill>
                  <a:srgbClr val="000000"/>
                </a:solidFill>
                <a:effectLst/>
                <a:latin typeface="Calibri" panose="020F0502020204030204" pitchFamily="34" charset="0"/>
                <a:sym typeface="Calibri" panose="020F0502020204030204" pitchFamily="34" charset="0"/>
              </a:rPr>
              <a:t>VM disks are attached (hot-added) to the backup proxy.</a:t>
            </a:r>
          </a:p>
          <a:p>
            <a:pPr marL="242979" indent="-242979">
              <a:buFont typeface="+mj-lt"/>
              <a:buAutoNum type="arabicPeriod"/>
            </a:pPr>
            <a:r>
              <a:rPr lang="en-US" altLang="ko-KR" sz="1400" dirty="0">
                <a:solidFill>
                  <a:srgbClr val="000000"/>
                </a:solidFill>
                <a:effectLst/>
                <a:latin typeface="Calibri" panose="020F0502020204030204" pitchFamily="34" charset="0"/>
                <a:sym typeface="Calibri" panose="020F0502020204030204" pitchFamily="34" charset="0"/>
              </a:rPr>
              <a:t>Veeam Backup &amp; Replication reads data directly from disks attached to the backup proxy.</a:t>
            </a:r>
          </a:p>
          <a:p>
            <a:pPr marL="242979" indent="-242979">
              <a:buFont typeface="+mj-lt"/>
              <a:buAutoNum type="arabicPeriod"/>
            </a:pPr>
            <a:r>
              <a:rPr lang="en-US" altLang="ko-KR" sz="1400" dirty="0">
                <a:solidFill>
                  <a:srgbClr val="000000"/>
                </a:solidFill>
                <a:effectLst/>
                <a:latin typeface="Calibri" panose="020F0502020204030204" pitchFamily="34" charset="0"/>
                <a:sym typeface="Calibri" panose="020F0502020204030204" pitchFamily="34" charset="0"/>
              </a:rPr>
              <a:t>When the VM processing is complete, VM disks are detached from the backup proxy and the VM snapshot is deleted.</a:t>
            </a:r>
          </a:p>
          <a:p>
            <a:endParaRPr lang="en-US" altLang="ko-KR" sz="1400" dirty="0">
              <a:solidFill>
                <a:srgbClr val="000000"/>
              </a:solidFill>
              <a:effectLst/>
              <a:latin typeface="Calibri" panose="020F0502020204030204" pitchFamily="34" charset="0"/>
              <a:sym typeface="Calibri" panose="020F0502020204030204" pitchFamily="34" charset="0"/>
            </a:endParaRPr>
          </a:p>
          <a:p>
            <a:pPr defTabSz="971916">
              <a:defRPr/>
            </a:pPr>
            <a:r>
              <a:rPr lang="en-US" altLang="ko-KR" sz="2800" dirty="0"/>
              <a:t>You can use the </a:t>
            </a:r>
            <a:r>
              <a:rPr lang="en-US" altLang="ko-KR" sz="2800" i="1" dirty="0"/>
              <a:t>Virtual appliance transport mode</a:t>
            </a:r>
            <a:r>
              <a:rPr lang="en-US" altLang="ko-KR" sz="2800" dirty="0"/>
              <a:t> for all operations in which the backup proxy is  engaged, including VM restore.</a:t>
            </a:r>
          </a:p>
          <a:p>
            <a:endParaRPr lang="en-US" altLang="ko-KR" sz="1400" dirty="0">
              <a:solidFill>
                <a:srgbClr val="000000"/>
              </a:solidFill>
              <a:effectLst/>
              <a:latin typeface="Calibri" panose="020F0502020204030204" pitchFamily="34" charset="0"/>
              <a:sym typeface="Calibri" panose="020F0502020204030204" pitchFamily="34" charset="0"/>
            </a:endParaRPr>
          </a:p>
          <a:p>
            <a:r>
              <a:rPr lang="en-US" altLang="ko-KR" sz="1400" b="1" dirty="0">
                <a:solidFill>
                  <a:srgbClr val="000000"/>
                </a:solidFill>
                <a:effectLst/>
                <a:latin typeface="Calibri" panose="020F0502020204030204" pitchFamily="34" charset="0"/>
                <a:sym typeface="Calibri" panose="020F0502020204030204" pitchFamily="34" charset="0"/>
              </a:rPr>
              <a:t>Note: </a:t>
            </a:r>
            <a:r>
              <a:rPr lang="en-US" altLang="ko-KR" sz="1400" dirty="0">
                <a:solidFill>
                  <a:srgbClr val="000000"/>
                </a:solidFill>
                <a:effectLst/>
                <a:latin typeface="Calibri" panose="020F0502020204030204" pitchFamily="34" charset="0"/>
                <a:sym typeface="Calibri" panose="020F0502020204030204" pitchFamily="34" charset="0"/>
              </a:rPr>
              <a:t>There are a number of requirements and limitations for Direct SAN access mode. You are welcome to check them out in our user guide. </a:t>
            </a:r>
            <a:endParaRPr lang="ru-RU" altLang="ko-KR" sz="1400" dirty="0">
              <a:solidFill>
                <a:srgbClr val="000000"/>
              </a:solidFill>
              <a:latin typeface="Calibri" panose="020F0502020204030204" pitchFamily="34" charset="0"/>
              <a:sym typeface="Calibri" panose="020F0502020204030204" pitchFamily="34" charset="0"/>
            </a:endParaRPr>
          </a:p>
        </p:txBody>
      </p:sp>
      <p:sp>
        <p:nvSpPr>
          <p:cNvPr id="4" name="Slide Number Placeholder 3"/>
          <p:cNvSpPr>
            <a:spLocks noGrp="1"/>
          </p:cNvSpPr>
          <p:nvPr>
            <p:ph type="sldNum" sz="quarter" idx="10"/>
          </p:nvPr>
        </p:nvSpPr>
        <p:spPr/>
        <p:txBody>
          <a:bodyPr/>
          <a:lstStyle/>
          <a:p>
            <a:fld id="{36E49C33-A899-4080-B833-E3FCF70FA0F1}" type="slidenum">
              <a:rPr lang="ru-RU" smtClean="0">
                <a:solidFill>
                  <a:prstClr val="black"/>
                </a:solidFill>
              </a:rPr>
              <a:pPr/>
              <a:t>23</a:t>
            </a:fld>
            <a:endParaRPr lang="ru-RU" dirty="0">
              <a:solidFill>
                <a:prstClr val="black"/>
              </a:solidFill>
            </a:endParaRPr>
          </a:p>
        </p:txBody>
      </p:sp>
    </p:spTree>
    <p:extLst>
      <p:ext uri="{BB962C8B-B14F-4D97-AF65-F5344CB8AC3E}">
        <p14:creationId xmlns:p14="http://schemas.microsoft.com/office/powerpoint/2010/main" val="39294234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46263" y="1020763"/>
            <a:ext cx="9051926" cy="5092700"/>
          </a:xfrm>
        </p:spPr>
      </p:sp>
      <p:sp>
        <p:nvSpPr>
          <p:cNvPr id="3" name="Notes Placeholder 2"/>
          <p:cNvSpPr>
            <a:spLocks noGrp="1"/>
          </p:cNvSpPr>
          <p:nvPr>
            <p:ph type="body" idx="1"/>
          </p:nvPr>
        </p:nvSpPr>
        <p:spPr/>
        <p:txBody>
          <a:bodyPr/>
          <a:lstStyle/>
          <a:p>
            <a:r>
              <a:rPr lang="en-US" altLang="ko-KR" sz="1400" b="1" dirty="0">
                <a:solidFill>
                  <a:srgbClr val="000000"/>
                </a:solidFill>
                <a:effectLst/>
                <a:latin typeface="Calibri" panose="020F0502020204030204" pitchFamily="34" charset="0"/>
                <a:sym typeface="Calibri" panose="020F0502020204030204" pitchFamily="34" charset="0"/>
              </a:rPr>
              <a:t>The Network mode </a:t>
            </a:r>
            <a:r>
              <a:rPr lang="en-US" altLang="ko-KR" sz="1400" dirty="0">
                <a:solidFill>
                  <a:srgbClr val="000000"/>
                </a:solidFill>
                <a:effectLst/>
                <a:latin typeface="Calibri" panose="020F0502020204030204" pitchFamily="34" charset="0"/>
                <a:sym typeface="Calibri" panose="020F0502020204030204" pitchFamily="34" charset="0"/>
              </a:rPr>
              <a:t>can be used with any infrastructure configuration. In this mode, data is retrieved via the ESX(</a:t>
            </a:r>
            <a:r>
              <a:rPr lang="en-US" altLang="ko-KR" sz="1400" dirty="0" err="1">
                <a:solidFill>
                  <a:srgbClr val="000000"/>
                </a:solidFill>
                <a:effectLst/>
                <a:latin typeface="Calibri" panose="020F0502020204030204" pitchFamily="34" charset="0"/>
                <a:sym typeface="Calibri" panose="020F0502020204030204" pitchFamily="34" charset="0"/>
              </a:rPr>
              <a:t>i</a:t>
            </a:r>
            <a:r>
              <a:rPr lang="en-US" altLang="ko-KR" sz="1400" dirty="0">
                <a:solidFill>
                  <a:srgbClr val="000000"/>
                </a:solidFill>
                <a:effectLst/>
                <a:latin typeface="Calibri" panose="020F0502020204030204" pitchFamily="34" charset="0"/>
                <a:sym typeface="Calibri" panose="020F0502020204030204" pitchFamily="34" charset="0"/>
              </a:rPr>
              <a:t>) host </a:t>
            </a:r>
            <a:r>
              <a:rPr lang="en-US" altLang="ko-KR" sz="1400" i="1" dirty="0">
                <a:solidFill>
                  <a:srgbClr val="000000"/>
                </a:solidFill>
                <a:effectLst/>
                <a:latin typeface="Calibri" panose="020F0502020204030204" pitchFamily="34" charset="0"/>
                <a:sym typeface="Calibri" panose="020F0502020204030204" pitchFamily="34" charset="0"/>
              </a:rPr>
              <a:t>over the LAN </a:t>
            </a:r>
            <a:r>
              <a:rPr lang="en-US" altLang="ko-KR" sz="1400" dirty="0">
                <a:solidFill>
                  <a:srgbClr val="000000"/>
                </a:solidFill>
                <a:effectLst/>
                <a:latin typeface="Calibri" panose="020F0502020204030204" pitchFamily="34" charset="0"/>
                <a:sym typeface="Calibri" panose="020F0502020204030204" pitchFamily="34" charset="0"/>
              </a:rPr>
              <a:t>using the Network Block Device protocol (NBD).</a:t>
            </a:r>
          </a:p>
          <a:p>
            <a:endParaRPr lang="en-US" altLang="ko-KR" sz="1400" dirty="0">
              <a:solidFill>
                <a:srgbClr val="000000"/>
              </a:solidFill>
              <a:effectLst/>
              <a:latin typeface="Calibri" panose="020F0502020204030204" pitchFamily="34" charset="0"/>
              <a:sym typeface="Calibri" panose="020F0502020204030204" pitchFamily="34" charset="0"/>
            </a:endParaRPr>
          </a:p>
          <a:p>
            <a:pPr>
              <a:spcAft>
                <a:spcPts val="638"/>
              </a:spcAft>
            </a:pPr>
            <a:r>
              <a:rPr lang="en-US" altLang="ko-KR" sz="1400" dirty="0">
                <a:solidFill>
                  <a:srgbClr val="000000"/>
                </a:solidFill>
                <a:effectLst/>
                <a:latin typeface="Calibri" panose="020F0502020204030204" pitchFamily="34" charset="0"/>
                <a:sym typeface="Calibri" panose="020F0502020204030204" pitchFamily="34" charset="0"/>
              </a:rPr>
              <a:t>The process of data retrieval in Network mode includes the following steps:</a:t>
            </a:r>
          </a:p>
          <a:p>
            <a:pPr marL="242979" indent="-242979">
              <a:buFont typeface="+mj-lt"/>
              <a:buAutoNum type="arabicPeriod"/>
            </a:pPr>
            <a:r>
              <a:rPr lang="en-US" altLang="ko-KR" sz="1400" dirty="0">
                <a:solidFill>
                  <a:srgbClr val="000000"/>
                </a:solidFill>
                <a:effectLst/>
                <a:latin typeface="Calibri" panose="020F0502020204030204" pitchFamily="34" charset="0"/>
                <a:sym typeface="Calibri" panose="020F0502020204030204" pitchFamily="34" charset="0"/>
              </a:rPr>
              <a:t>The backup proxy sends a request to the ESX(</a:t>
            </a:r>
            <a:r>
              <a:rPr lang="en-US" altLang="ko-KR" sz="1400" dirty="0" err="1">
                <a:solidFill>
                  <a:srgbClr val="000000"/>
                </a:solidFill>
                <a:effectLst/>
                <a:latin typeface="Calibri" panose="020F0502020204030204" pitchFamily="34" charset="0"/>
                <a:sym typeface="Calibri" panose="020F0502020204030204" pitchFamily="34" charset="0"/>
              </a:rPr>
              <a:t>i</a:t>
            </a:r>
            <a:r>
              <a:rPr lang="en-US" altLang="ko-KR" sz="1400" dirty="0">
                <a:solidFill>
                  <a:srgbClr val="000000"/>
                </a:solidFill>
                <a:effectLst/>
                <a:latin typeface="Calibri" panose="020F0502020204030204" pitchFamily="34" charset="0"/>
                <a:sym typeface="Calibri" panose="020F0502020204030204" pitchFamily="34" charset="0"/>
              </a:rPr>
              <a:t>) host to locate the necessary VM on the datastore.</a:t>
            </a:r>
          </a:p>
          <a:p>
            <a:pPr marL="242979" indent="-242979">
              <a:buFont typeface="+mj-lt"/>
              <a:buAutoNum type="arabicPeriod"/>
            </a:pPr>
            <a:r>
              <a:rPr lang="en-US" altLang="ko-KR" sz="1400" dirty="0">
                <a:solidFill>
                  <a:srgbClr val="000000"/>
                </a:solidFill>
                <a:effectLst/>
                <a:latin typeface="Calibri" panose="020F0502020204030204" pitchFamily="34" charset="0"/>
                <a:sym typeface="Calibri" panose="020F0502020204030204" pitchFamily="34" charset="0"/>
              </a:rPr>
              <a:t>The ESX(</a:t>
            </a:r>
            <a:r>
              <a:rPr lang="en-US" altLang="ko-KR" sz="1400" dirty="0" err="1">
                <a:solidFill>
                  <a:srgbClr val="000000"/>
                </a:solidFill>
                <a:effectLst/>
                <a:latin typeface="Calibri" panose="020F0502020204030204" pitchFamily="34" charset="0"/>
                <a:sym typeface="Calibri" panose="020F0502020204030204" pitchFamily="34" charset="0"/>
              </a:rPr>
              <a:t>i</a:t>
            </a:r>
            <a:r>
              <a:rPr lang="en-US" altLang="ko-KR" sz="1400" dirty="0">
                <a:solidFill>
                  <a:srgbClr val="000000"/>
                </a:solidFill>
                <a:effectLst/>
                <a:latin typeface="Calibri" panose="020F0502020204030204" pitchFamily="34" charset="0"/>
                <a:sym typeface="Calibri" panose="020F0502020204030204" pitchFamily="34" charset="0"/>
              </a:rPr>
              <a:t>) host locates the VM on the datastore.</a:t>
            </a:r>
          </a:p>
          <a:p>
            <a:pPr marL="242979" indent="-242979">
              <a:buFont typeface="+mj-lt"/>
              <a:buAutoNum type="arabicPeriod"/>
            </a:pPr>
            <a:r>
              <a:rPr lang="en-US" altLang="ko-KR" sz="1400" dirty="0">
                <a:solidFill>
                  <a:srgbClr val="000000"/>
                </a:solidFill>
                <a:effectLst/>
                <a:latin typeface="Calibri" panose="020F0502020204030204" pitchFamily="34" charset="0"/>
                <a:sym typeface="Calibri" panose="020F0502020204030204" pitchFamily="34" charset="0"/>
              </a:rPr>
              <a:t>VM data blocks are copied from the production storage and sent to the backup proxy over the LAN.</a:t>
            </a:r>
          </a:p>
          <a:p>
            <a:pPr marL="242979" indent="-242979">
              <a:buFont typeface="+mj-lt"/>
              <a:buAutoNum type="arabicPeriod"/>
            </a:pPr>
            <a:r>
              <a:rPr lang="en-US" altLang="ko-KR" sz="1400" dirty="0">
                <a:solidFill>
                  <a:srgbClr val="000000"/>
                </a:solidFill>
                <a:effectLst/>
                <a:latin typeface="Calibri" panose="020F0502020204030204" pitchFamily="34" charset="0"/>
                <a:sym typeface="Calibri" panose="020F0502020204030204" pitchFamily="34" charset="0"/>
              </a:rPr>
              <a:t>The backup proxy sends the data to target.</a:t>
            </a:r>
          </a:p>
          <a:p>
            <a:endParaRPr lang="en-US" altLang="ko-KR" sz="1400" dirty="0">
              <a:solidFill>
                <a:srgbClr val="000000"/>
              </a:solidFill>
              <a:effectLst/>
              <a:latin typeface="Calibri" panose="020F0502020204030204" pitchFamily="34" charset="0"/>
              <a:sym typeface="Calibri" panose="020F0502020204030204" pitchFamily="34" charset="0"/>
            </a:endParaRPr>
          </a:p>
          <a:p>
            <a:r>
              <a:rPr lang="en-US" altLang="ko-KR" sz="1400" b="1" dirty="0">
                <a:solidFill>
                  <a:srgbClr val="000000"/>
                </a:solidFill>
                <a:effectLst/>
                <a:latin typeface="Calibri" panose="020F0502020204030204" pitchFamily="34" charset="0"/>
                <a:sym typeface="Calibri" panose="020F0502020204030204" pitchFamily="34" charset="0"/>
              </a:rPr>
              <a:t>Note: </a:t>
            </a:r>
            <a:r>
              <a:rPr lang="en-US" altLang="ko-KR" sz="1400" dirty="0">
                <a:solidFill>
                  <a:srgbClr val="000000"/>
                </a:solidFill>
                <a:effectLst/>
                <a:latin typeface="Calibri" panose="020F0502020204030204" pitchFamily="34" charset="0"/>
                <a:sym typeface="Calibri" panose="020F0502020204030204" pitchFamily="34" charset="0"/>
              </a:rPr>
              <a:t>You can instruct Veeam Backup &amp; Replication to switch to the Network transport mode and transfer VM data over the LAN if the primary transport mode is inaccessible. </a:t>
            </a:r>
          </a:p>
          <a:p>
            <a:endParaRPr lang="ru-RU" altLang="ko-KR" sz="1400" dirty="0">
              <a:solidFill>
                <a:srgbClr val="000000"/>
              </a:solidFill>
              <a:latin typeface="Calibri" panose="020F0502020204030204" pitchFamily="34" charset="0"/>
              <a:sym typeface="Calibri" panose="020F0502020204030204" pitchFamily="34" charset="0"/>
            </a:endParaRPr>
          </a:p>
        </p:txBody>
      </p:sp>
      <p:sp>
        <p:nvSpPr>
          <p:cNvPr id="4" name="Slide Number Placeholder 3"/>
          <p:cNvSpPr>
            <a:spLocks noGrp="1"/>
          </p:cNvSpPr>
          <p:nvPr>
            <p:ph type="sldNum" sz="quarter" idx="10"/>
          </p:nvPr>
        </p:nvSpPr>
        <p:spPr/>
        <p:txBody>
          <a:bodyPr/>
          <a:lstStyle/>
          <a:p>
            <a:fld id="{36E49C33-A899-4080-B833-E3FCF70FA0F1}" type="slidenum">
              <a:rPr lang="ru-RU" smtClean="0">
                <a:solidFill>
                  <a:prstClr val="black"/>
                </a:solidFill>
              </a:rPr>
              <a:pPr/>
              <a:t>24</a:t>
            </a:fld>
            <a:endParaRPr lang="ru-RU" dirty="0">
              <a:solidFill>
                <a:prstClr val="black"/>
              </a:solidFill>
            </a:endParaRPr>
          </a:p>
        </p:txBody>
      </p:sp>
    </p:spTree>
    <p:extLst>
      <p:ext uri="{BB962C8B-B14F-4D97-AF65-F5344CB8AC3E}">
        <p14:creationId xmlns:p14="http://schemas.microsoft.com/office/powerpoint/2010/main" val="39951027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650144F6-1F44-484E-96B6-CAB23FCB330B}" type="slidenum">
              <a:rPr lang="en-US" smtClean="0"/>
              <a:t>25</a:t>
            </a:fld>
            <a:endParaRPr lang="en-US"/>
          </a:p>
        </p:txBody>
      </p:sp>
    </p:spTree>
    <p:extLst>
      <p:ext uri="{BB962C8B-B14F-4D97-AF65-F5344CB8AC3E}">
        <p14:creationId xmlns:p14="http://schemas.microsoft.com/office/powerpoint/2010/main" val="125009376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650144F6-1F44-484E-96B6-CAB23FCB330B}" type="slidenum">
              <a:rPr lang="en-US" smtClean="0"/>
              <a:t>26</a:t>
            </a:fld>
            <a:endParaRPr lang="en-US"/>
          </a:p>
        </p:txBody>
      </p:sp>
    </p:spTree>
    <p:extLst>
      <p:ext uri="{BB962C8B-B14F-4D97-AF65-F5344CB8AC3E}">
        <p14:creationId xmlns:p14="http://schemas.microsoft.com/office/powerpoint/2010/main" val="259626645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650144F6-1F44-484E-96B6-CAB23FCB330B}" type="slidenum">
              <a:rPr lang="en-US" smtClean="0"/>
              <a:t>27</a:t>
            </a:fld>
            <a:endParaRPr lang="en-US"/>
          </a:p>
        </p:txBody>
      </p:sp>
    </p:spTree>
    <p:extLst>
      <p:ext uri="{BB962C8B-B14F-4D97-AF65-F5344CB8AC3E}">
        <p14:creationId xmlns:p14="http://schemas.microsoft.com/office/powerpoint/2010/main" val="401518205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650144F6-1F44-484E-96B6-CAB23FCB330B}" type="slidenum">
              <a:rPr lang="en-US" smtClean="0"/>
              <a:t>28</a:t>
            </a:fld>
            <a:endParaRPr lang="en-US"/>
          </a:p>
        </p:txBody>
      </p:sp>
    </p:spTree>
    <p:extLst>
      <p:ext uri="{BB962C8B-B14F-4D97-AF65-F5344CB8AC3E}">
        <p14:creationId xmlns:p14="http://schemas.microsoft.com/office/powerpoint/2010/main" val="346473558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650144F6-1F44-484E-96B6-CAB23FCB330B}" type="slidenum">
              <a:rPr lang="en-US" smtClean="0"/>
              <a:t>29</a:t>
            </a:fld>
            <a:endParaRPr lang="en-US"/>
          </a:p>
        </p:txBody>
      </p:sp>
    </p:spTree>
    <p:extLst>
      <p:ext uri="{BB962C8B-B14F-4D97-AF65-F5344CB8AC3E}">
        <p14:creationId xmlns:p14="http://schemas.microsoft.com/office/powerpoint/2010/main" val="245006788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650144F6-1F44-484E-96B6-CAB23FCB330B}" type="slidenum">
              <a:rPr lang="en-US" smtClean="0"/>
              <a:t>30</a:t>
            </a:fld>
            <a:endParaRPr lang="en-US"/>
          </a:p>
        </p:txBody>
      </p:sp>
    </p:spTree>
    <p:extLst>
      <p:ext uri="{BB962C8B-B14F-4D97-AF65-F5344CB8AC3E}">
        <p14:creationId xmlns:p14="http://schemas.microsoft.com/office/powerpoint/2010/main" val="53682797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650144F6-1F44-484E-96B6-CAB23FCB330B}" type="slidenum">
              <a:rPr lang="en-US" smtClean="0"/>
              <a:t>31</a:t>
            </a:fld>
            <a:endParaRPr lang="en-US"/>
          </a:p>
        </p:txBody>
      </p:sp>
    </p:spTree>
    <p:extLst>
      <p:ext uri="{BB962C8B-B14F-4D97-AF65-F5344CB8AC3E}">
        <p14:creationId xmlns:p14="http://schemas.microsoft.com/office/powerpoint/2010/main" val="40901345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lang="en-US" b="0" dirty="0"/>
          </a:p>
        </p:txBody>
      </p:sp>
      <p:sp>
        <p:nvSpPr>
          <p:cNvPr id="4" name="Slide Number Placeholder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650144F6-1F44-484E-96B6-CAB23FCB330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5128636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On this slide, cover the bullets that highlight recovery challenges that your customer may be facing. Use these points as a conversational item to dig more into their specific challenges.</a:t>
            </a:r>
          </a:p>
          <a:p>
            <a:endParaRPr lang="en-US"/>
          </a:p>
          <a:p>
            <a:r>
              <a:rPr lang="en-US"/>
              <a:t>These bullets are all satisfied by the solution details on the following slide.</a:t>
            </a:r>
          </a:p>
        </p:txBody>
      </p:sp>
      <p:sp>
        <p:nvSpPr>
          <p:cNvPr id="4" name="Slide Number Placeholder 3"/>
          <p:cNvSpPr>
            <a:spLocks noGrp="1"/>
          </p:cNvSpPr>
          <p:nvPr>
            <p:ph type="sldNum" sz="quarter" idx="5"/>
          </p:nvPr>
        </p:nvSpPr>
        <p:spPr/>
        <p:txBody>
          <a:bodyPr/>
          <a:lstStyle/>
          <a:p>
            <a:fld id="{650144F6-1F44-484E-96B6-CAB23FCB330B}" type="slidenum">
              <a:rPr lang="en-US" smtClean="0"/>
              <a:pPr/>
              <a:t>33</a:t>
            </a:fld>
            <a:endParaRPr lang="en-US"/>
          </a:p>
        </p:txBody>
      </p:sp>
    </p:spTree>
    <p:extLst>
      <p:ext uri="{BB962C8B-B14F-4D97-AF65-F5344CB8AC3E}">
        <p14:creationId xmlns:p14="http://schemas.microsoft.com/office/powerpoint/2010/main" val="22025529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ko-KR" dirty="0"/>
              <a:t>Veeam</a:t>
            </a:r>
            <a:r>
              <a:rPr lang="ko-KR" altLang="en-US" dirty="0"/>
              <a:t>은 추가 데이터 복구 및 </a:t>
            </a:r>
            <a:r>
              <a:rPr lang="ko-KR" altLang="en-US" dirty="0" err="1"/>
              <a:t>이식성</a:t>
            </a:r>
            <a:r>
              <a:rPr lang="ko-KR" altLang="en-US" dirty="0"/>
              <a:t> 옵션을 제공하여 </a:t>
            </a:r>
            <a:r>
              <a:rPr lang="en-US" altLang="ko-KR" dirty="0"/>
              <a:t>Veeam </a:t>
            </a:r>
            <a:r>
              <a:rPr lang="ko-KR" altLang="en-US" dirty="0"/>
              <a:t>백업 </a:t>
            </a:r>
            <a:r>
              <a:rPr lang="en-US" altLang="ko-KR" dirty="0"/>
              <a:t>(Veeam</a:t>
            </a:r>
            <a:r>
              <a:rPr lang="ko-KR" altLang="en-US" dirty="0"/>
              <a:t>이 개척 한 기술</a:t>
            </a:r>
            <a:r>
              <a:rPr lang="en-US" altLang="ko-KR" dirty="0"/>
              <a:t>)</a:t>
            </a:r>
            <a:r>
              <a:rPr lang="ko-KR" altLang="en-US" dirty="0"/>
              <a:t>을 즉시 복구하여 속도와 확장성을 확장하여 가동 중지 시간</a:t>
            </a:r>
            <a:r>
              <a:rPr lang="en-US" altLang="ko-KR" dirty="0"/>
              <a:t> RTPO</a:t>
            </a:r>
            <a:r>
              <a:rPr lang="ko-KR" altLang="en-US" dirty="0"/>
              <a:t>를 최소화합니다</a:t>
            </a:r>
            <a:r>
              <a:rPr lang="en-US" altLang="ko-KR" dirty="0"/>
              <a:t>.</a:t>
            </a:r>
          </a:p>
          <a:p>
            <a:r>
              <a:rPr lang="ko-KR" altLang="en-US" dirty="0"/>
              <a:t>복잡한 사전 설정없이 모든 </a:t>
            </a:r>
            <a:r>
              <a:rPr lang="en-US" altLang="ko-KR" dirty="0"/>
              <a:t>Veeam </a:t>
            </a:r>
            <a:r>
              <a:rPr lang="ko-KR" altLang="en-US" dirty="0"/>
              <a:t>백업을 </a:t>
            </a:r>
            <a:r>
              <a:rPr lang="en-US" altLang="ko-KR" dirty="0"/>
              <a:t>VMware vSphere</a:t>
            </a:r>
            <a:r>
              <a:rPr lang="ko-KR" altLang="en-US" dirty="0"/>
              <a:t>로 복구 할 수 있습니다</a:t>
            </a:r>
            <a:r>
              <a:rPr lang="en-US" altLang="ko-KR" dirty="0"/>
              <a:t>. </a:t>
            </a:r>
          </a:p>
          <a:p>
            <a:r>
              <a:rPr lang="en-US" altLang="ko-KR" dirty="0"/>
              <a:t>Microsoft Hyper-V, </a:t>
            </a:r>
            <a:r>
              <a:rPr lang="ko-KR" altLang="en-US" dirty="0"/>
              <a:t>클라우드 </a:t>
            </a:r>
            <a:r>
              <a:rPr lang="en-US" altLang="ko-KR" dirty="0"/>
              <a:t>VM, </a:t>
            </a:r>
            <a:r>
              <a:rPr lang="ko-KR" altLang="en-US" dirty="0"/>
              <a:t>물리적 서버 및 워크 스테이션 백업이 지원되어 데이터를 복구하거나 마이그레이션 할 때 필요한 속도와 유연성을 제공합니다</a:t>
            </a:r>
            <a:r>
              <a:rPr lang="en-US" altLang="ko-KR" dirty="0"/>
              <a:t>. </a:t>
            </a:r>
          </a:p>
          <a:p>
            <a:r>
              <a:rPr lang="ko-KR" altLang="en-US" dirty="0"/>
              <a:t>데이터 관리 시장에서 가장 진보된 </a:t>
            </a:r>
            <a:r>
              <a:rPr lang="en-US" altLang="ko-KR" dirty="0"/>
              <a:t>Instant VM Recovery </a:t>
            </a:r>
            <a:r>
              <a:rPr lang="ko-KR" altLang="en-US" dirty="0"/>
              <a:t>기술을 사용하여 여러 </a:t>
            </a:r>
            <a:r>
              <a:rPr lang="en-US" altLang="ko-KR" dirty="0"/>
              <a:t>VM</a:t>
            </a:r>
            <a:r>
              <a:rPr lang="ko-KR" altLang="en-US" dirty="0"/>
              <a:t>의 즉각적인 복구를 한 번에 시작할 수 있으므로 마이그레이션에 완벽한 솔루션이 되거나 다중 서버 응용 프로그램을 온라인으로 빠르게 복구 할 수 있습니다</a:t>
            </a:r>
            <a:r>
              <a:rPr lang="en-US" altLang="ko-KR" dirty="0"/>
              <a:t>.</a:t>
            </a:r>
          </a:p>
          <a:p>
            <a:endParaRPr lang="en-US" altLang="ko-KR" dirty="0"/>
          </a:p>
          <a:p>
            <a:r>
              <a:rPr lang="ko-KR" altLang="en-US" dirty="0"/>
              <a:t>다음을 포함한 기능을 활용하십시오</a:t>
            </a:r>
            <a:r>
              <a:rPr lang="en-US" altLang="ko-KR" dirty="0"/>
              <a:t>.</a:t>
            </a:r>
          </a:p>
          <a:p>
            <a:r>
              <a:rPr lang="ko-KR" altLang="en-US" dirty="0"/>
              <a:t>복구 시간이 최대 </a:t>
            </a:r>
            <a:r>
              <a:rPr lang="en-US" altLang="ko-KR" dirty="0"/>
              <a:t>5 </a:t>
            </a:r>
            <a:r>
              <a:rPr lang="ko-KR" altLang="en-US" dirty="0"/>
              <a:t>배 증가하여 모든 데이터</a:t>
            </a:r>
            <a:r>
              <a:rPr lang="en-US" altLang="ko-KR" dirty="0"/>
              <a:t>, </a:t>
            </a:r>
            <a:r>
              <a:rPr lang="ko-KR" altLang="en-US" dirty="0"/>
              <a:t>애플리케이션 또는 위치에 대한 </a:t>
            </a:r>
            <a:r>
              <a:rPr lang="en-US" altLang="ko-KR" dirty="0"/>
              <a:t>RTO (</a:t>
            </a:r>
            <a:r>
              <a:rPr lang="ko-KR" altLang="en-US" dirty="0"/>
              <a:t>복구 시간 목표</a:t>
            </a:r>
            <a:r>
              <a:rPr lang="en-US" altLang="ko-KR" dirty="0"/>
              <a:t>)</a:t>
            </a:r>
            <a:r>
              <a:rPr lang="ko-KR" altLang="en-US" dirty="0"/>
              <a:t>를 충족하십시오</a:t>
            </a:r>
            <a:r>
              <a:rPr lang="en-US" altLang="ko-KR" dirty="0"/>
              <a:t>.</a:t>
            </a:r>
          </a:p>
          <a:p>
            <a:r>
              <a:rPr lang="en-US" altLang="ko-KR" dirty="0"/>
              <a:t>Instant VM </a:t>
            </a:r>
            <a:r>
              <a:rPr lang="ko-KR" altLang="en-US" dirty="0"/>
              <a:t>디스크 복구를 통해 매우 큰 </a:t>
            </a:r>
            <a:r>
              <a:rPr lang="en-US" altLang="ko-KR" dirty="0"/>
              <a:t>VM</a:t>
            </a:r>
            <a:r>
              <a:rPr lang="ko-KR" altLang="en-US" dirty="0"/>
              <a:t>에 필요한 개별 디스크만 복원하여 복구 공간을 줄입니다</a:t>
            </a:r>
            <a:r>
              <a:rPr lang="en-US" altLang="ko-KR" dirty="0"/>
              <a:t>.</a:t>
            </a:r>
          </a:p>
          <a:p>
            <a:r>
              <a:rPr lang="ko-KR" altLang="en-US" dirty="0"/>
              <a:t>여러 </a:t>
            </a:r>
            <a:r>
              <a:rPr lang="en-US" altLang="ko-KR" dirty="0"/>
              <a:t>VM</a:t>
            </a:r>
            <a:r>
              <a:rPr lang="ko-KR" altLang="en-US" dirty="0"/>
              <a:t>의 즉각적인 복구를 통해 복구 및 마이그레이션 작업과 관련된 서비스 다운 타임이 줄어 듭니다</a:t>
            </a:r>
            <a:r>
              <a:rPr lang="en-US" altLang="ko-KR" dirty="0"/>
              <a:t>.</a:t>
            </a:r>
            <a:endParaRPr lang="en-US" dirty="0"/>
          </a:p>
        </p:txBody>
      </p:sp>
      <p:sp>
        <p:nvSpPr>
          <p:cNvPr id="4" name="Slide Number Placeholder 3"/>
          <p:cNvSpPr>
            <a:spLocks noGrp="1"/>
          </p:cNvSpPr>
          <p:nvPr>
            <p:ph type="sldNum" sz="quarter" idx="5"/>
          </p:nvPr>
        </p:nvSpPr>
        <p:spPr/>
        <p:txBody>
          <a:bodyPr/>
          <a:lstStyle/>
          <a:p>
            <a:fld id="{650144F6-1F44-484E-96B6-CAB23FCB330B}" type="slidenum">
              <a:rPr lang="en-US" smtClean="0"/>
              <a:pPr/>
              <a:t>36</a:t>
            </a:fld>
            <a:endParaRPr lang="en-US"/>
          </a:p>
        </p:txBody>
      </p:sp>
    </p:spTree>
    <p:extLst>
      <p:ext uri="{BB962C8B-B14F-4D97-AF65-F5344CB8AC3E}">
        <p14:creationId xmlns:p14="http://schemas.microsoft.com/office/powerpoint/2010/main" val="49991293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#MASTER DECK INFO: &lt;Information about this slide&gt;</a:t>
            </a:r>
          </a:p>
          <a:p>
            <a:r>
              <a:rPr lang="en-US"/>
              <a:t>#VERSION: 2019/07/31</a:t>
            </a:r>
          </a:p>
          <a:p>
            <a:r>
              <a:rPr lang="en-US"/>
              <a:t>#EDITS: &lt;What’s changed&gt;</a:t>
            </a:r>
          </a:p>
          <a:p>
            <a:endParaRPr lang="en-NL"/>
          </a:p>
          <a:p>
            <a:endParaRPr lang="en-NL"/>
          </a:p>
        </p:txBody>
      </p:sp>
      <p:sp>
        <p:nvSpPr>
          <p:cNvPr id="4" name="Slide Number Placeholder 3"/>
          <p:cNvSpPr>
            <a:spLocks noGrp="1"/>
          </p:cNvSpPr>
          <p:nvPr>
            <p:ph type="sldNum" sz="quarter" idx="5"/>
          </p:nvPr>
        </p:nvSpPr>
        <p:spPr/>
        <p:txBody>
          <a:bodyPr/>
          <a:lstStyle/>
          <a:p>
            <a:fld id="{9A3E8696-B10A-46AE-BE47-AC3E5B71628D}" type="slidenum">
              <a:rPr lang="en-NL" smtClean="0"/>
              <a:t>37</a:t>
            </a:fld>
            <a:endParaRPr lang="en-NL"/>
          </a:p>
        </p:txBody>
      </p:sp>
    </p:spTree>
    <p:extLst>
      <p:ext uri="{BB962C8B-B14F-4D97-AF65-F5344CB8AC3E}">
        <p14:creationId xmlns:p14="http://schemas.microsoft.com/office/powerpoint/2010/main" val="86225813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sz="900" b="0" kern="1200">
                <a:ea typeface="+mn-ea"/>
                <a:cs typeface="+mn-cs"/>
              </a:rPr>
              <a:t>Our next feature is called </a:t>
            </a:r>
            <a:r>
              <a:rPr lang="en-US" sz="900" b="1" kern="1200">
                <a:ea typeface="+mn-ea"/>
                <a:cs typeface="+mn-cs"/>
              </a:rPr>
              <a:t>Veeam Cloud Mobility </a:t>
            </a:r>
            <a:r>
              <a:rPr lang="en-US" sz="900" b="0" kern="1200">
                <a:ea typeface="+mn-ea"/>
                <a:cs typeface="+mn-cs"/>
              </a:rPr>
              <a:t>– this is how Veeam is making portability and recover to clouds easier than ever</a:t>
            </a:r>
          </a:p>
          <a:p>
            <a:pPr>
              <a:defRPr/>
            </a:pPr>
            <a:r>
              <a:rPr lang="en-US" sz="900" b="0" kern="1200">
                <a:ea typeface="+mn-ea"/>
                <a:cs typeface="+mn-cs"/>
              </a:rPr>
              <a:t>Customers are taking workloads and backups to the cloud for various reasons.  Flexibility, scale, geographic coverage, or to be a secondary storage site.   They are choosing to do restores to the cloud as well whether it be for dev/test of for fast disaster recovery.</a:t>
            </a:r>
          </a:p>
          <a:p>
            <a:pPr>
              <a:defRPr/>
            </a:pPr>
            <a:endParaRPr lang="en-US" sz="900" b="1" kern="1200">
              <a:ea typeface="+mn-ea"/>
              <a:cs typeface="+mn-cs"/>
            </a:endParaRPr>
          </a:p>
          <a:p>
            <a:pPr>
              <a:defRPr/>
            </a:pPr>
            <a:r>
              <a:rPr lang="en-US" sz="900" b="1" kern="1200">
                <a:ea typeface="+mn-ea"/>
                <a:cs typeface="+mn-cs"/>
              </a:rPr>
              <a:t>Veeam Cloud Mobility</a:t>
            </a:r>
            <a:r>
              <a:rPr lang="en-US" sz="900" kern="1200">
                <a:ea typeface="+mn-ea"/>
                <a:cs typeface="+mn-cs"/>
              </a:rPr>
              <a:t> provides an easy way to </a:t>
            </a:r>
            <a:r>
              <a:rPr lang="en-US"/>
              <a:t>move</a:t>
            </a:r>
            <a:r>
              <a:rPr lang="en-US" sz="900" kern="1200">
                <a:ea typeface="+mn-ea"/>
                <a:cs typeface="+mn-cs"/>
              </a:rPr>
              <a:t> and recover ANY on-premises or cloud-based workloads </a:t>
            </a:r>
            <a:r>
              <a:rPr lang="en-US"/>
              <a:t>(Windows and Linux-based VMs, physical servers or endpoints) to</a:t>
            </a:r>
            <a:r>
              <a:rPr lang="en-US" sz="900" kern="1200">
                <a:ea typeface="+mn-ea"/>
                <a:cs typeface="+mn-cs"/>
              </a:rPr>
              <a:t> AWS, Azure, and Azure Stack – in just 2 steps.</a:t>
            </a:r>
            <a:r>
              <a:rPr lang="en-US">
                <a:cs typeface="Tahoma" panose="020B0604030504040204" pitchFamily="34" charset="0"/>
              </a:rPr>
              <a:t> </a:t>
            </a:r>
            <a:endParaRPr lang="en-US" sz="900" kern="1200">
              <a:cs typeface="Tahoma" panose="020B0604030504040204" pitchFamily="34" charset="0"/>
            </a:endParaRPr>
          </a:p>
          <a:p>
            <a:pPr marL="0" marR="0" lvl="0" indent="0" algn="l" defTabSz="685800" rtl="0" eaLnBrk="1" fontAlgn="auto" latinLnBrk="0" hangingPunct="1">
              <a:lnSpc>
                <a:spcPct val="100000"/>
              </a:lnSpc>
              <a:spcBef>
                <a:spcPts val="0"/>
              </a:spcBef>
              <a:spcAft>
                <a:spcPts val="0"/>
              </a:spcAft>
              <a:buClrTx/>
              <a:buSzTx/>
              <a:buFontTx/>
              <a:buNone/>
              <a:tabLst/>
              <a:defRPr/>
            </a:pPr>
            <a:endParaRPr lang="en-US" sz="900" kern="1200">
              <a:solidFill>
                <a:schemeClr val="tx1"/>
              </a:solidFill>
              <a:ea typeface="+mn-ea"/>
              <a:cs typeface="+mn-cs"/>
            </a:endParaRPr>
          </a:p>
          <a:p>
            <a:r>
              <a:rPr lang="en-US" b="1">
                <a:cs typeface="Tahoma" panose="020B0604030504040204" pitchFamily="34" charset="0"/>
              </a:rPr>
              <a:t>So What?</a:t>
            </a:r>
          </a:p>
          <a:p>
            <a:r>
              <a:rPr lang="en-US" b="1">
                <a:cs typeface="Tahoma" panose="020B0604030504040204" pitchFamily="34" charset="0"/>
              </a:rPr>
              <a:t>ESG Stat</a:t>
            </a:r>
            <a:r>
              <a:rPr lang="en-US">
                <a:cs typeface="Tahoma" panose="020B0604030504040204" pitchFamily="34" charset="0"/>
              </a:rPr>
              <a:t>:  Customers are increasingly looking at cloud to be the location for backups increasing to 23% by 2020, this increase in backups to cloud is due to customers looking for options that are easier to manage and more cost effective.    Customers are looking to take backups to the cloud, Veeam Cloud Mobility makes this move a reality!</a:t>
            </a:r>
          </a:p>
          <a:p>
            <a:pPr marL="0" marR="0" lvl="0" indent="0" algn="l" defTabSz="685800" rtl="0" eaLnBrk="1" fontAlgn="auto" latinLnBrk="0" hangingPunct="1">
              <a:lnSpc>
                <a:spcPct val="100000"/>
              </a:lnSpc>
              <a:spcBef>
                <a:spcPts val="0"/>
              </a:spcBef>
              <a:spcAft>
                <a:spcPts val="0"/>
              </a:spcAft>
              <a:buClrTx/>
              <a:buSzTx/>
              <a:buFontTx/>
              <a:buNone/>
              <a:tabLst/>
              <a:defRPr/>
            </a:pPr>
            <a:endParaRPr lang="en-US"/>
          </a:p>
          <a:p>
            <a:r>
              <a:rPr lang="en-US"/>
              <a:t>This feature allows Veeam backups to be quickly and reliably restored to Amazon EC2 instances and Azure/Azure Stack VMs.  </a:t>
            </a:r>
          </a:p>
          <a:p>
            <a:endParaRPr lang="en-US"/>
          </a:p>
          <a:p>
            <a:r>
              <a:rPr lang="en-US"/>
              <a:t>Particularly beneficial, and a huge differentiator for Veeam is the </a:t>
            </a:r>
            <a:r>
              <a:rPr lang="en-US" b="1"/>
              <a:t>Built-in UEFI to BIOS conversion For AWS EC2 instances</a:t>
            </a:r>
            <a:endParaRPr lang="en-US">
              <a:cs typeface="Tahoma" panose="020B0604030504040204" pitchFamily="34" charset="0"/>
            </a:endParaRPr>
          </a:p>
          <a:p>
            <a:r>
              <a:rPr lang="en-US"/>
              <a:t>(next)</a:t>
            </a:r>
          </a:p>
          <a:p>
            <a:endParaRPr lang="en-US">
              <a:cs typeface="Tahoma" panose="020B0604030504040204" pitchFamily="34" charset="0"/>
            </a:endParaRPr>
          </a:p>
          <a:p>
            <a:pPr>
              <a:defRPr/>
            </a:pPr>
            <a:endParaRPr lang="en-US">
              <a:cs typeface="Tahoma" panose="020B0604030504040204" pitchFamily="34" charset="0"/>
            </a:endParaRPr>
          </a:p>
        </p:txBody>
      </p:sp>
      <p:sp>
        <p:nvSpPr>
          <p:cNvPr id="4" name="Slide Number Placeholder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650144F6-1F44-484E-96B6-CAB23FCB330B}" type="slidenum">
              <a:rPr kumimoji="0" lang="en-US" sz="1200" b="0" i="0" u="none" strike="noStrike" kern="1200" cap="none" spc="0" normalizeH="0" baseline="0" noProof="0" smtClean="0">
                <a:ln>
                  <a:noFill/>
                </a:ln>
                <a:solidFill>
                  <a:prstClr val="black"/>
                </a:solidFill>
                <a:effectLst/>
                <a:uLnTx/>
                <a:uFillTx/>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ea typeface="+mn-ea"/>
              <a:cs typeface="+mn-cs"/>
            </a:endParaRPr>
          </a:p>
        </p:txBody>
      </p:sp>
    </p:spTree>
    <p:extLst>
      <p:ext uri="{BB962C8B-B14F-4D97-AF65-F5344CB8AC3E}">
        <p14:creationId xmlns:p14="http://schemas.microsoft.com/office/powerpoint/2010/main" val="197421644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#MASTER DECK INFO: &lt;Information about this slide&gt;</a:t>
            </a:r>
          </a:p>
          <a:p>
            <a:r>
              <a:rPr lang="en-US"/>
              <a:t>#VERSION: 2019/07/31</a:t>
            </a:r>
          </a:p>
          <a:p>
            <a:r>
              <a:rPr lang="en-US"/>
              <a:t>#EDITS: &lt;What’s changed&gt;</a:t>
            </a:r>
          </a:p>
          <a:p>
            <a:endParaRPr lang="en-NL"/>
          </a:p>
          <a:p>
            <a:endParaRPr lang="en-NL"/>
          </a:p>
        </p:txBody>
      </p:sp>
      <p:sp>
        <p:nvSpPr>
          <p:cNvPr id="4" name="Slide Number Placeholder 3"/>
          <p:cNvSpPr>
            <a:spLocks noGrp="1"/>
          </p:cNvSpPr>
          <p:nvPr>
            <p:ph type="sldNum" sz="quarter" idx="5"/>
          </p:nvPr>
        </p:nvSpPr>
        <p:spPr/>
        <p:txBody>
          <a:bodyPr/>
          <a:lstStyle/>
          <a:p>
            <a:fld id="{9A3E8696-B10A-46AE-BE47-AC3E5B71628D}" type="slidenum">
              <a:rPr lang="en-NL" smtClean="0"/>
              <a:t>40</a:t>
            </a:fld>
            <a:endParaRPr lang="en-NL"/>
          </a:p>
        </p:txBody>
      </p:sp>
    </p:spTree>
    <p:extLst>
      <p:ext uri="{BB962C8B-B14F-4D97-AF65-F5344CB8AC3E}">
        <p14:creationId xmlns:p14="http://schemas.microsoft.com/office/powerpoint/2010/main" val="83485980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#MASTER DECK INFO: &lt;Information about this slide&gt;</a:t>
            </a:r>
          </a:p>
          <a:p>
            <a:r>
              <a:rPr lang="en-US"/>
              <a:t>#VERSION: 2019/07/31</a:t>
            </a:r>
          </a:p>
          <a:p>
            <a:r>
              <a:rPr lang="en-US"/>
              <a:t>#EDITS: &lt;What’s changed&gt;</a:t>
            </a:r>
          </a:p>
          <a:p>
            <a:endParaRPr lang="en-NL"/>
          </a:p>
          <a:p>
            <a:endParaRPr lang="en-NL"/>
          </a:p>
        </p:txBody>
      </p:sp>
      <p:sp>
        <p:nvSpPr>
          <p:cNvPr id="4" name="Slide Number Placeholder 3"/>
          <p:cNvSpPr>
            <a:spLocks noGrp="1"/>
          </p:cNvSpPr>
          <p:nvPr>
            <p:ph type="sldNum" sz="quarter" idx="5"/>
          </p:nvPr>
        </p:nvSpPr>
        <p:spPr/>
        <p:txBody>
          <a:bodyPr/>
          <a:lstStyle/>
          <a:p>
            <a:fld id="{9A3E8696-B10A-46AE-BE47-AC3E5B71628D}" type="slidenum">
              <a:rPr lang="en-NL" smtClean="0"/>
              <a:t>41</a:t>
            </a:fld>
            <a:endParaRPr lang="en-NL"/>
          </a:p>
        </p:txBody>
      </p:sp>
    </p:spTree>
    <p:extLst>
      <p:ext uri="{BB962C8B-B14F-4D97-AF65-F5344CB8AC3E}">
        <p14:creationId xmlns:p14="http://schemas.microsoft.com/office/powerpoint/2010/main" val="247740117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#MASTER DECK INFO: &lt;Information about this slide&gt;</a:t>
            </a:r>
          </a:p>
          <a:p>
            <a:r>
              <a:rPr lang="en-US"/>
              <a:t>#VERSION: 2019/07/31</a:t>
            </a:r>
          </a:p>
          <a:p>
            <a:r>
              <a:rPr lang="en-US"/>
              <a:t>#EDITS: &lt;What’s changed&gt;</a:t>
            </a:r>
          </a:p>
          <a:p>
            <a:endParaRPr lang="en-NL"/>
          </a:p>
          <a:p>
            <a:endParaRPr lang="en-NL"/>
          </a:p>
        </p:txBody>
      </p:sp>
      <p:sp>
        <p:nvSpPr>
          <p:cNvPr id="4" name="Slide Number Placeholder 3"/>
          <p:cNvSpPr>
            <a:spLocks noGrp="1"/>
          </p:cNvSpPr>
          <p:nvPr>
            <p:ph type="sldNum" sz="quarter" idx="10"/>
          </p:nvPr>
        </p:nvSpPr>
        <p:spPr/>
        <p:txBody>
          <a:bodyPr/>
          <a:lstStyle/>
          <a:p>
            <a:fld id="{9A3E8696-B10A-46AE-BE47-AC3E5B71628D}" type="slidenum">
              <a:rPr lang="en-NL" smtClean="0"/>
              <a:t>42</a:t>
            </a:fld>
            <a:endParaRPr lang="en-NL"/>
          </a:p>
        </p:txBody>
      </p:sp>
    </p:spTree>
    <p:extLst>
      <p:ext uri="{BB962C8B-B14F-4D97-AF65-F5344CB8AC3E}">
        <p14:creationId xmlns:p14="http://schemas.microsoft.com/office/powerpoint/2010/main" val="385155975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#MASTER DECK INFO: &lt;Information about this slide&gt;</a:t>
            </a:r>
          </a:p>
          <a:p>
            <a:r>
              <a:rPr lang="en-US"/>
              <a:t>#VERSION: 2019/07/31</a:t>
            </a:r>
          </a:p>
          <a:p>
            <a:r>
              <a:rPr lang="en-US"/>
              <a:t>#EDITS: &lt;What’s changed&gt;</a:t>
            </a:r>
          </a:p>
          <a:p>
            <a:endParaRPr lang="en-NL"/>
          </a:p>
          <a:p>
            <a:endParaRPr lang="en-NL"/>
          </a:p>
        </p:txBody>
      </p:sp>
      <p:sp>
        <p:nvSpPr>
          <p:cNvPr id="4" name="Slide Number Placeholder 3"/>
          <p:cNvSpPr>
            <a:spLocks noGrp="1"/>
          </p:cNvSpPr>
          <p:nvPr>
            <p:ph type="sldNum" sz="quarter" idx="5"/>
          </p:nvPr>
        </p:nvSpPr>
        <p:spPr/>
        <p:txBody>
          <a:bodyPr/>
          <a:lstStyle/>
          <a:p>
            <a:fld id="{9A3E8696-B10A-46AE-BE47-AC3E5B71628D}" type="slidenum">
              <a:rPr lang="en-NL" smtClean="0"/>
              <a:t>43</a:t>
            </a:fld>
            <a:endParaRPr lang="en-NL"/>
          </a:p>
        </p:txBody>
      </p:sp>
    </p:spTree>
    <p:extLst>
      <p:ext uri="{BB962C8B-B14F-4D97-AF65-F5344CB8AC3E}">
        <p14:creationId xmlns:p14="http://schemas.microsoft.com/office/powerpoint/2010/main" val="143924583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#MASTER DECK INFO: &lt;Information about this slide&gt;</a:t>
            </a:r>
          </a:p>
          <a:p>
            <a:r>
              <a:rPr lang="en-US"/>
              <a:t>#VERSION: 2019/07/31</a:t>
            </a:r>
          </a:p>
          <a:p>
            <a:r>
              <a:rPr lang="en-US"/>
              <a:t>#EDITS: &lt;What’s changed&gt;</a:t>
            </a:r>
          </a:p>
          <a:p>
            <a:endParaRPr lang="en-NL"/>
          </a:p>
          <a:p>
            <a:endParaRPr lang="en-NL"/>
          </a:p>
        </p:txBody>
      </p:sp>
      <p:sp>
        <p:nvSpPr>
          <p:cNvPr id="4" name="Slide Number Placeholder 3"/>
          <p:cNvSpPr>
            <a:spLocks noGrp="1"/>
          </p:cNvSpPr>
          <p:nvPr>
            <p:ph type="sldNum" sz="quarter" idx="10"/>
          </p:nvPr>
        </p:nvSpPr>
        <p:spPr/>
        <p:txBody>
          <a:bodyPr/>
          <a:lstStyle/>
          <a:p>
            <a:fld id="{9A3E8696-B10A-46AE-BE47-AC3E5B71628D}" type="slidenum">
              <a:rPr lang="en-NL" smtClean="0"/>
              <a:t>44</a:t>
            </a:fld>
            <a:endParaRPr lang="en-NL"/>
          </a:p>
        </p:txBody>
      </p:sp>
    </p:spTree>
    <p:extLst>
      <p:ext uri="{BB962C8B-B14F-4D97-AF65-F5344CB8AC3E}">
        <p14:creationId xmlns:p14="http://schemas.microsoft.com/office/powerpoint/2010/main" val="345441577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#MASTER DECK INFO: &lt;Information about this slide&gt;</a:t>
            </a:r>
          </a:p>
          <a:p>
            <a:r>
              <a:rPr lang="en-US"/>
              <a:t>#VERSION: 2019/07/31</a:t>
            </a:r>
          </a:p>
          <a:p>
            <a:r>
              <a:rPr lang="en-US"/>
              <a:t>#EDITS: &lt;What’s changed&gt;</a:t>
            </a:r>
          </a:p>
          <a:p>
            <a:endParaRPr lang="en-NL"/>
          </a:p>
          <a:p>
            <a:endParaRPr lang="en-NL"/>
          </a:p>
        </p:txBody>
      </p:sp>
      <p:sp>
        <p:nvSpPr>
          <p:cNvPr id="4" name="Slide Number Placeholder 3"/>
          <p:cNvSpPr>
            <a:spLocks noGrp="1"/>
          </p:cNvSpPr>
          <p:nvPr>
            <p:ph type="sldNum" sz="quarter" idx="10"/>
          </p:nvPr>
        </p:nvSpPr>
        <p:spPr/>
        <p:txBody>
          <a:bodyPr/>
          <a:lstStyle/>
          <a:p>
            <a:fld id="{9A3E8696-B10A-46AE-BE47-AC3E5B71628D}" type="slidenum">
              <a:rPr lang="en-NL" smtClean="0"/>
              <a:t>45</a:t>
            </a:fld>
            <a:endParaRPr lang="en-NL"/>
          </a:p>
        </p:txBody>
      </p:sp>
    </p:spTree>
    <p:extLst>
      <p:ext uri="{BB962C8B-B14F-4D97-AF65-F5344CB8AC3E}">
        <p14:creationId xmlns:p14="http://schemas.microsoft.com/office/powerpoint/2010/main" val="19136268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650144F6-1F44-484E-96B6-CAB23FCB330B}" type="slidenum">
              <a:rPr kumimoji="0" lang="en-US" sz="1200" b="0" i="0" u="none" strike="noStrike" kern="1200" cap="none" spc="0" normalizeH="0" baseline="0" noProof="0" smtClean="0">
                <a:ln>
                  <a:noFill/>
                </a:ln>
                <a:solidFill>
                  <a:prstClr val="black"/>
                </a:solidFill>
                <a:effectLst/>
                <a:uLnTx/>
                <a:uFillTx/>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ea typeface="+mn-ea"/>
              <a:cs typeface="+mn-cs"/>
            </a:endParaRPr>
          </a:p>
        </p:txBody>
      </p:sp>
    </p:spTree>
    <p:extLst>
      <p:ext uri="{BB962C8B-B14F-4D97-AF65-F5344CB8AC3E}">
        <p14:creationId xmlns:p14="http://schemas.microsoft.com/office/powerpoint/2010/main" val="67829752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a:t>#MASTER DECK INFO: &lt;Information about this slide&gt;</a:t>
            </a:r>
          </a:p>
          <a:p>
            <a:r>
              <a:rPr lang="en-US"/>
              <a:t>#VERSION: 2019/08/09</a:t>
            </a:r>
          </a:p>
          <a:p>
            <a:r>
              <a:rPr lang="en-US"/>
              <a:t>#EDITS: &lt;What’s changed&gt;</a:t>
            </a:r>
          </a:p>
          <a:p>
            <a:endParaRPr lang="en-NL"/>
          </a:p>
          <a:p>
            <a:endParaRPr lang="en-GB"/>
          </a:p>
        </p:txBody>
      </p:sp>
      <p:sp>
        <p:nvSpPr>
          <p:cNvPr id="4" name="Foliennummernplatzhalter 3"/>
          <p:cNvSpPr>
            <a:spLocks noGrp="1"/>
          </p:cNvSpPr>
          <p:nvPr>
            <p:ph type="sldNum" sz="quarter" idx="10"/>
          </p:nvPr>
        </p:nvSpPr>
        <p:spPr/>
        <p:txBody>
          <a:bodyPr/>
          <a:lstStyle/>
          <a:p>
            <a:pPr defTabSz="698830">
              <a:defRPr/>
            </a:pPr>
            <a:fld id="{36E49C33-A899-4080-B833-E3FCF70FA0F1}" type="slidenum">
              <a:rPr lang="ru-RU">
                <a:solidFill>
                  <a:prstClr val="black"/>
                </a:solidFill>
                <a:latin typeface="Tahoma" panose="020B0604030504040204" pitchFamily="34" charset="0"/>
              </a:rPr>
              <a:pPr defTabSz="698830">
                <a:defRPr/>
              </a:pPr>
              <a:t>46</a:t>
            </a:fld>
            <a:endParaRPr lang="ru-RU">
              <a:solidFill>
                <a:prstClr val="black"/>
              </a:solidFill>
              <a:latin typeface="Tahoma" panose="020B0604030504040204" pitchFamily="34" charset="0"/>
            </a:endParaRPr>
          </a:p>
        </p:txBody>
      </p:sp>
    </p:spTree>
    <p:extLst>
      <p:ext uri="{BB962C8B-B14F-4D97-AF65-F5344CB8AC3E}">
        <p14:creationId xmlns:p14="http://schemas.microsoft.com/office/powerpoint/2010/main" val="290929885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Click #1: Initial replica restore point (could have been created using seeding or mapping)</a:t>
            </a:r>
          </a:p>
          <a:p>
            <a:r>
              <a:rPr lang="en-US"/>
              <a:t>Click #2: Second replica job run, only incremental changes </a:t>
            </a:r>
          </a:p>
          <a:p>
            <a:pPr marL="0" marR="0" lvl="0" indent="0" algn="l" defTabSz="685800" rtl="0" eaLnBrk="1" fontAlgn="auto" latinLnBrk="0" hangingPunct="1">
              <a:lnSpc>
                <a:spcPct val="100000"/>
              </a:lnSpc>
              <a:spcBef>
                <a:spcPts val="0"/>
              </a:spcBef>
              <a:spcAft>
                <a:spcPts val="0"/>
              </a:spcAft>
              <a:buClrTx/>
              <a:buSzTx/>
              <a:buFontTx/>
              <a:buNone/>
              <a:tabLst/>
              <a:defRPr/>
            </a:pPr>
            <a:r>
              <a:rPr lang="en-US"/>
              <a:t>Click #3: Third replica job run, only incremental changes</a:t>
            </a:r>
          </a:p>
          <a:p>
            <a:r>
              <a:rPr lang="en-US"/>
              <a:t> </a:t>
            </a:r>
          </a:p>
          <a:p>
            <a:r>
              <a:rPr lang="en-US"/>
              <a:t>CBT = Change Block Tracking</a:t>
            </a:r>
          </a:p>
          <a:p>
            <a:r>
              <a:rPr lang="en-US"/>
              <a:t>Near-CDP = Near-Continuous Data Protection </a:t>
            </a:r>
          </a:p>
          <a:p>
            <a:endParaRPr lang="en-AU"/>
          </a:p>
          <a:p>
            <a:r>
              <a:rPr lang="en-AU"/>
              <a:t>VMware to VMware or Hyper-V to Hyper-V, no hypervisor crossing.</a:t>
            </a:r>
            <a:endParaRPr lang="en-US"/>
          </a:p>
        </p:txBody>
      </p:sp>
      <p:sp>
        <p:nvSpPr>
          <p:cNvPr id="4" name="Slide Number Placeholder 3"/>
          <p:cNvSpPr>
            <a:spLocks noGrp="1"/>
          </p:cNvSpPr>
          <p:nvPr>
            <p:ph type="sldNum" sz="quarter" idx="5"/>
          </p:nvPr>
        </p:nvSpPr>
        <p:spPr/>
        <p:txBody>
          <a:bodyPr/>
          <a:lstStyle/>
          <a:p>
            <a:fld id="{9A3E8696-B10A-46AE-BE47-AC3E5B71628D}" type="slidenum">
              <a:rPr lang="en-NL" smtClean="0"/>
              <a:pPr/>
              <a:t>50</a:t>
            </a:fld>
            <a:endParaRPr lang="en-NL"/>
          </a:p>
        </p:txBody>
      </p:sp>
    </p:spTree>
    <p:extLst>
      <p:ext uri="{BB962C8B-B14F-4D97-AF65-F5344CB8AC3E}">
        <p14:creationId xmlns:p14="http://schemas.microsoft.com/office/powerpoint/2010/main" val="413804491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9A3E8696-B10A-46AE-BE47-AC3E5B71628D}" type="slidenum">
              <a:rPr lang="en-NL" smtClean="0"/>
              <a:pPr/>
              <a:t>53</a:t>
            </a:fld>
            <a:endParaRPr lang="en-NL"/>
          </a:p>
        </p:txBody>
      </p:sp>
    </p:spTree>
    <p:extLst>
      <p:ext uri="{BB962C8B-B14F-4D97-AF65-F5344CB8AC3E}">
        <p14:creationId xmlns:p14="http://schemas.microsoft.com/office/powerpoint/2010/main" val="337713369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650144F6-1F44-484E-96B6-CAB23FCB330B}" type="slidenum">
              <a:rPr lang="en-US" smtClean="0"/>
              <a:t>54</a:t>
            </a:fld>
            <a:endParaRPr lang="en-US"/>
          </a:p>
        </p:txBody>
      </p:sp>
    </p:spTree>
    <p:extLst>
      <p:ext uri="{BB962C8B-B14F-4D97-AF65-F5344CB8AC3E}">
        <p14:creationId xmlns:p14="http://schemas.microsoft.com/office/powerpoint/2010/main" val="71842146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87400" y="609600"/>
            <a:ext cx="5283200" cy="2971800"/>
          </a:xfrm>
        </p:spPr>
      </p:sp>
      <p:sp>
        <p:nvSpPr>
          <p:cNvPr id="3" name="Notes Placeholder 2"/>
          <p:cNvSpPr>
            <a:spLocks noGrp="1"/>
          </p:cNvSpPr>
          <p:nvPr>
            <p:ph type="body" idx="1"/>
          </p:nvPr>
        </p:nvSpPr>
        <p:spPr/>
        <p:txBody>
          <a:bodyPr>
            <a:normAutofit/>
          </a:bodyPr>
          <a:lstStyle/>
          <a:p>
            <a:pPr defTabSz="686829">
              <a:defRPr/>
            </a:pPr>
            <a:endParaRPr lang="en-US" dirty="0"/>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650144F6-1F44-484E-96B6-CAB23FCB330B}" type="slidenum">
              <a:rPr kumimoji="0" lang="en-US" sz="1200" b="0" i="0" u="none" strike="noStrike" kern="1200" cap="none" spc="0" normalizeH="0" baseline="0" noProof="0" smtClean="0">
                <a:ln>
                  <a:noFill/>
                </a:ln>
                <a:solidFill>
                  <a:prstClr val="black"/>
                </a:solidFill>
                <a:effectLst/>
                <a:uLnTx/>
                <a:uFillTx/>
                <a:latin typeface="Tahoma" panose="020B0604030504040204" pitchFamily="34" charset="0"/>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Tahoma" panose="020B0604030504040204" pitchFamily="34" charset="0"/>
              <a:ea typeface="+mn-ea"/>
              <a:cs typeface="+mn-cs"/>
            </a:endParaRPr>
          </a:p>
        </p:txBody>
      </p:sp>
    </p:spTree>
    <p:extLst>
      <p:ext uri="{BB962C8B-B14F-4D97-AF65-F5344CB8AC3E}">
        <p14:creationId xmlns:p14="http://schemas.microsoft.com/office/powerpoint/2010/main" val="266051973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#MASTER DECK INFO: &lt;Information about this slide&gt;</a:t>
            </a:r>
          </a:p>
          <a:p>
            <a:r>
              <a:rPr lang="en-US"/>
              <a:t>#VERSION: 2019/07/31</a:t>
            </a:r>
          </a:p>
          <a:p>
            <a:r>
              <a:rPr lang="en-US"/>
              <a:t>#EDITS: &lt;What’s changed&gt;</a:t>
            </a:r>
          </a:p>
          <a:p>
            <a:endParaRPr lang="en-NL"/>
          </a:p>
          <a:p>
            <a:endParaRPr lang="en-NL"/>
          </a:p>
        </p:txBody>
      </p:sp>
      <p:sp>
        <p:nvSpPr>
          <p:cNvPr id="4" name="Slide Number Placeholder 3"/>
          <p:cNvSpPr>
            <a:spLocks noGrp="1"/>
          </p:cNvSpPr>
          <p:nvPr>
            <p:ph type="sldNum" sz="quarter" idx="5"/>
          </p:nvPr>
        </p:nvSpPr>
        <p:spPr/>
        <p:txBody>
          <a:bodyPr/>
          <a:lstStyle/>
          <a:p>
            <a:fld id="{9A3E8696-B10A-46AE-BE47-AC3E5B71628D}" type="slidenum">
              <a:rPr lang="en-NL" smtClean="0"/>
              <a:t>58</a:t>
            </a:fld>
            <a:endParaRPr lang="en-NL"/>
          </a:p>
        </p:txBody>
      </p:sp>
    </p:spTree>
    <p:extLst>
      <p:ext uri="{BB962C8B-B14F-4D97-AF65-F5344CB8AC3E}">
        <p14:creationId xmlns:p14="http://schemas.microsoft.com/office/powerpoint/2010/main" val="324143954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#MASTER DECK INFO: &lt;Information about this slide&gt;</a:t>
            </a:r>
          </a:p>
          <a:p>
            <a:r>
              <a:rPr lang="en-US"/>
              <a:t>#VERSION: 2019/07/31</a:t>
            </a:r>
          </a:p>
          <a:p>
            <a:r>
              <a:rPr lang="en-US"/>
              <a:t>#EDITS: &lt;What’s changed&gt;</a:t>
            </a:r>
          </a:p>
          <a:p>
            <a:endParaRPr lang="en-NL"/>
          </a:p>
          <a:p>
            <a:endParaRPr lang="en-NL"/>
          </a:p>
        </p:txBody>
      </p:sp>
      <p:sp>
        <p:nvSpPr>
          <p:cNvPr id="4" name="Slide Number Placeholder 3"/>
          <p:cNvSpPr>
            <a:spLocks noGrp="1"/>
          </p:cNvSpPr>
          <p:nvPr>
            <p:ph type="sldNum" sz="quarter" idx="5"/>
          </p:nvPr>
        </p:nvSpPr>
        <p:spPr/>
        <p:txBody>
          <a:bodyPr/>
          <a:lstStyle/>
          <a:p>
            <a:fld id="{9A3E8696-B10A-46AE-BE47-AC3E5B71628D}" type="slidenum">
              <a:rPr lang="en-NL" smtClean="0"/>
              <a:t>59</a:t>
            </a:fld>
            <a:endParaRPr lang="en-NL"/>
          </a:p>
        </p:txBody>
      </p:sp>
    </p:spTree>
    <p:extLst>
      <p:ext uri="{BB962C8B-B14F-4D97-AF65-F5344CB8AC3E}">
        <p14:creationId xmlns:p14="http://schemas.microsoft.com/office/powerpoint/2010/main" val="408526394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#MASTER DECK INFO: &lt;Information about this slide&gt;</a:t>
            </a:r>
          </a:p>
          <a:p>
            <a:r>
              <a:rPr lang="en-US"/>
              <a:t>#VERSION: 2019/07/31</a:t>
            </a:r>
          </a:p>
          <a:p>
            <a:r>
              <a:rPr lang="en-US"/>
              <a:t>#EDITS: &lt;What’s changed&gt;</a:t>
            </a:r>
          </a:p>
          <a:p>
            <a:endParaRPr lang="en-NL"/>
          </a:p>
          <a:p>
            <a:endParaRPr lang="en-NL"/>
          </a:p>
        </p:txBody>
      </p:sp>
      <p:sp>
        <p:nvSpPr>
          <p:cNvPr id="4" name="Slide Number Placeholder 3"/>
          <p:cNvSpPr>
            <a:spLocks noGrp="1"/>
          </p:cNvSpPr>
          <p:nvPr>
            <p:ph type="sldNum" sz="quarter" idx="5"/>
          </p:nvPr>
        </p:nvSpPr>
        <p:spPr/>
        <p:txBody>
          <a:bodyPr/>
          <a:lstStyle/>
          <a:p>
            <a:fld id="{9A3E8696-B10A-46AE-BE47-AC3E5B71628D}" type="slidenum">
              <a:rPr lang="en-NL" smtClean="0"/>
              <a:t>60</a:t>
            </a:fld>
            <a:endParaRPr lang="en-NL"/>
          </a:p>
        </p:txBody>
      </p:sp>
    </p:spTree>
    <p:extLst>
      <p:ext uri="{BB962C8B-B14F-4D97-AF65-F5344CB8AC3E}">
        <p14:creationId xmlns:p14="http://schemas.microsoft.com/office/powerpoint/2010/main" val="354667049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#MASTER DECK INFO: &lt;Information about this slide&gt;</a:t>
            </a:r>
          </a:p>
          <a:p>
            <a:r>
              <a:rPr lang="en-US"/>
              <a:t>#VERSION: 2019/07/31</a:t>
            </a:r>
          </a:p>
          <a:p>
            <a:r>
              <a:rPr lang="en-US"/>
              <a:t>#EDITS: &lt;What’s changed&gt;</a:t>
            </a:r>
          </a:p>
          <a:p>
            <a:endParaRPr lang="en-NL"/>
          </a:p>
          <a:p>
            <a:r>
              <a:rPr lang="en-US"/>
              <a:t>Note: The </a:t>
            </a:r>
            <a:r>
              <a:rPr lang="en-US" err="1"/>
              <a:t>ESXi</a:t>
            </a:r>
            <a:r>
              <a:rPr lang="en-US"/>
              <a:t> side of this slide shows a Sandbox from all 3 sources, backup files, replicas and storage snapshots</a:t>
            </a:r>
          </a:p>
          <a:p>
            <a:endParaRPr lang="en-US"/>
          </a:p>
          <a:p>
            <a:r>
              <a:rPr lang="en-US"/>
              <a:t>Note: Sandbox is only available from Backups files on Hyper-V.</a:t>
            </a:r>
            <a:endParaRPr lang="en-NL"/>
          </a:p>
        </p:txBody>
      </p:sp>
      <p:sp>
        <p:nvSpPr>
          <p:cNvPr id="4" name="Slide Number Placeholder 3"/>
          <p:cNvSpPr>
            <a:spLocks noGrp="1"/>
          </p:cNvSpPr>
          <p:nvPr>
            <p:ph type="sldNum" sz="quarter" idx="5"/>
          </p:nvPr>
        </p:nvSpPr>
        <p:spPr/>
        <p:txBody>
          <a:bodyPr/>
          <a:lstStyle/>
          <a:p>
            <a:fld id="{9A3E8696-B10A-46AE-BE47-AC3E5B71628D}" type="slidenum">
              <a:rPr lang="en-NL" smtClean="0"/>
              <a:t>61</a:t>
            </a:fld>
            <a:endParaRPr lang="en-NL"/>
          </a:p>
        </p:txBody>
      </p:sp>
    </p:spTree>
    <p:extLst>
      <p:ext uri="{BB962C8B-B14F-4D97-AF65-F5344CB8AC3E}">
        <p14:creationId xmlns:p14="http://schemas.microsoft.com/office/powerpoint/2010/main" val="161669766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ko-KR" b="1" cap="small" dirty="0"/>
              <a:t>Segmentation</a:t>
            </a:r>
            <a:endParaRPr lang="en-GB" altLang="ko-KR" b="1" cap="small" dirty="0"/>
          </a:p>
          <a:p>
            <a:r>
              <a:rPr lang="en-US" altLang="ko-KR" dirty="0"/>
              <a:t>One of the highest sought-after attack vector will be gaining access to management accounts and components. This will allow an attacker to gain access to most parts of the infrastructure instantly. While overlooking the major Veeam Backup &amp; Replication components you will notice that there are three management components available. </a:t>
            </a:r>
            <a:endParaRPr lang="en-GB" altLang="ko-KR" dirty="0"/>
          </a:p>
          <a:p>
            <a:r>
              <a:rPr lang="en-US" altLang="ko-KR" dirty="0"/>
              <a:t> </a:t>
            </a:r>
            <a:endParaRPr lang="en-GB" altLang="ko-KR" dirty="0"/>
          </a:p>
          <a:p>
            <a:r>
              <a:rPr lang="en-US" altLang="ko-KR" dirty="0"/>
              <a:t>The Veeam Backup &amp; Replication Console also referred to as Console, the Veeam Backup &amp; Replication Server which is the core component orchestrating all different jobs and ordering movement of data through the infrastructure and the Veeam Backup Enterprise Manager who federates multiple Backup Servers into a single pane of glass. </a:t>
            </a:r>
            <a:endParaRPr lang="en-GB" altLang="ko-KR" dirty="0"/>
          </a:p>
          <a:p>
            <a:r>
              <a:rPr lang="en-US" altLang="ko-KR" dirty="0"/>
              <a:t> </a:t>
            </a:r>
            <a:endParaRPr lang="en-GB" altLang="ko-KR" dirty="0"/>
          </a:p>
          <a:p>
            <a:r>
              <a:rPr lang="en-US" altLang="ko-KR" dirty="0"/>
              <a:t>It is important to protect and place these management components correctly in your infrastructure. An option is to segment different parts of your infrastructure in zones which are separated from each other using V(X)LANs and protected on the edge by firewalls. This way traffic can be controlled from source to target and limited on ports and protocols to be used. </a:t>
            </a:r>
            <a:endParaRPr lang="en-GB" altLang="ko-KR" dirty="0"/>
          </a:p>
          <a:p>
            <a:endParaRPr lang="en-US" altLang="ko-KR" b="1" dirty="0"/>
          </a:p>
          <a:p>
            <a:r>
              <a:rPr lang="en-US" altLang="ko-KR" b="1" dirty="0"/>
              <a:t>Remote Access</a:t>
            </a:r>
            <a:endParaRPr lang="en-GB" altLang="ko-KR" dirty="0"/>
          </a:p>
          <a:p>
            <a:r>
              <a:rPr lang="en-US" altLang="ko-KR" dirty="0"/>
              <a:t>To keep a balance between security and operational efficiency you do not want to install the Veeam Backup Console on any system outside your organization infrastructure. But for operational efficiency you want to give your administrators the ability to connect to the infrastructure from any device and any location through remote access with only keyboard, mouse and video to their disposal.</a:t>
            </a:r>
            <a:endParaRPr lang="en-GB" altLang="ko-KR" dirty="0"/>
          </a:p>
          <a:p>
            <a:r>
              <a:rPr lang="en-US" altLang="ko-KR" dirty="0"/>
              <a:t> </a:t>
            </a:r>
            <a:endParaRPr lang="en-GB" altLang="ko-KR" dirty="0"/>
          </a:p>
          <a:p>
            <a:r>
              <a:rPr lang="en-US" altLang="ko-KR" dirty="0"/>
              <a:t>For operational efficiency, you do not want to install Veeam Backup Console on machines on poor connections/long distance, there can be between 50-400 MB of data transferred between the console and backup repository. If the first file mount is performed over a slow connection it may take a considerable time to load the file-level recovery wizard. If there is significant latency between the backup repository and console, it is recommended to deploy an instance of the console on or closer to the repository server.</a:t>
            </a:r>
            <a:endParaRPr lang="en-GB" altLang="ko-KR" dirty="0"/>
          </a:p>
          <a:p>
            <a:r>
              <a:rPr lang="en-US" altLang="ko-KR" dirty="0"/>
              <a:t> </a:t>
            </a:r>
            <a:endParaRPr lang="en-GB" altLang="ko-KR" dirty="0"/>
          </a:p>
          <a:p>
            <a:r>
              <a:rPr lang="en-US" altLang="ko-KR" dirty="0"/>
              <a:t>Deploy a firewall between the remote access zone and the DMZ zone. On the firewall and/or dedicated RDS Gateway server add 2-factor authentication for administrators to access the RDS Gateway. Deny the mapping of drives, printers, clipboard etc. on the RDS Gateway to secure your infrastructure against dropping of content or files from any remote machine.</a:t>
            </a:r>
            <a:endParaRPr lang="en-GB" altLang="ko-KR" dirty="0"/>
          </a:p>
          <a:p>
            <a:r>
              <a:rPr lang="en-US" altLang="ko-KR" dirty="0"/>
              <a:t> </a:t>
            </a:r>
            <a:endParaRPr lang="en-GB" altLang="ko-KR" dirty="0"/>
          </a:p>
          <a:p>
            <a:r>
              <a:rPr lang="en-US" altLang="ko-KR" dirty="0"/>
              <a:t> </a:t>
            </a:r>
            <a:endParaRPr lang="en-GB" altLang="ko-KR" dirty="0"/>
          </a:p>
          <a:p>
            <a:r>
              <a:rPr lang="en-US" altLang="ko-KR" b="1" dirty="0"/>
              <a:t>DMZ</a:t>
            </a:r>
            <a:endParaRPr lang="en-GB" altLang="ko-KR" dirty="0"/>
          </a:p>
          <a:p>
            <a:r>
              <a:rPr lang="en-US" altLang="ko-KR" dirty="0"/>
              <a:t>The Veeam Backup &amp; Replication console is a client-side component that provides access to the backup server. The console lets several backup operators and admins log in to Veeam Backup &amp; Replication simultaneous and perform all kind of data protection and disaster recovery operations as if you work on the backup server.</a:t>
            </a:r>
            <a:endParaRPr lang="en-GB" altLang="ko-KR" dirty="0"/>
          </a:p>
          <a:p>
            <a:r>
              <a:rPr lang="en-US" altLang="ko-KR" dirty="0"/>
              <a:t> </a:t>
            </a:r>
            <a:endParaRPr lang="en-GB" altLang="ko-KR" dirty="0"/>
          </a:p>
          <a:p>
            <a:r>
              <a:rPr lang="en-US" altLang="ko-KR" dirty="0"/>
              <a:t>Install the Veeam Backup &amp; Replication console on a central management server that is positioned in a DMZ and protected with 2-factor authentication. You can also install other infrastructure tools on this management server like for instance the Microsoft VMM Console or VMware vSphere Client to manage your hypervisor deployment. </a:t>
            </a:r>
            <a:endParaRPr lang="en-GB" altLang="ko-KR" dirty="0"/>
          </a:p>
          <a:p>
            <a:r>
              <a:rPr lang="en-US" altLang="ko-KR" dirty="0"/>
              <a:t> </a:t>
            </a:r>
            <a:endParaRPr lang="en-GB" altLang="ko-KR" dirty="0"/>
          </a:p>
          <a:p>
            <a:r>
              <a:rPr lang="en-US" altLang="ko-KR" b="1" dirty="0"/>
              <a:t>Management</a:t>
            </a:r>
            <a:endParaRPr lang="en-GB" altLang="ko-KR" dirty="0"/>
          </a:p>
          <a:p>
            <a:r>
              <a:rPr lang="en-US" altLang="ko-KR" dirty="0"/>
              <a:t>In the management zone, you place infrastructure services like DNS, Active Directory and SMTP. But also, the VMware vCenter server and/or Microsoft System Center Virtual Machine Manager (SCVMM). From the Veeam components the Veeam Backup &amp; Replication Server and the Veeam Enterprise Manager are in this zone. The Veeam Backup Server will orchestrate all jobs and update all Veeam components in the different zones from a central location. </a:t>
            </a:r>
            <a:endParaRPr lang="en-GB" altLang="ko-KR" dirty="0"/>
          </a:p>
          <a:p>
            <a:r>
              <a:rPr lang="en-US" altLang="ko-KR" dirty="0"/>
              <a:t> </a:t>
            </a:r>
            <a:endParaRPr lang="en-GB" altLang="ko-KR" dirty="0"/>
          </a:p>
          <a:p>
            <a:r>
              <a:rPr lang="en-US" altLang="ko-KR" dirty="0"/>
              <a:t>The Microsoft SQL Database server, which is needed to host the Veeam Backup Database and the Veeam Enterprise Backup Database should be placed in this zone. It is a good practice to use a dedicated SQL server which hosts the different SQL instances for infrastructure components and a different SQL server for SQL instances for business processes. The Veeam Backup &amp; Replication server is a heavy user of the SQL server and by placing the SQL database server close by gains you operational efficiency. </a:t>
            </a:r>
            <a:endParaRPr lang="en-GB" altLang="ko-KR" dirty="0"/>
          </a:p>
          <a:p>
            <a:r>
              <a:rPr lang="en-US" altLang="ko-KR" dirty="0"/>
              <a:t> </a:t>
            </a:r>
            <a:endParaRPr lang="en-GB" altLang="ko-KR" dirty="0"/>
          </a:p>
          <a:p>
            <a:r>
              <a:rPr lang="en-US" altLang="ko-KR" dirty="0"/>
              <a:t>The management zone requires secure and controlled access to the internet to download licenses and updates for different components in the infrastructure. </a:t>
            </a:r>
            <a:endParaRPr lang="en-GB" altLang="ko-KR" dirty="0"/>
          </a:p>
          <a:p>
            <a:r>
              <a:rPr lang="en-US" altLang="ko-KR" dirty="0"/>
              <a:t> </a:t>
            </a:r>
            <a:endParaRPr lang="en-GB" altLang="ko-KR" dirty="0"/>
          </a:p>
          <a:p>
            <a:r>
              <a:rPr lang="en-US" altLang="ko-KR" b="1" dirty="0"/>
              <a:t>Compute</a:t>
            </a:r>
            <a:endParaRPr lang="en-GB" altLang="ko-KR" dirty="0"/>
          </a:p>
          <a:p>
            <a:r>
              <a:rPr lang="en-US" altLang="ko-KR" dirty="0"/>
              <a:t>The compute zone will be populated with ESX(</a:t>
            </a:r>
            <a:r>
              <a:rPr lang="en-US" altLang="ko-KR" dirty="0" err="1"/>
              <a:t>i</a:t>
            </a:r>
            <a:r>
              <a:rPr lang="en-US" altLang="ko-KR" dirty="0"/>
              <a:t>) hosts and/or Hyper-V hosts. All components in the Compute zone will need access to different services in the Management zone. The Veeam Proxy servers, which are the data movers, are part of the compute zone. The Veeam Repository servers will reside in the compute zone if they do not have local or direct attached storage. In the event the Repository servers do have local storage you could decide to place them in the Storage zone instead. </a:t>
            </a:r>
            <a:endParaRPr lang="en-GB" altLang="ko-KR" dirty="0"/>
          </a:p>
          <a:p>
            <a:r>
              <a:rPr lang="en-US" altLang="ko-KR" dirty="0"/>
              <a:t> </a:t>
            </a:r>
            <a:endParaRPr lang="en-GB" altLang="ko-KR" dirty="0"/>
          </a:p>
          <a:p>
            <a:r>
              <a:rPr lang="en-US" altLang="ko-KR" b="1" dirty="0"/>
              <a:t>Storage</a:t>
            </a:r>
            <a:endParaRPr lang="en-GB" altLang="ko-KR" dirty="0"/>
          </a:p>
          <a:p>
            <a:r>
              <a:rPr lang="en-US" altLang="ko-KR" dirty="0"/>
              <a:t>Primary storage and all components which store data should be placed in this zone. This zone should never be accessible by any user. Only available to the virtual infrastructure components and application servers and administrators with specific rights. Also, the Veeam Scale Out Backup Repository or any Veeam Repository storage should be part of this zone. </a:t>
            </a:r>
            <a:endParaRPr lang="en-GB" altLang="ko-KR" dirty="0"/>
          </a:p>
          <a:p>
            <a:r>
              <a:rPr lang="en-US" altLang="ko-KR" dirty="0"/>
              <a:t> </a:t>
            </a:r>
            <a:endParaRPr lang="en-GB" altLang="ko-KR" dirty="0"/>
          </a:p>
          <a:p>
            <a:r>
              <a:rPr lang="en-US" altLang="ko-KR" b="1" dirty="0"/>
              <a:t>VMs</a:t>
            </a:r>
            <a:endParaRPr lang="en-GB" altLang="ko-KR" dirty="0"/>
          </a:p>
          <a:p>
            <a:r>
              <a:rPr lang="en-US" altLang="ko-KR" dirty="0"/>
              <a:t>In the VM zone all virtual machines will be available. Veeam Proxies can back up the VMs without having access to the VMs themselves. Only when you want to run Application Aware processing means the Proxy should gain access to the Guest OS in the VM. A good option is to deploy a Guest Interaction Proxy (GIP) in the VM zone which will have secure access and deploys the needed runtime in the VM for application aware processing. </a:t>
            </a:r>
            <a:endParaRPr lang="en-GB" altLang="ko-KR" dirty="0"/>
          </a:p>
          <a:p>
            <a:r>
              <a:rPr lang="en-US" altLang="ko-KR" dirty="0"/>
              <a:t> </a:t>
            </a:r>
            <a:endParaRPr lang="en-GB" altLang="ko-KR" dirty="0"/>
          </a:p>
          <a:p>
            <a:r>
              <a:rPr lang="en-US" altLang="ko-KR" dirty="0"/>
              <a:t>In the case that different business units or customers are running on the compute platform you should think about running them in separate zones. But be aware that overly complex designs can be counterproductive and give a misplaced feeling of being safe.</a:t>
            </a:r>
            <a:br>
              <a:rPr lang="en-US" altLang="ko-KR" dirty="0"/>
            </a:br>
            <a:endParaRPr lang="en-GB" altLang="ko-KR" dirty="0"/>
          </a:p>
          <a:p>
            <a:endParaRPr lang="en-GB" dirty="0"/>
          </a:p>
        </p:txBody>
      </p:sp>
      <p:sp>
        <p:nvSpPr>
          <p:cNvPr id="4" name="Slide Number Placeholder 3"/>
          <p:cNvSpPr>
            <a:spLocks noGrp="1"/>
          </p:cNvSpPr>
          <p:nvPr>
            <p:ph type="sldNum" sz="quarter" idx="10"/>
          </p:nvPr>
        </p:nvSpPr>
        <p:spPr/>
        <p:txBody>
          <a:bodyPr/>
          <a:lstStyle/>
          <a:p>
            <a:fld id="{650144F6-1F44-484E-96B6-CAB23FCB330B}" type="slidenum">
              <a:rPr lang="en-US" smtClean="0"/>
              <a:t>65</a:t>
            </a:fld>
            <a:endParaRPr lang="en-US"/>
          </a:p>
        </p:txBody>
      </p:sp>
    </p:spTree>
    <p:extLst>
      <p:ext uri="{BB962C8B-B14F-4D97-AF65-F5344CB8AC3E}">
        <p14:creationId xmlns:p14="http://schemas.microsoft.com/office/powerpoint/2010/main" val="15954750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650144F6-1F44-484E-96B6-CAB23FCB330B}" type="slidenum">
              <a:rPr lang="en-US" smtClean="0"/>
              <a:pPr/>
              <a:t>7</a:t>
            </a:fld>
            <a:endParaRPr lang="en-US" dirty="0"/>
          </a:p>
        </p:txBody>
      </p:sp>
    </p:spTree>
    <p:extLst>
      <p:ext uri="{BB962C8B-B14F-4D97-AF65-F5344CB8AC3E}">
        <p14:creationId xmlns:p14="http://schemas.microsoft.com/office/powerpoint/2010/main" val="92754410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650144F6-1F44-484E-96B6-CAB23FCB330B}" type="slidenum">
              <a:rPr kumimoji="0" lang="en-US" sz="1200" b="0" i="0" u="none" strike="noStrike" kern="1200" cap="none" spc="0" normalizeH="0" baseline="0" noProof="0" smtClean="0">
                <a:ln>
                  <a:noFill/>
                </a:ln>
                <a:solidFill>
                  <a:prstClr val="black"/>
                </a:solidFill>
                <a:effectLst/>
                <a:uLnTx/>
                <a:uFillTx/>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a:ln>
                <a:noFill/>
              </a:ln>
              <a:solidFill>
                <a:prstClr val="black"/>
              </a:solidFill>
              <a:effectLst/>
              <a:uLnTx/>
              <a:uFillTx/>
              <a:ea typeface="+mn-ea"/>
              <a:cs typeface="+mn-cs"/>
            </a:endParaRPr>
          </a:p>
        </p:txBody>
      </p:sp>
    </p:spTree>
    <p:extLst>
      <p:ext uri="{BB962C8B-B14F-4D97-AF65-F5344CB8AC3E}">
        <p14:creationId xmlns:p14="http://schemas.microsoft.com/office/powerpoint/2010/main" val="37987607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650144F6-1F44-484E-96B6-CAB23FCB330B}" type="slidenum">
              <a:rPr lang="en-US" smtClean="0"/>
              <a:t>8</a:t>
            </a:fld>
            <a:endParaRPr lang="en-US"/>
          </a:p>
        </p:txBody>
      </p:sp>
    </p:spTree>
    <p:extLst>
      <p:ext uri="{BB962C8B-B14F-4D97-AF65-F5344CB8AC3E}">
        <p14:creationId xmlns:p14="http://schemas.microsoft.com/office/powerpoint/2010/main" val="14276032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650144F6-1F44-484E-96B6-CAB23FCB330B}" type="slidenum">
              <a:rPr lang="en-US" smtClean="0"/>
              <a:t>9</a:t>
            </a:fld>
            <a:endParaRPr lang="en-US"/>
          </a:p>
        </p:txBody>
      </p:sp>
    </p:spTree>
    <p:extLst>
      <p:ext uri="{BB962C8B-B14F-4D97-AF65-F5344CB8AC3E}">
        <p14:creationId xmlns:p14="http://schemas.microsoft.com/office/powerpoint/2010/main" val="10821158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46263" y="1020763"/>
            <a:ext cx="9051926" cy="5092700"/>
          </a:xfrm>
        </p:spPr>
      </p:sp>
      <p:sp>
        <p:nvSpPr>
          <p:cNvPr id="3" name="Notes Placeholder 2"/>
          <p:cNvSpPr>
            <a:spLocks noGrp="1"/>
          </p:cNvSpPr>
          <p:nvPr>
            <p:ph type="body" idx="1"/>
          </p:nvPr>
        </p:nvSpPr>
        <p:spPr/>
        <p:txBody>
          <a:bodyPr/>
          <a:lstStyle/>
          <a:p>
            <a:r>
              <a:rPr lang="en-US" sz="1300" b="1" dirty="0"/>
              <a:t>The Direct SAN Access transport mode</a:t>
            </a:r>
            <a:r>
              <a:rPr lang="en-US" sz="1300" dirty="0"/>
              <a:t> is recommended for VMs with disks located </a:t>
            </a:r>
            <a:r>
              <a:rPr lang="en-US" sz="1300" i="1" dirty="0"/>
              <a:t>on shared VMFS SAN LUNs that are connected to ESX(</a:t>
            </a:r>
            <a:r>
              <a:rPr lang="en-US" sz="1300" i="1" dirty="0" err="1"/>
              <a:t>i</a:t>
            </a:r>
            <a:r>
              <a:rPr lang="en-US" sz="1300" i="1" dirty="0"/>
              <a:t>) hosts via FC or iSCSI</a:t>
            </a:r>
            <a:r>
              <a:rPr lang="en-US" sz="1300" dirty="0"/>
              <a:t>. </a:t>
            </a:r>
          </a:p>
          <a:p>
            <a:r>
              <a:rPr lang="en-US" sz="1300" dirty="0"/>
              <a:t> </a:t>
            </a:r>
          </a:p>
          <a:p>
            <a:pPr defTabSz="971916">
              <a:spcAft>
                <a:spcPts val="638"/>
              </a:spcAft>
              <a:defRPr/>
            </a:pPr>
            <a:r>
              <a:rPr lang="en-US" sz="1300" dirty="0"/>
              <a:t>Data retrieval in the Direct SAN Access transport mode is as follows</a:t>
            </a:r>
            <a:r>
              <a:rPr lang="en-US" dirty="0">
                <a:solidFill>
                  <a:srgbClr val="000000"/>
                </a:solidFill>
                <a:effectLst/>
                <a:latin typeface="Calibri" panose="020F0502020204030204" pitchFamily="34" charset="0"/>
                <a:sym typeface="Calibri" panose="020F0502020204030204" pitchFamily="34" charset="0"/>
              </a:rPr>
              <a:t>:</a:t>
            </a:r>
          </a:p>
          <a:p>
            <a:pPr marL="242979" indent="-242979">
              <a:buFont typeface="+mj-lt"/>
              <a:buAutoNum type="arabicPeriod"/>
            </a:pPr>
            <a:r>
              <a:rPr lang="en-US" dirty="0">
                <a:solidFill>
                  <a:srgbClr val="000000"/>
                </a:solidFill>
                <a:effectLst/>
                <a:latin typeface="Calibri" panose="020F0502020204030204" pitchFamily="34" charset="0"/>
                <a:sym typeface="Calibri" panose="020F0502020204030204" pitchFamily="34" charset="0"/>
              </a:rPr>
              <a:t>The backup proxy sends a request to the ESX(</a:t>
            </a:r>
            <a:r>
              <a:rPr lang="en-US" dirty="0" err="1">
                <a:solidFill>
                  <a:srgbClr val="000000"/>
                </a:solidFill>
                <a:effectLst/>
                <a:latin typeface="Calibri" panose="020F0502020204030204" pitchFamily="34" charset="0"/>
                <a:sym typeface="Calibri" panose="020F0502020204030204" pitchFamily="34" charset="0"/>
              </a:rPr>
              <a:t>i</a:t>
            </a:r>
            <a:r>
              <a:rPr lang="en-US" dirty="0">
                <a:solidFill>
                  <a:srgbClr val="000000"/>
                </a:solidFill>
                <a:effectLst/>
                <a:latin typeface="Calibri" panose="020F0502020204030204" pitchFamily="34" charset="0"/>
                <a:sym typeface="Calibri" panose="020F0502020204030204" pitchFamily="34" charset="0"/>
              </a:rPr>
              <a:t>) host to locate the necessary VM on the </a:t>
            </a:r>
            <a:r>
              <a:rPr lang="en-US" dirty="0" err="1">
                <a:solidFill>
                  <a:srgbClr val="000000"/>
                </a:solidFill>
                <a:effectLst/>
                <a:latin typeface="Calibri" panose="020F0502020204030204" pitchFamily="34" charset="0"/>
                <a:sym typeface="Calibri" panose="020F0502020204030204" pitchFamily="34" charset="0"/>
              </a:rPr>
              <a:t>datastore</a:t>
            </a:r>
            <a:r>
              <a:rPr lang="en-US" dirty="0">
                <a:solidFill>
                  <a:srgbClr val="000000"/>
                </a:solidFill>
                <a:effectLst/>
                <a:latin typeface="Calibri" panose="020F0502020204030204" pitchFamily="34" charset="0"/>
                <a:sym typeface="Calibri" panose="020F0502020204030204" pitchFamily="34" charset="0"/>
              </a:rPr>
              <a:t>.</a:t>
            </a:r>
          </a:p>
          <a:p>
            <a:pPr marL="242979" indent="-242979">
              <a:buFont typeface="+mj-lt"/>
              <a:buAutoNum type="arabicPeriod"/>
            </a:pPr>
            <a:r>
              <a:rPr lang="en-US" dirty="0">
                <a:solidFill>
                  <a:srgbClr val="000000"/>
                </a:solidFill>
                <a:effectLst/>
                <a:latin typeface="Calibri" panose="020F0502020204030204" pitchFamily="34" charset="0"/>
                <a:sym typeface="Calibri" panose="020F0502020204030204" pitchFamily="34" charset="0"/>
              </a:rPr>
              <a:t>The ESX(</a:t>
            </a:r>
            <a:r>
              <a:rPr lang="en-US" dirty="0" err="1">
                <a:solidFill>
                  <a:srgbClr val="000000"/>
                </a:solidFill>
                <a:effectLst/>
                <a:latin typeface="Calibri" panose="020F0502020204030204" pitchFamily="34" charset="0"/>
                <a:sym typeface="Calibri" panose="020F0502020204030204" pitchFamily="34" charset="0"/>
              </a:rPr>
              <a:t>i</a:t>
            </a:r>
            <a:r>
              <a:rPr lang="en-US" dirty="0">
                <a:solidFill>
                  <a:srgbClr val="000000"/>
                </a:solidFill>
                <a:effectLst/>
                <a:latin typeface="Calibri" panose="020F0502020204030204" pitchFamily="34" charset="0"/>
                <a:sym typeface="Calibri" panose="020F0502020204030204" pitchFamily="34" charset="0"/>
              </a:rPr>
              <a:t>) host locates the VM and retrieves metadata about the layout of VM disks on the storage (physical addresses of data blocks).</a:t>
            </a:r>
          </a:p>
          <a:p>
            <a:pPr marL="242979" indent="-242979">
              <a:buFont typeface="+mj-lt"/>
              <a:buAutoNum type="arabicPeriod"/>
            </a:pPr>
            <a:r>
              <a:rPr lang="en-US" dirty="0">
                <a:solidFill>
                  <a:srgbClr val="000000"/>
                </a:solidFill>
                <a:effectLst/>
                <a:latin typeface="Calibri" panose="020F0502020204030204" pitchFamily="34" charset="0"/>
                <a:sym typeface="Calibri" panose="020F0502020204030204" pitchFamily="34" charset="0"/>
              </a:rPr>
              <a:t>The ESX(</a:t>
            </a:r>
            <a:r>
              <a:rPr lang="en-US" dirty="0" err="1">
                <a:solidFill>
                  <a:srgbClr val="000000"/>
                </a:solidFill>
                <a:effectLst/>
                <a:latin typeface="Calibri" panose="020F0502020204030204" pitchFamily="34" charset="0"/>
                <a:sym typeface="Calibri" panose="020F0502020204030204" pitchFamily="34" charset="0"/>
              </a:rPr>
              <a:t>i</a:t>
            </a:r>
            <a:r>
              <a:rPr lang="en-US" dirty="0">
                <a:solidFill>
                  <a:srgbClr val="000000"/>
                </a:solidFill>
                <a:effectLst/>
                <a:latin typeface="Calibri" panose="020F0502020204030204" pitchFamily="34" charset="0"/>
                <a:sym typeface="Calibri" panose="020F0502020204030204" pitchFamily="34" charset="0"/>
              </a:rPr>
              <a:t>) host sends metadata to the </a:t>
            </a:r>
            <a:r>
              <a:rPr lang="en-US" i="1" dirty="0">
                <a:solidFill>
                  <a:srgbClr val="000000"/>
                </a:solidFill>
                <a:effectLst/>
                <a:latin typeface="Calibri" panose="020F0502020204030204" pitchFamily="34" charset="0"/>
                <a:sym typeface="Calibri" panose="020F0502020204030204" pitchFamily="34" charset="0"/>
              </a:rPr>
              <a:t>backup proxy </a:t>
            </a:r>
            <a:r>
              <a:rPr lang="en-US" dirty="0">
                <a:solidFill>
                  <a:srgbClr val="000000"/>
                </a:solidFill>
                <a:effectLst/>
                <a:latin typeface="Calibri" panose="020F0502020204030204" pitchFamily="34" charset="0"/>
                <a:sym typeface="Calibri" panose="020F0502020204030204" pitchFamily="34" charset="0"/>
              </a:rPr>
              <a:t>via network mode.</a:t>
            </a:r>
          </a:p>
          <a:p>
            <a:pPr marL="242979" indent="-242979">
              <a:buFont typeface="+mj-lt"/>
              <a:buAutoNum type="arabicPeriod"/>
            </a:pPr>
            <a:r>
              <a:rPr lang="en-US" i="1" dirty="0">
                <a:solidFill>
                  <a:srgbClr val="000000"/>
                </a:solidFill>
                <a:effectLst/>
                <a:latin typeface="Calibri" panose="020F0502020204030204" pitchFamily="34" charset="0"/>
                <a:sym typeface="Calibri" panose="020F0502020204030204" pitchFamily="34" charset="0"/>
              </a:rPr>
              <a:t>The backup proxy </a:t>
            </a:r>
            <a:r>
              <a:rPr lang="en-US" dirty="0">
                <a:solidFill>
                  <a:srgbClr val="000000"/>
                </a:solidFill>
                <a:effectLst/>
                <a:latin typeface="Calibri" panose="020F0502020204030204" pitchFamily="34" charset="0"/>
                <a:sym typeface="Calibri" panose="020F0502020204030204" pitchFamily="34" charset="0"/>
              </a:rPr>
              <a:t>uses metadata to copy VM data blocks directly from the storage via the SAN.</a:t>
            </a:r>
          </a:p>
          <a:p>
            <a:pPr marL="242979" indent="-242979">
              <a:buFont typeface="+mj-lt"/>
              <a:buAutoNum type="arabicPeriod"/>
            </a:pPr>
            <a:r>
              <a:rPr lang="en-US" i="1" dirty="0">
                <a:solidFill>
                  <a:srgbClr val="000000"/>
                </a:solidFill>
                <a:effectLst/>
                <a:latin typeface="Calibri" panose="020F0502020204030204" pitchFamily="34" charset="0"/>
                <a:sym typeface="Calibri" panose="020F0502020204030204" pitchFamily="34" charset="0"/>
              </a:rPr>
              <a:t>The backup proxy </a:t>
            </a:r>
            <a:r>
              <a:rPr lang="en-US" dirty="0">
                <a:solidFill>
                  <a:srgbClr val="000000"/>
                </a:solidFill>
                <a:effectLst/>
                <a:latin typeface="Calibri" panose="020F0502020204030204" pitchFamily="34" charset="0"/>
                <a:sym typeface="Calibri" panose="020F0502020204030204" pitchFamily="34" charset="0"/>
              </a:rPr>
              <a:t>processes copies data blocks and sends them to the target.</a:t>
            </a:r>
          </a:p>
          <a:p>
            <a:endParaRPr lang="en-US" dirty="0">
              <a:solidFill>
                <a:srgbClr val="000000"/>
              </a:solidFill>
              <a:effectLst/>
              <a:latin typeface="Calibri" panose="020F0502020204030204" pitchFamily="34" charset="0"/>
              <a:sym typeface="Calibri" panose="020F0502020204030204" pitchFamily="34" charset="0"/>
            </a:endParaRPr>
          </a:p>
          <a:p>
            <a:r>
              <a:rPr lang="en-US" sz="1300" dirty="0"/>
              <a:t>You can use Direct SAN Access transport mode for all operations in which the backup proxy is engaged, including VM restore.</a:t>
            </a:r>
          </a:p>
          <a:p>
            <a:endParaRPr lang="en-US" dirty="0">
              <a:solidFill>
                <a:srgbClr val="000000"/>
              </a:solidFill>
              <a:effectLst/>
              <a:latin typeface="Calibri" panose="020F0502020204030204" pitchFamily="34" charset="0"/>
              <a:sym typeface="Calibri" panose="020F0502020204030204" pitchFamily="34" charset="0"/>
            </a:endParaRPr>
          </a:p>
          <a:p>
            <a:r>
              <a:rPr lang="en-US" b="1" dirty="0">
                <a:solidFill>
                  <a:srgbClr val="000000"/>
                </a:solidFill>
                <a:effectLst/>
                <a:latin typeface="Calibri" panose="020F0502020204030204" pitchFamily="34" charset="0"/>
                <a:sym typeface="Calibri" panose="020F0502020204030204" pitchFamily="34" charset="0"/>
              </a:rPr>
              <a:t>Note: </a:t>
            </a:r>
            <a:r>
              <a:rPr lang="en-US" dirty="0">
                <a:solidFill>
                  <a:srgbClr val="000000"/>
                </a:solidFill>
                <a:effectLst/>
                <a:latin typeface="Calibri" panose="020F0502020204030204" pitchFamily="34" charset="0"/>
                <a:sym typeface="Calibri" panose="020F0502020204030204" pitchFamily="34" charset="0"/>
              </a:rPr>
              <a:t>There are a number of requirements and limitations for Direct SAN access mode. You are welcome to check them out in our user guide. </a:t>
            </a:r>
            <a:endParaRPr lang="ru-RU" dirty="0">
              <a:solidFill>
                <a:srgbClr val="000000"/>
              </a:solidFill>
              <a:latin typeface="Calibri" panose="020F0502020204030204" pitchFamily="34" charset="0"/>
              <a:sym typeface="Calibri" panose="020F0502020204030204" pitchFamily="34" charset="0"/>
            </a:endParaRPr>
          </a:p>
        </p:txBody>
      </p:sp>
      <p:sp>
        <p:nvSpPr>
          <p:cNvPr id="4" name="Slide Number Placeholder 3"/>
          <p:cNvSpPr>
            <a:spLocks noGrp="1"/>
          </p:cNvSpPr>
          <p:nvPr>
            <p:ph type="sldNum" sz="quarter" idx="10"/>
          </p:nvPr>
        </p:nvSpPr>
        <p:spPr/>
        <p:txBody>
          <a:bodyPr/>
          <a:lstStyle/>
          <a:p>
            <a:fld id="{36E49C33-A899-4080-B833-E3FCF70FA0F1}" type="slidenum">
              <a:rPr lang="ru-RU" smtClean="0">
                <a:solidFill>
                  <a:prstClr val="black"/>
                </a:solidFill>
              </a:rPr>
              <a:pPr/>
              <a:t>10</a:t>
            </a:fld>
            <a:endParaRPr lang="ru-RU" dirty="0">
              <a:solidFill>
                <a:prstClr val="black"/>
              </a:solidFill>
            </a:endParaRPr>
          </a:p>
        </p:txBody>
      </p:sp>
    </p:spTree>
    <p:extLst>
      <p:ext uri="{BB962C8B-B14F-4D97-AF65-F5344CB8AC3E}">
        <p14:creationId xmlns:p14="http://schemas.microsoft.com/office/powerpoint/2010/main" val="518768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650144F6-1F44-484E-96B6-CAB23FCB330B}" type="slidenum">
              <a:rPr lang="en-US" smtClean="0"/>
              <a:t>11</a:t>
            </a:fld>
            <a:endParaRPr lang="en-US"/>
          </a:p>
        </p:txBody>
      </p:sp>
    </p:spTree>
    <p:extLst>
      <p:ext uri="{BB962C8B-B14F-4D97-AF65-F5344CB8AC3E}">
        <p14:creationId xmlns:p14="http://schemas.microsoft.com/office/powerpoint/2010/main" val="39393705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3.png"/><Relationship Id="rId1" Type="http://schemas.openxmlformats.org/officeDocument/2006/relationships/slideMaster" Target="../slideMasters/slideMaster7.xml"/><Relationship Id="rId5" Type="http://schemas.openxmlformats.org/officeDocument/2006/relationships/image" Target="../media/image9.svg"/><Relationship Id="rId4" Type="http://schemas.openxmlformats.org/officeDocument/2006/relationships/image" Target="../media/image6.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7.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9.svg"/><Relationship Id="rId4" Type="http://schemas.openxmlformats.org/officeDocument/2006/relationships/image" Target="../media/image6.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s/slide6.xml"/><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slide" Target="../slides/slide6.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DE3C00-3D03-4257-825A-2C73D882B051}"/>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BC033BEF-DB84-4BDC-BFE3-94EC5820C88C}"/>
              </a:ext>
            </a:extLst>
          </p:cNvPr>
          <p:cNvSpPr>
            <a:spLocks noGrp="1"/>
          </p:cNvSpPr>
          <p:nvPr>
            <p:ph type="body" sz="quarter" idx="10"/>
          </p:nvPr>
        </p:nvSpPr>
        <p:spPr>
          <a:xfrm>
            <a:off x="360000" y="1018800"/>
            <a:ext cx="8363937" cy="3901753"/>
          </a:xfrm>
        </p:spPr>
        <p:txBody>
          <a:bodyPr>
            <a:noAutofit/>
          </a:bodyPr>
          <a:lstStyle>
            <a:lvl1pPr>
              <a:defRPr>
                <a:solidFill>
                  <a:schemeClr val="bg1"/>
                </a:solidFill>
              </a:defRPr>
            </a:lvl1pPr>
            <a:lvl2pPr>
              <a:buClr>
                <a:schemeClr val="bg1"/>
              </a:buClr>
              <a:defRPr>
                <a:solidFill>
                  <a:schemeClr val="bg1"/>
                </a:solidFill>
              </a:defRPr>
            </a:lvl2pPr>
          </a:lstStyle>
          <a:p>
            <a:pPr lvl="0"/>
            <a:r>
              <a:rPr lang="en-US"/>
              <a:t>Edit Master text styles</a:t>
            </a:r>
          </a:p>
          <a:p>
            <a:pPr lvl="1"/>
            <a:r>
              <a:rPr lang="en-US"/>
              <a:t>Second level</a:t>
            </a:r>
          </a:p>
        </p:txBody>
      </p:sp>
    </p:spTree>
    <p:extLst>
      <p:ext uri="{BB962C8B-B14F-4D97-AF65-F5344CB8AC3E}">
        <p14:creationId xmlns:p14="http://schemas.microsoft.com/office/powerpoint/2010/main" val="1318447466"/>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Title and Text">
    <p:bg>
      <p:bgPr>
        <a:solidFill>
          <a:srgbClr val="003738"/>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DE3C00-3D03-4257-825A-2C73D882B051}"/>
              </a:ext>
            </a:extLst>
          </p:cNvPr>
          <p:cNvSpPr>
            <a:spLocks noGrp="1"/>
          </p:cNvSpPr>
          <p:nvPr>
            <p:ph type="title"/>
          </p:nvPr>
        </p:nvSpPr>
        <p:spPr/>
        <p:txBody>
          <a:bodyPr/>
          <a:lstStyle>
            <a:lvl1pPr>
              <a:defRPr>
                <a:cs typeface="Tahoma" panose="020B0604030504040204" pitchFamily="34" charset="0"/>
              </a:defRPr>
            </a:lvl1pPr>
          </a:lstStyle>
          <a:p>
            <a:r>
              <a:rPr lang="en-US"/>
              <a:t>Click to edit Master title style</a:t>
            </a:r>
          </a:p>
        </p:txBody>
      </p:sp>
    </p:spTree>
    <p:extLst>
      <p:ext uri="{BB962C8B-B14F-4D97-AF65-F5344CB8AC3E}">
        <p14:creationId xmlns:p14="http://schemas.microsoft.com/office/powerpoint/2010/main" val="4025765652"/>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White">
    <p:bg>
      <p:bgPr>
        <a:solidFill>
          <a:srgbClr val="00373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69853024"/>
      </p:ext>
    </p:extLst>
  </p:cSld>
  <p:clrMapOvr>
    <a:masterClrMapping/>
  </p:clrMapOvr>
  <p:transition advClick="0">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DE3C00-3D03-4257-825A-2C73D882B051}"/>
              </a:ext>
            </a:extLst>
          </p:cNvPr>
          <p:cNvSpPr>
            <a:spLocks noGrp="1"/>
          </p:cNvSpPr>
          <p:nvPr>
            <p:ph type="title"/>
          </p:nvPr>
        </p:nvSpPr>
        <p:spPr/>
        <p:txBody>
          <a:bodyPr/>
          <a:lstStyle/>
          <a:p>
            <a:r>
              <a:rPr lang="en-US"/>
              <a:t>Click to edit Master title style</a:t>
            </a:r>
          </a:p>
        </p:txBody>
      </p:sp>
      <p:sp>
        <p:nvSpPr>
          <p:cNvPr id="5" name="Text Placeholder 4">
            <a:extLst>
              <a:ext uri="{FF2B5EF4-FFF2-40B4-BE49-F238E27FC236}">
                <a16:creationId xmlns:a16="http://schemas.microsoft.com/office/drawing/2014/main" id="{F401C327-6256-453C-B045-711FF99563CC}"/>
              </a:ext>
            </a:extLst>
          </p:cNvPr>
          <p:cNvSpPr>
            <a:spLocks noGrp="1"/>
          </p:cNvSpPr>
          <p:nvPr>
            <p:ph type="body" sz="quarter" idx="10"/>
          </p:nvPr>
        </p:nvSpPr>
        <p:spPr>
          <a:xfrm>
            <a:off x="360000" y="1023939"/>
            <a:ext cx="8363938" cy="920348"/>
          </a:xfrm>
        </p:spPr>
        <p:txBody>
          <a:bodyPr/>
          <a:lstStyle>
            <a:lvl2pPr>
              <a:buClr>
                <a:schemeClr val="bg1"/>
              </a:buClr>
              <a:defRPr>
                <a:solidFill>
                  <a:schemeClr val="bg1"/>
                </a:solidFill>
              </a:defRPr>
            </a:lvl2pPr>
            <a:lvl3pPr>
              <a:buClr>
                <a:schemeClr val="bg1"/>
              </a:buCl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383467046"/>
      </p:ext>
    </p:extLst>
  </p:cSld>
  <p:clrMapOvr>
    <a:masterClrMapping/>
  </p:clrMapOvr>
  <p:transition advClick="0">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6" name="Content Placeholder 5"/>
          <p:cNvSpPr>
            <a:spLocks noGrp="1"/>
          </p:cNvSpPr>
          <p:nvPr>
            <p:ph sz="quarter" idx="11"/>
          </p:nvPr>
        </p:nvSpPr>
        <p:spPr>
          <a:xfrm>
            <a:off x="360001" y="1018801"/>
            <a:ext cx="8364537" cy="3718149"/>
          </a:xfrm>
        </p:spPr>
        <p:txBody>
          <a:bodyPr>
            <a:noAutofit/>
          </a:bodyPr>
          <a:lstStyle>
            <a:lvl1pPr>
              <a:defRPr>
                <a:solidFill>
                  <a:schemeClr val="tx1">
                    <a:lumMod val="65000"/>
                    <a:lumOff val="35000"/>
                  </a:schemeClr>
                </a:solidFill>
              </a:defRPr>
            </a:lvl1pPr>
            <a:lvl2pPr>
              <a:buClr>
                <a:schemeClr val="tx1">
                  <a:lumMod val="65000"/>
                  <a:lumOff val="35000"/>
                </a:schemeClr>
              </a:buClr>
              <a:defRPr>
                <a:solidFill>
                  <a:schemeClr val="tx1">
                    <a:lumMod val="65000"/>
                    <a:lumOff val="35000"/>
                  </a:schemeClr>
                </a:solidFill>
              </a:defRPr>
            </a:lvl2pPr>
          </a:lstStyle>
          <a:p>
            <a:pPr lvl="0"/>
            <a:r>
              <a:rPr lang="en-US"/>
              <a:t>Click to edit Master text styles</a:t>
            </a:r>
          </a:p>
          <a:p>
            <a:pPr lvl="1"/>
            <a:r>
              <a:rPr lang="en-US"/>
              <a:t>Second level</a:t>
            </a:r>
          </a:p>
        </p:txBody>
      </p:sp>
      <p:sp>
        <p:nvSpPr>
          <p:cNvPr id="2" name="Title 1"/>
          <p:cNvSpPr>
            <a:spLocks noGrp="1"/>
          </p:cNvSpPr>
          <p:nvPr>
            <p:ph type="title"/>
          </p:nvPr>
        </p:nvSpPr>
        <p:spPr>
          <a:xfrm>
            <a:off x="360000" y="171451"/>
            <a:ext cx="8363938" cy="553998"/>
          </a:xfrm>
        </p:spPr>
        <p:txBody>
          <a:bodyPr/>
          <a:lstStyle/>
          <a:p>
            <a:r>
              <a:rPr lang="en-US"/>
              <a:t>Click to edit Master title style</a:t>
            </a:r>
          </a:p>
        </p:txBody>
      </p:sp>
    </p:spTree>
    <p:extLst>
      <p:ext uri="{BB962C8B-B14F-4D97-AF65-F5344CB8AC3E}">
        <p14:creationId xmlns:p14="http://schemas.microsoft.com/office/powerpoint/2010/main" val="730396681"/>
      </p:ext>
    </p:extLst>
  </p:cSld>
  <p:clrMapOvr>
    <a:masterClrMapping/>
  </p:clrMapOvr>
  <p:transition>
    <p:fade/>
  </p:transition>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White">
    <p:bg>
      <p:bgPr>
        <a:solidFill>
          <a:srgbClr val="00373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43159840"/>
      </p:ext>
    </p:extLst>
  </p:cSld>
  <p:clrMapOvr>
    <a:masterClrMapping/>
  </p:clrMapOvr>
  <p:transition advClick="0">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DE3C00-3D03-4257-825A-2C73D882B051}"/>
              </a:ext>
            </a:extLst>
          </p:cNvPr>
          <p:cNvSpPr>
            <a:spLocks noGrp="1"/>
          </p:cNvSpPr>
          <p:nvPr>
            <p:ph type="title"/>
          </p:nvPr>
        </p:nvSpPr>
        <p:spPr/>
        <p:txBody>
          <a:bodyPr/>
          <a:lstStyle/>
          <a:p>
            <a:r>
              <a:rPr lang="en-US"/>
              <a:t>Click to edit Master title style</a:t>
            </a:r>
          </a:p>
        </p:txBody>
      </p:sp>
      <p:sp>
        <p:nvSpPr>
          <p:cNvPr id="5" name="Text Placeholder 4">
            <a:extLst>
              <a:ext uri="{FF2B5EF4-FFF2-40B4-BE49-F238E27FC236}">
                <a16:creationId xmlns:a16="http://schemas.microsoft.com/office/drawing/2014/main" id="{F401C327-6256-453C-B045-711FF99563CC}"/>
              </a:ext>
            </a:extLst>
          </p:cNvPr>
          <p:cNvSpPr>
            <a:spLocks noGrp="1"/>
          </p:cNvSpPr>
          <p:nvPr>
            <p:ph type="body" sz="quarter" idx="10"/>
          </p:nvPr>
        </p:nvSpPr>
        <p:spPr>
          <a:xfrm>
            <a:off x="360000" y="1023940"/>
            <a:ext cx="8363938" cy="920348"/>
          </a:xfrm>
        </p:spPr>
        <p:txBody>
          <a:bodyPr/>
          <a:lstStyle>
            <a:lvl2pPr>
              <a:buClr>
                <a:schemeClr val="bg1"/>
              </a:buClr>
              <a:defRPr>
                <a:solidFill>
                  <a:schemeClr val="bg1"/>
                </a:solidFill>
              </a:defRPr>
            </a:lvl2pPr>
            <a:lvl3pPr>
              <a:buClr>
                <a:schemeClr val="bg1"/>
              </a:buCl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331022787"/>
      </p:ext>
    </p:extLst>
  </p:cSld>
  <p:clrMapOvr>
    <a:masterClrMapping/>
  </p:clrMapOvr>
  <p:transition advClick="0">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ull image slide">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6E76FCE4-4947-4368-B296-E442B74FBFF0}"/>
              </a:ext>
            </a:extLst>
          </p:cNvPr>
          <p:cNvSpPr>
            <a:spLocks noGrp="1"/>
          </p:cNvSpPr>
          <p:nvPr>
            <p:ph type="pic" sz="quarter" idx="10" hasCustomPrompt="1"/>
          </p:nvPr>
        </p:nvSpPr>
        <p:spPr>
          <a:xfrm>
            <a:off x="0" y="0"/>
            <a:ext cx="9144000" cy="5143500"/>
          </a:xfrm>
          <a:prstGeom prst="rect">
            <a:avLst/>
          </a:prstGeom>
          <a:blipFill>
            <a:blip r:embed="rId2" cstate="hqprint">
              <a:extLst>
                <a:ext uri="{28A0092B-C50C-407E-A947-70E740481C1C}">
                  <a14:useLocalDpi xmlns:a14="http://schemas.microsoft.com/office/drawing/2010/main"/>
                </a:ext>
              </a:extLst>
            </a:blip>
            <a:stretch>
              <a:fillRect/>
            </a:stretch>
          </a:blipFill>
        </p:spPr>
        <p:txBody>
          <a:bodyPr/>
          <a:lstStyle>
            <a:lvl1pPr marL="0" marR="0" indent="0" algn="l" defTabSz="686030" rtl="0" eaLnBrk="1" fontAlgn="auto" latinLnBrk="0" hangingPunct="1">
              <a:lnSpc>
                <a:spcPct val="90000"/>
              </a:lnSpc>
              <a:spcBef>
                <a:spcPct val="20000"/>
              </a:spcBef>
              <a:spcAft>
                <a:spcPts val="0"/>
              </a:spcAft>
              <a:buClrTx/>
              <a:buSzPct val="90000"/>
              <a:buFont typeface="+mj-lt"/>
              <a:buNone/>
              <a:tabLst/>
              <a:defRPr sz="1600"/>
            </a:lvl1pPr>
          </a:lstStyle>
          <a:p>
            <a:pPr marL="457200" marR="0" lvl="0" indent="-457200" algn="l" defTabSz="686030" rtl="0" eaLnBrk="1" fontAlgn="auto" latinLnBrk="0" hangingPunct="1">
              <a:lnSpc>
                <a:spcPct val="90000"/>
              </a:lnSpc>
              <a:spcBef>
                <a:spcPct val="20000"/>
              </a:spcBef>
              <a:spcAft>
                <a:spcPts val="0"/>
              </a:spcAft>
              <a:buClrTx/>
              <a:buSzPct val="90000"/>
              <a:tabLst/>
              <a:defRPr/>
            </a:pPr>
            <a:r>
              <a:rPr lang="en-US" dirty="0"/>
              <a:t>                 </a:t>
            </a:r>
          </a:p>
          <a:p>
            <a:pPr marL="259654" marR="0" lvl="0" indent="-259654" algn="l" defTabSz="686030" rtl="0" eaLnBrk="1" fontAlgn="auto" latinLnBrk="0" hangingPunct="1">
              <a:lnSpc>
                <a:spcPct val="90000"/>
              </a:lnSpc>
              <a:spcBef>
                <a:spcPct val="20000"/>
              </a:spcBef>
              <a:spcAft>
                <a:spcPts val="0"/>
              </a:spcAft>
              <a:buClrTx/>
              <a:buSzPct val="90000"/>
              <a:buFont typeface="Arial" pitchFamily="34" charset="0"/>
              <a:buChar char="•"/>
              <a:tabLst/>
              <a:defRPr/>
            </a:pPr>
            <a:endParaRPr lang="en-US" dirty="0"/>
          </a:p>
          <a:p>
            <a:pPr marL="259654" marR="0" lvl="0" indent="-259654" algn="l" defTabSz="686030" rtl="0" eaLnBrk="1" fontAlgn="auto" latinLnBrk="0" hangingPunct="1">
              <a:lnSpc>
                <a:spcPct val="90000"/>
              </a:lnSpc>
              <a:spcBef>
                <a:spcPct val="20000"/>
              </a:spcBef>
              <a:spcAft>
                <a:spcPts val="0"/>
              </a:spcAft>
              <a:buClrTx/>
              <a:buSzPct val="90000"/>
              <a:buFont typeface="Arial" pitchFamily="34" charset="0"/>
              <a:buChar char="•"/>
              <a:tabLst/>
              <a:defRPr/>
            </a:pPr>
            <a:endParaRPr lang="en-US" dirty="0"/>
          </a:p>
          <a:p>
            <a:pPr marL="259654" marR="0" lvl="0" indent="-259654" algn="l" defTabSz="686030" rtl="0" eaLnBrk="1" fontAlgn="auto" latinLnBrk="0" hangingPunct="1">
              <a:lnSpc>
                <a:spcPct val="90000"/>
              </a:lnSpc>
              <a:spcBef>
                <a:spcPct val="20000"/>
              </a:spcBef>
              <a:spcAft>
                <a:spcPts val="0"/>
              </a:spcAft>
              <a:buClrTx/>
              <a:buSzPct val="90000"/>
              <a:buFont typeface="Arial" pitchFamily="34" charset="0"/>
              <a:buChar char="•"/>
              <a:tabLst/>
              <a:defRPr/>
            </a:pPr>
            <a:endParaRPr lang="en-US" dirty="0"/>
          </a:p>
          <a:p>
            <a:pPr marL="457200" marR="0" lvl="0" indent="-457200" algn="l" defTabSz="686030" rtl="0" eaLnBrk="1" fontAlgn="auto" latinLnBrk="0" hangingPunct="1">
              <a:lnSpc>
                <a:spcPct val="90000"/>
              </a:lnSpc>
              <a:spcBef>
                <a:spcPct val="20000"/>
              </a:spcBef>
              <a:spcAft>
                <a:spcPts val="0"/>
              </a:spcAft>
              <a:buClrTx/>
              <a:buSzPct val="90000"/>
              <a:tabLst/>
              <a:defRPr/>
            </a:pPr>
            <a:r>
              <a:rPr lang="en-US" dirty="0"/>
              <a:t>                                                   </a:t>
            </a:r>
          </a:p>
          <a:p>
            <a:pPr marL="457200" marR="0" lvl="0" indent="-457200" algn="l" defTabSz="686030" rtl="0" eaLnBrk="1" fontAlgn="auto" latinLnBrk="0" hangingPunct="1">
              <a:lnSpc>
                <a:spcPct val="90000"/>
              </a:lnSpc>
              <a:spcBef>
                <a:spcPct val="20000"/>
              </a:spcBef>
              <a:spcAft>
                <a:spcPts val="0"/>
              </a:spcAft>
              <a:buClrTx/>
              <a:buSzPct val="90000"/>
              <a:tabLst/>
              <a:defRPr/>
            </a:pPr>
            <a:endParaRPr lang="en-US" dirty="0"/>
          </a:p>
          <a:p>
            <a:pPr marL="457200" marR="0" lvl="0" indent="-457200" algn="l" defTabSz="686030" rtl="0" eaLnBrk="1" fontAlgn="auto" latinLnBrk="0" hangingPunct="1">
              <a:lnSpc>
                <a:spcPct val="90000"/>
              </a:lnSpc>
              <a:spcBef>
                <a:spcPct val="20000"/>
              </a:spcBef>
              <a:spcAft>
                <a:spcPts val="0"/>
              </a:spcAft>
              <a:buClrTx/>
              <a:buSzPct val="90000"/>
              <a:tabLst/>
              <a:defRPr/>
            </a:pPr>
            <a:endParaRPr lang="en-US" dirty="0"/>
          </a:p>
          <a:p>
            <a:pPr marL="457200" marR="0" lvl="0" indent="-457200" algn="l" defTabSz="686030" rtl="0" eaLnBrk="1" fontAlgn="auto" latinLnBrk="0" hangingPunct="1">
              <a:lnSpc>
                <a:spcPct val="90000"/>
              </a:lnSpc>
              <a:spcBef>
                <a:spcPct val="20000"/>
              </a:spcBef>
              <a:spcAft>
                <a:spcPts val="0"/>
              </a:spcAft>
              <a:buClrTx/>
              <a:buSzPct val="90000"/>
              <a:tabLst/>
              <a:defRPr/>
            </a:pPr>
            <a:r>
              <a:rPr lang="en-US" dirty="0"/>
              <a:t>                                                                               </a:t>
            </a:r>
          </a:p>
        </p:txBody>
      </p:sp>
      <p:sp>
        <p:nvSpPr>
          <p:cNvPr id="2" name="Title Placeholder 1">
            <a:extLst>
              <a:ext uri="{FF2B5EF4-FFF2-40B4-BE49-F238E27FC236}">
                <a16:creationId xmlns:a16="http://schemas.microsoft.com/office/drawing/2014/main" id="{6F1B78CA-C852-440F-8BA5-EB36DD122740}"/>
              </a:ext>
            </a:extLst>
          </p:cNvPr>
          <p:cNvSpPr>
            <a:spLocks noGrp="1"/>
          </p:cNvSpPr>
          <p:nvPr>
            <p:ph type="title"/>
          </p:nvPr>
        </p:nvSpPr>
        <p:spPr>
          <a:xfrm>
            <a:off x="360003" y="2039353"/>
            <a:ext cx="3646514" cy="1006606"/>
          </a:xfrm>
          <a:prstGeom prst="rect">
            <a:avLst/>
          </a:prstGeom>
        </p:spPr>
        <p:txBody>
          <a:bodyPr vert="horz" wrap="square" lIns="0" tIns="0" rIns="0" bIns="0" rtlCol="0" anchor="t">
            <a:spAutoFit/>
          </a:bodyPr>
          <a:lstStyle>
            <a:lvl1pPr>
              <a:defRPr sz="3600"/>
            </a:lvl1pPr>
          </a:lstStyle>
          <a:p>
            <a:r>
              <a:rPr lang="en-US" dirty="0"/>
              <a:t>Click to edit Master title style</a:t>
            </a:r>
          </a:p>
        </p:txBody>
      </p:sp>
      <p:sp>
        <p:nvSpPr>
          <p:cNvPr id="9" name="Text Placeholder 8">
            <a:extLst>
              <a:ext uri="{FF2B5EF4-FFF2-40B4-BE49-F238E27FC236}">
                <a16:creationId xmlns:a16="http://schemas.microsoft.com/office/drawing/2014/main" id="{B5999B23-3FB2-4647-810B-271917018B0C}"/>
              </a:ext>
            </a:extLst>
          </p:cNvPr>
          <p:cNvSpPr>
            <a:spLocks noGrp="1"/>
          </p:cNvSpPr>
          <p:nvPr>
            <p:ph type="body" sz="quarter" idx="11"/>
          </p:nvPr>
        </p:nvSpPr>
        <p:spPr>
          <a:xfrm>
            <a:off x="360002" y="3242510"/>
            <a:ext cx="3658545" cy="1094873"/>
          </a:xfrm>
          <a:prstGeom prst="rect">
            <a:avLst/>
          </a:prstGeom>
        </p:spPr>
        <p:txBody>
          <a:bodyPr/>
          <a:lstStyle>
            <a:lvl1pPr marL="0" indent="0">
              <a:buNone/>
              <a:defRPr sz="2000"/>
            </a:lvl1pPr>
          </a:lstStyle>
          <a:p>
            <a:pPr lvl="0"/>
            <a:r>
              <a:rPr lang="en-US" dirty="0"/>
              <a:t>Click to edit Master text</a:t>
            </a:r>
          </a:p>
        </p:txBody>
      </p:sp>
    </p:spTree>
    <p:extLst>
      <p:ext uri="{BB962C8B-B14F-4D97-AF65-F5344CB8AC3E}">
        <p14:creationId xmlns:p14="http://schemas.microsoft.com/office/powerpoint/2010/main" val="3929254275"/>
      </p:ext>
    </p:extLst>
  </p:cSld>
  <p:clrMapOvr>
    <a:masterClrMapping/>
  </p:clrMapOvr>
  <p:transition>
    <p:fade/>
  </p:transition>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Text bright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DE3C00-3D03-4257-825A-2C73D882B051}"/>
              </a:ext>
            </a:extLst>
          </p:cNvPr>
          <p:cNvSpPr>
            <a:spLocks noGrp="1"/>
          </p:cNvSpPr>
          <p:nvPr>
            <p:ph type="title"/>
          </p:nvPr>
        </p:nvSpPr>
        <p:spPr/>
        <p:txBody>
          <a:bodyPr/>
          <a:lstStyle/>
          <a:p>
            <a:r>
              <a:rPr lang="en-US" dirty="0"/>
              <a:t>Click to edit Master title style</a:t>
            </a:r>
          </a:p>
        </p:txBody>
      </p:sp>
      <p:sp>
        <p:nvSpPr>
          <p:cNvPr id="4" name="Text Placeholder 3">
            <a:extLst>
              <a:ext uri="{FF2B5EF4-FFF2-40B4-BE49-F238E27FC236}">
                <a16:creationId xmlns:a16="http://schemas.microsoft.com/office/drawing/2014/main" id="{BC033BEF-DB84-4BDC-BFE3-94EC5820C88C}"/>
              </a:ext>
            </a:extLst>
          </p:cNvPr>
          <p:cNvSpPr>
            <a:spLocks noGrp="1"/>
          </p:cNvSpPr>
          <p:nvPr>
            <p:ph type="body" sz="quarter" idx="10"/>
          </p:nvPr>
        </p:nvSpPr>
        <p:spPr>
          <a:xfrm>
            <a:off x="360001" y="1018801"/>
            <a:ext cx="8395380" cy="3781800"/>
          </a:xfrm>
        </p:spPr>
        <p:txBody>
          <a:bodyPr>
            <a:noAutofit/>
          </a:bodyPr>
          <a:lstStyle>
            <a:lvl1pPr>
              <a:defRPr>
                <a:solidFill>
                  <a:schemeClr val="tx1">
                    <a:lumMod val="75000"/>
                    <a:lumOff val="25000"/>
                  </a:schemeClr>
                </a:solidFill>
              </a:defRPr>
            </a:lvl1pPr>
            <a:lvl2pPr>
              <a:buClr>
                <a:schemeClr val="tx1">
                  <a:lumMod val="75000"/>
                  <a:lumOff val="25000"/>
                </a:schemeClr>
              </a:buClr>
              <a:defRPr>
                <a:solidFill>
                  <a:schemeClr val="tx1">
                    <a:lumMod val="75000"/>
                    <a:lumOff val="25000"/>
                  </a:schemeClr>
                </a:solidFill>
              </a:defRPr>
            </a:lvl2pPr>
          </a:lstStyle>
          <a:p>
            <a:pPr lvl="0"/>
            <a:r>
              <a:rPr lang="en-US" dirty="0"/>
              <a:t>Edit Master text styles</a:t>
            </a:r>
          </a:p>
          <a:p>
            <a:pPr lvl="1"/>
            <a:r>
              <a:rPr lang="en-US" dirty="0"/>
              <a:t>Second level</a:t>
            </a:r>
          </a:p>
        </p:txBody>
      </p:sp>
      <p:sp>
        <p:nvSpPr>
          <p:cNvPr id="6" name="TextBox 5">
            <a:extLst>
              <a:ext uri="{FF2B5EF4-FFF2-40B4-BE49-F238E27FC236}">
                <a16:creationId xmlns:a16="http://schemas.microsoft.com/office/drawing/2014/main" id="{FF94289D-CD76-4E0C-A54E-7C67B36C0809}"/>
              </a:ext>
            </a:extLst>
          </p:cNvPr>
          <p:cNvSpPr txBox="1"/>
          <p:nvPr userDrawn="1"/>
        </p:nvSpPr>
        <p:spPr>
          <a:xfrm>
            <a:off x="365760" y="4963255"/>
            <a:ext cx="3670877" cy="76944"/>
          </a:xfrm>
          <a:prstGeom prst="rect">
            <a:avLst/>
          </a:prstGeom>
          <a:noFill/>
        </p:spPr>
        <p:txBody>
          <a:bodyPr wrap="none" lIns="0" tIns="0" rIns="0" bIns="0" rtlCol="0">
            <a:spAutoFit/>
          </a:bodyPr>
          <a:lstStyle/>
          <a:p>
            <a:pPr>
              <a:lnSpc>
                <a:spcPct val="100000"/>
              </a:lnSpc>
            </a:pPr>
            <a:r>
              <a:rPr lang="en-US" sz="500" spc="0" dirty="0">
                <a:gradFill>
                  <a:gsLst>
                    <a:gs pos="0">
                      <a:srgbClr val="000000">
                        <a:lumMod val="75000"/>
                        <a:lumOff val="25000"/>
                      </a:srgbClr>
                    </a:gs>
                    <a:gs pos="80000">
                      <a:srgbClr val="000000">
                        <a:lumMod val="65000"/>
                        <a:lumOff val="35000"/>
                      </a:srgbClr>
                    </a:gs>
                  </a:gsLst>
                  <a:lin ang="16200000" scaled="0"/>
                </a:gradFill>
                <a:latin typeface="+mn-lt"/>
              </a:rPr>
              <a:t>© 2020 Veeam Software. Confidential information. All rights reserved. All trademarks are the property of their respective owners.</a:t>
            </a:r>
          </a:p>
        </p:txBody>
      </p:sp>
    </p:spTree>
    <p:extLst>
      <p:ext uri="{BB962C8B-B14F-4D97-AF65-F5344CB8AC3E}">
        <p14:creationId xmlns:p14="http://schemas.microsoft.com/office/powerpoint/2010/main" val="1663347114"/>
      </p:ext>
    </p:extLst>
  </p:cSld>
  <p:clrMapOvr>
    <a:masterClrMapping/>
  </p:clrMapOvr>
  <p:transition>
    <p:fade/>
  </p:transition>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Half page layout lef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B528E1C-002B-4864-BEFA-FD4ED80D516C}"/>
              </a:ext>
            </a:extLst>
          </p:cNvPr>
          <p:cNvSpPr/>
          <p:nvPr userDrawn="1"/>
        </p:nvSpPr>
        <p:spPr bwMode="auto">
          <a:xfrm>
            <a:off x="0" y="0"/>
            <a:ext cx="3240911" cy="5143500"/>
          </a:xfrm>
          <a:prstGeom prst="rect">
            <a:avLst/>
          </a:prstGeom>
          <a:solidFill>
            <a:srgbClr val="00373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4" name="Text Placeholder 3">
            <a:extLst>
              <a:ext uri="{FF2B5EF4-FFF2-40B4-BE49-F238E27FC236}">
                <a16:creationId xmlns:a16="http://schemas.microsoft.com/office/drawing/2014/main" id="{BC033BEF-DB84-4BDC-BFE3-94EC5820C88C}"/>
              </a:ext>
            </a:extLst>
          </p:cNvPr>
          <p:cNvSpPr>
            <a:spLocks noGrp="1"/>
          </p:cNvSpPr>
          <p:nvPr>
            <p:ph type="body" sz="quarter" idx="10"/>
          </p:nvPr>
        </p:nvSpPr>
        <p:spPr>
          <a:xfrm>
            <a:off x="358776" y="2995862"/>
            <a:ext cx="2594977" cy="1720821"/>
          </a:xfrm>
        </p:spPr>
        <p:txBody>
          <a:bodyPr>
            <a:noAutofit/>
          </a:bodyPr>
          <a:lstStyle>
            <a:lvl1pPr>
              <a:defRPr>
                <a:solidFill>
                  <a:schemeClr val="bg1"/>
                </a:solidFill>
              </a:defRPr>
            </a:lvl1pPr>
            <a:lvl2pPr marL="342900" indent="-342900">
              <a:buClr>
                <a:schemeClr val="bg1"/>
              </a:buClr>
              <a:buFont typeface="Arial" panose="020B0604020202020204" pitchFamily="34" charset="0"/>
              <a:buChar char="•"/>
              <a:defRPr>
                <a:solidFill>
                  <a:schemeClr val="bg1"/>
                </a:solidFill>
              </a:defRPr>
            </a:lvl2pPr>
          </a:lstStyle>
          <a:p>
            <a:pPr lvl="0"/>
            <a:r>
              <a:rPr lang="en-US" dirty="0"/>
              <a:t>Edit Master text styles</a:t>
            </a:r>
          </a:p>
          <a:p>
            <a:pPr lvl="1"/>
            <a:r>
              <a:rPr lang="en-US" dirty="0"/>
              <a:t>Second level</a:t>
            </a:r>
          </a:p>
        </p:txBody>
      </p:sp>
      <p:sp>
        <p:nvSpPr>
          <p:cNvPr id="6" name="TextBox 5">
            <a:extLst>
              <a:ext uri="{FF2B5EF4-FFF2-40B4-BE49-F238E27FC236}">
                <a16:creationId xmlns:a16="http://schemas.microsoft.com/office/drawing/2014/main" id="{177C0316-B0C5-4D37-9BAD-04616A389F3C}"/>
              </a:ext>
            </a:extLst>
          </p:cNvPr>
          <p:cNvSpPr txBox="1"/>
          <p:nvPr userDrawn="1"/>
        </p:nvSpPr>
        <p:spPr>
          <a:xfrm>
            <a:off x="3614289" y="4972049"/>
            <a:ext cx="3670877" cy="76944"/>
          </a:xfrm>
          <a:prstGeom prst="rect">
            <a:avLst/>
          </a:prstGeom>
          <a:noFill/>
        </p:spPr>
        <p:txBody>
          <a:bodyPr wrap="none" lIns="0" tIns="0" rIns="0" bIns="0" rtlCol="0">
            <a:spAutoFit/>
          </a:bodyPr>
          <a:lstStyle/>
          <a:p>
            <a:pPr>
              <a:lnSpc>
                <a:spcPct val="100000"/>
              </a:lnSpc>
            </a:pPr>
            <a:r>
              <a:rPr lang="en-US" sz="500" spc="0" dirty="0">
                <a:gradFill>
                  <a:gsLst>
                    <a:gs pos="0">
                      <a:srgbClr val="000000">
                        <a:lumMod val="75000"/>
                        <a:lumOff val="25000"/>
                      </a:srgbClr>
                    </a:gs>
                    <a:gs pos="80000">
                      <a:srgbClr val="000000">
                        <a:lumMod val="65000"/>
                        <a:lumOff val="35000"/>
                      </a:srgbClr>
                    </a:gs>
                  </a:gsLst>
                  <a:lin ang="16200000" scaled="0"/>
                </a:gradFill>
                <a:latin typeface="+mn-lt"/>
              </a:rPr>
              <a:t>© 2020 Veeam Software. Confidential information. All rights reserved. All trademarks are the property of their respective owners.</a:t>
            </a:r>
          </a:p>
        </p:txBody>
      </p:sp>
      <p:sp>
        <p:nvSpPr>
          <p:cNvPr id="2" name="Title 1">
            <a:extLst>
              <a:ext uri="{FF2B5EF4-FFF2-40B4-BE49-F238E27FC236}">
                <a16:creationId xmlns:a16="http://schemas.microsoft.com/office/drawing/2014/main" id="{80DE3C00-3D03-4257-825A-2C73D882B051}"/>
              </a:ext>
            </a:extLst>
          </p:cNvPr>
          <p:cNvSpPr>
            <a:spLocks noGrp="1"/>
          </p:cNvSpPr>
          <p:nvPr>
            <p:ph type="title"/>
          </p:nvPr>
        </p:nvSpPr>
        <p:spPr>
          <a:xfrm>
            <a:off x="358776" y="1561097"/>
            <a:ext cx="2582946" cy="730919"/>
          </a:xfrm>
        </p:spPr>
        <p:txBody>
          <a:bodyPr/>
          <a:lstStyle>
            <a:lvl1pPr>
              <a:defRPr>
                <a:solidFill>
                  <a:srgbClr val="93EB20"/>
                </a:solidFill>
              </a:defRPr>
            </a:lvl1pPr>
          </a:lstStyle>
          <a:p>
            <a:endParaRPr lang="en-US" dirty="0"/>
          </a:p>
        </p:txBody>
      </p:sp>
      <p:sp>
        <p:nvSpPr>
          <p:cNvPr id="8" name="Text Placeholder 7">
            <a:extLst>
              <a:ext uri="{FF2B5EF4-FFF2-40B4-BE49-F238E27FC236}">
                <a16:creationId xmlns:a16="http://schemas.microsoft.com/office/drawing/2014/main" id="{7591D759-83C1-499A-899D-DD9A97261759}"/>
              </a:ext>
            </a:extLst>
          </p:cNvPr>
          <p:cNvSpPr>
            <a:spLocks noGrp="1"/>
          </p:cNvSpPr>
          <p:nvPr>
            <p:ph type="body" sz="quarter" idx="11"/>
          </p:nvPr>
        </p:nvSpPr>
        <p:spPr>
          <a:xfrm>
            <a:off x="3617089" y="428625"/>
            <a:ext cx="5138291" cy="4356735"/>
          </a:xfrm>
        </p:spPr>
        <p:txBody>
          <a:bodyPr/>
          <a:lstStyle/>
          <a:p>
            <a:pPr lvl="0"/>
            <a:r>
              <a:rPr lang="en-US" dirty="0"/>
              <a:t>Click to edit Master text styles</a:t>
            </a:r>
          </a:p>
        </p:txBody>
      </p:sp>
    </p:spTree>
    <p:extLst>
      <p:ext uri="{BB962C8B-B14F-4D97-AF65-F5344CB8AC3E}">
        <p14:creationId xmlns:p14="http://schemas.microsoft.com/office/powerpoint/2010/main" val="595305815"/>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DE3C00-3D03-4257-825A-2C73D882B051}"/>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BC033BEF-DB84-4BDC-BFE3-94EC5820C88C}"/>
              </a:ext>
            </a:extLst>
          </p:cNvPr>
          <p:cNvSpPr>
            <a:spLocks noGrp="1"/>
          </p:cNvSpPr>
          <p:nvPr>
            <p:ph type="body" sz="quarter" idx="10"/>
          </p:nvPr>
        </p:nvSpPr>
        <p:spPr>
          <a:xfrm>
            <a:off x="360000" y="1018800"/>
            <a:ext cx="8363937" cy="3901753"/>
          </a:xfrm>
        </p:spPr>
        <p:txBody>
          <a:bodyPr>
            <a:noAutofit/>
          </a:bodyPr>
          <a:lstStyle>
            <a:lvl1pPr>
              <a:defRPr>
                <a:solidFill>
                  <a:schemeClr val="bg1"/>
                </a:solidFill>
              </a:defRPr>
            </a:lvl1pPr>
            <a:lvl2pPr>
              <a:buClr>
                <a:schemeClr val="bg1"/>
              </a:buClr>
              <a:defRPr>
                <a:solidFill>
                  <a:schemeClr val="bg1"/>
                </a:solidFill>
              </a:defRPr>
            </a:lvl2pPr>
          </a:lstStyle>
          <a:p>
            <a:pPr lvl="0"/>
            <a:r>
              <a:rPr lang="en-US"/>
              <a:t>Edit Master text styles</a:t>
            </a:r>
          </a:p>
          <a:p>
            <a:pPr lvl="1"/>
            <a:r>
              <a:rPr lang="en-US"/>
              <a:t>Second level</a:t>
            </a:r>
          </a:p>
        </p:txBody>
      </p:sp>
    </p:spTree>
    <p:extLst>
      <p:ext uri="{BB962C8B-B14F-4D97-AF65-F5344CB8AC3E}">
        <p14:creationId xmlns:p14="http://schemas.microsoft.com/office/powerpoint/2010/main" val="2276818358"/>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aster_Welcome_Slide">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6BF28BB1-A442-4307-ACE8-99FF40B952E2}"/>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42461" t="16818" r="27113" b="31786"/>
          <a:stretch/>
        </p:blipFill>
        <p:spPr>
          <a:xfrm>
            <a:off x="4048126" y="0"/>
            <a:ext cx="3638550" cy="5143500"/>
          </a:xfrm>
          <a:prstGeom prst="rect">
            <a:avLst/>
          </a:prstGeom>
        </p:spPr>
      </p:pic>
      <p:sp>
        <p:nvSpPr>
          <p:cNvPr id="5" name="Rectangle 4">
            <a:extLst>
              <a:ext uri="{FF2B5EF4-FFF2-40B4-BE49-F238E27FC236}">
                <a16:creationId xmlns:a16="http://schemas.microsoft.com/office/drawing/2014/main" id="{BF79BF37-7EC1-45CF-83A1-3E43BA68674E}"/>
              </a:ext>
            </a:extLst>
          </p:cNvPr>
          <p:cNvSpPr/>
          <p:nvPr userDrawn="1"/>
        </p:nvSpPr>
        <p:spPr>
          <a:xfrm>
            <a:off x="981288" y="929992"/>
            <a:ext cx="4572000" cy="331694"/>
          </a:xfrm>
          <a:prstGeom prst="rect">
            <a:avLst/>
          </a:prstGeom>
        </p:spPr>
        <p:txBody>
          <a:bodyPr>
            <a:spAutoFit/>
          </a:bodyPr>
          <a:lstStyle/>
          <a:p>
            <a:pPr defTabSz="685783">
              <a:lnSpc>
                <a:spcPct val="150000"/>
              </a:lnSpc>
              <a:defRPr/>
            </a:pPr>
            <a:r>
              <a:rPr lang="en-US" sz="1200" dirty="0">
                <a:solidFill>
                  <a:srgbClr val="FFFFFF"/>
                </a:solidFill>
                <a:latin typeface="Tahoma" panose="020B0604030504040204" pitchFamily="34" charset="0"/>
              </a:rPr>
              <a:t>Leader in Cloud Data Management</a:t>
            </a:r>
          </a:p>
        </p:txBody>
      </p:sp>
      <p:pic>
        <p:nvPicPr>
          <p:cNvPr id="6" name="Graphic 8">
            <a:extLst>
              <a:ext uri="{FF2B5EF4-FFF2-40B4-BE49-F238E27FC236}">
                <a16:creationId xmlns:a16="http://schemas.microsoft.com/office/drawing/2014/main" id="{C86547E3-AAF8-422A-8EA7-100759B54945}"/>
              </a:ext>
            </a:extLst>
          </p:cNvPr>
          <p:cNvPicPr>
            <a:picLocks noChangeAspect="1"/>
          </p:cNvPicPr>
          <p:nvPr userDrawn="1"/>
        </p:nvPicPr>
        <p:blipFill>
          <a:blip r:embed="rId4"/>
          <a:stretch>
            <a:fillRect/>
          </a:stretch>
        </p:blipFill>
        <p:spPr>
          <a:xfrm>
            <a:off x="226325" y="67494"/>
            <a:ext cx="3451746" cy="928335"/>
          </a:xfrm>
          <a:prstGeom prst="rect">
            <a:avLst/>
          </a:prstGeom>
        </p:spPr>
      </p:pic>
      <p:pic>
        <p:nvPicPr>
          <p:cNvPr id="7" name="Graphic 6">
            <a:extLst>
              <a:ext uri="{FF2B5EF4-FFF2-40B4-BE49-F238E27FC236}">
                <a16:creationId xmlns:a16="http://schemas.microsoft.com/office/drawing/2014/main" id="{C91BAAE8-FACC-4651-A4B5-D327EE1406CF}"/>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6121400" y="464076"/>
            <a:ext cx="2346114" cy="412224"/>
          </a:xfrm>
          <a:prstGeom prst="rect">
            <a:avLst/>
          </a:prstGeom>
        </p:spPr>
      </p:pic>
    </p:spTree>
    <p:extLst>
      <p:ext uri="{BB962C8B-B14F-4D97-AF65-F5344CB8AC3E}">
        <p14:creationId xmlns:p14="http://schemas.microsoft.com/office/powerpoint/2010/main" val="41010168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 presetClass="entr" presetSubtype="8" fill="hold" nodeType="after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0-#ppt_w/2"/>
                                          </p:val>
                                        </p:tav>
                                        <p:tav tm="100000">
                                          <p:val>
                                            <p:strVal val="#ppt_x"/>
                                          </p:val>
                                        </p:tav>
                                      </p:tavLst>
                                    </p:anim>
                                    <p:anim calcmode="lin" valueType="num">
                                      <p:cBhvr additive="base">
                                        <p:cTn id="14" dur="500" fill="hold"/>
                                        <p:tgtEl>
                                          <p:spTgt spid="4"/>
                                        </p:tgtEl>
                                        <p:attrNameLst>
                                          <p:attrName>ppt_y</p:attrName>
                                        </p:attrNameLst>
                                      </p:cBhvr>
                                      <p:tavLst>
                                        <p:tav tm="0">
                                          <p:val>
                                            <p:strVal val="#ppt_y"/>
                                          </p:val>
                                        </p:tav>
                                        <p:tav tm="100000">
                                          <p:val>
                                            <p:strVal val="#ppt_y"/>
                                          </p:val>
                                        </p:tav>
                                      </p:tavLst>
                                    </p:anim>
                                  </p:childTnLst>
                                </p:cTn>
                              </p:par>
                            </p:childTnLst>
                          </p:cTn>
                        </p:par>
                        <p:par>
                          <p:cTn id="15" fill="hold">
                            <p:stCondLst>
                              <p:cond delay="1500"/>
                            </p:stCondLst>
                            <p:childTnLst>
                              <p:par>
                                <p:cTn id="16" presetID="10" presetClass="entr" presetSubtype="0" fill="hold" nodeType="after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par>
                          <p:cTn id="19" fill="hold">
                            <p:stCondLst>
                              <p:cond delay="2000"/>
                            </p:stCondLst>
                            <p:childTnLst>
                              <p:par>
                                <p:cTn id="20" presetID="10" presetClass="entr" presetSubtype="0" fill="hold" grpId="0" nodeType="after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blank" preserve="1">
  <p:cSld name="White">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8E665F6-8271-41AA-B959-F730D9A84D56}"/>
              </a:ext>
            </a:extLst>
          </p:cNvPr>
          <p:cNvSpPr txBox="1"/>
          <p:nvPr userDrawn="1"/>
        </p:nvSpPr>
        <p:spPr>
          <a:xfrm>
            <a:off x="365760" y="4963255"/>
            <a:ext cx="3670877" cy="76944"/>
          </a:xfrm>
          <a:prstGeom prst="rect">
            <a:avLst/>
          </a:prstGeom>
          <a:noFill/>
        </p:spPr>
        <p:txBody>
          <a:bodyPr wrap="none" lIns="0" tIns="0" rIns="0" bIns="0" rtlCol="0">
            <a:spAutoFit/>
          </a:bodyPr>
          <a:lstStyle/>
          <a:p>
            <a:pPr>
              <a:lnSpc>
                <a:spcPct val="100000"/>
              </a:lnSpc>
            </a:pPr>
            <a:r>
              <a:rPr lang="en-US" sz="500" spc="0">
                <a:solidFill>
                  <a:srgbClr val="467D7D"/>
                </a:solidFill>
                <a:latin typeface="+mn-lt"/>
              </a:rPr>
              <a:t>© 2019 Veeam Software. Confidential information. All rights reserved. All trademarks are the property of their respective owners.</a:t>
            </a:r>
          </a:p>
        </p:txBody>
      </p:sp>
    </p:spTree>
    <p:extLst>
      <p:ext uri="{BB962C8B-B14F-4D97-AF65-F5344CB8AC3E}">
        <p14:creationId xmlns:p14="http://schemas.microsoft.com/office/powerpoint/2010/main" val="3239705487"/>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06011452"/>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itle and Text ">
    <p:spTree>
      <p:nvGrpSpPr>
        <p:cNvPr id="1" name=""/>
        <p:cNvGrpSpPr/>
        <p:nvPr/>
      </p:nvGrpSpPr>
      <p:grpSpPr>
        <a:xfrm>
          <a:off x="0" y="0"/>
          <a:ext cx="0" cy="0"/>
          <a:chOff x="0" y="0"/>
          <a:chExt cx="0" cy="0"/>
        </a:xfrm>
      </p:grpSpPr>
      <p:sp>
        <p:nvSpPr>
          <p:cNvPr id="2" name="Title 1"/>
          <p:cNvSpPr>
            <a:spLocks noGrp="1"/>
          </p:cNvSpPr>
          <p:nvPr>
            <p:ph type="title"/>
          </p:nvPr>
        </p:nvSpPr>
        <p:spPr>
          <a:xfrm>
            <a:off x="365760" y="171451"/>
            <a:ext cx="8363938" cy="677108"/>
          </a:xfrm>
        </p:spPr>
        <p:txBody>
          <a:bodyPr/>
          <a:lstStyle>
            <a:lvl1pPr>
              <a:lnSpc>
                <a:spcPct val="100000"/>
              </a:lnSpc>
              <a:defRPr spc="0">
                <a:latin typeface="+mj-lt"/>
              </a:defRPr>
            </a:lvl1pPr>
          </a:lstStyle>
          <a:p>
            <a:r>
              <a:rPr lang="en-US"/>
              <a:t>Click to edit Master title style</a:t>
            </a:r>
          </a:p>
        </p:txBody>
      </p:sp>
      <p:sp>
        <p:nvSpPr>
          <p:cNvPr id="5" name="Text Placeholder 4"/>
          <p:cNvSpPr>
            <a:spLocks noGrp="1"/>
          </p:cNvSpPr>
          <p:nvPr>
            <p:ph type="body" sz="quarter" idx="10"/>
          </p:nvPr>
        </p:nvSpPr>
        <p:spPr>
          <a:xfrm>
            <a:off x="365760" y="1085851"/>
            <a:ext cx="8363938" cy="3718148"/>
          </a:xfrm>
        </p:spPr>
        <p:txBody>
          <a:bodyPr>
            <a:noAutofit/>
          </a:bodyPr>
          <a:lstStyle>
            <a:lvl1pPr marL="0" marR="0" indent="0" algn="l" defTabSz="686030" rtl="0" eaLnBrk="1" fontAlgn="auto" latinLnBrk="0" hangingPunct="1">
              <a:lnSpc>
                <a:spcPct val="100000"/>
              </a:lnSpc>
              <a:spcBef>
                <a:spcPts val="0"/>
              </a:spcBef>
              <a:spcAft>
                <a:spcPts val="0"/>
              </a:spcAft>
              <a:buClrTx/>
              <a:buSzPct val="90000"/>
              <a:buFont typeface="Arial" pitchFamily="34" charset="0"/>
              <a:buNone/>
              <a:tabLst/>
              <a:defRPr sz="2000" spc="0" baseline="0">
                <a:latin typeface="+mn-lt"/>
              </a:defRPr>
            </a:lvl1pPr>
            <a:lvl2pPr marL="266693" marR="0" indent="-266693" algn="l" defTabSz="686030" rtl="0" eaLnBrk="1" fontAlgn="auto" latinLnBrk="0" hangingPunct="1">
              <a:lnSpc>
                <a:spcPct val="100000"/>
              </a:lnSpc>
              <a:spcBef>
                <a:spcPts val="0"/>
              </a:spcBef>
              <a:spcAft>
                <a:spcPts val="0"/>
              </a:spcAft>
              <a:buClr>
                <a:srgbClr val="000000">
                  <a:lumMod val="50000"/>
                  <a:lumOff val="50000"/>
                </a:srgbClr>
              </a:buClr>
              <a:buSzPct val="90000"/>
              <a:buFont typeface="Arial" pitchFamily="34" charset="0"/>
              <a:buChar char="•"/>
              <a:tabLst/>
              <a:defRPr sz="1800" spc="0" baseline="0">
                <a:latin typeface="+mn-lt"/>
              </a:defRPr>
            </a:lvl2pPr>
            <a:lvl3pPr marL="0" indent="0">
              <a:spcBef>
                <a:spcPts val="0"/>
              </a:spcBef>
              <a:spcAft>
                <a:spcPts val="300"/>
              </a:spcAft>
              <a:buNone/>
              <a:defRPr sz="1500"/>
            </a:lvl3pPr>
            <a:lvl4pPr marL="0" indent="0">
              <a:spcBef>
                <a:spcPts val="0"/>
              </a:spcBef>
              <a:spcAft>
                <a:spcPts val="300"/>
              </a:spcAft>
              <a:buNone/>
              <a:defRPr/>
            </a:lvl4pPr>
            <a:lvl5pPr marL="0" indent="0">
              <a:spcBef>
                <a:spcPts val="0"/>
              </a:spcBef>
              <a:spcAft>
                <a:spcPts val="300"/>
              </a:spcAft>
              <a:buNone/>
              <a:defRPr/>
            </a:lvl5pPr>
          </a:lstStyle>
          <a:p>
            <a:pPr marL="0" marR="0" lvl="0" indent="0" algn="l" defTabSz="686030" rtl="0" eaLnBrk="1" fontAlgn="auto" latinLnBrk="0" hangingPunct="1">
              <a:lnSpc>
                <a:spcPct val="90000"/>
              </a:lnSpc>
              <a:spcBef>
                <a:spcPct val="20000"/>
              </a:spcBef>
              <a:spcAft>
                <a:spcPts val="0"/>
              </a:spcAft>
              <a:buClrTx/>
              <a:buSzPct val="90000"/>
              <a:buFont typeface="Arial" pitchFamily="34" charset="0"/>
              <a:buNone/>
              <a:tabLst/>
              <a:defRPr/>
            </a:pPr>
            <a:r>
              <a:rPr kumimoji="0" lang="en-US" sz="2400" b="0" i="0" u="none" strike="noStrike" kern="1200" cap="none" spc="0" normalizeH="0" baseline="0" noProof="0">
                <a:ln>
                  <a:noFill/>
                </a:ln>
                <a:solidFill>
                  <a:srgbClr val="000000">
                    <a:lumMod val="50000"/>
                    <a:lumOff val="50000"/>
                  </a:srgbClr>
                </a:solidFill>
                <a:effectLst/>
                <a:uLnTx/>
                <a:uFillTx/>
                <a:latin typeface="+mn-lt"/>
                <a:ea typeface="+mn-ea"/>
                <a:cs typeface="+mn-cs"/>
              </a:rPr>
              <a:t>Click to edit Master text styles</a:t>
            </a:r>
          </a:p>
          <a:p>
            <a:pPr marL="266693" marR="0" lvl="1" indent="-266693" algn="l" defTabSz="686030" rtl="0" eaLnBrk="1" fontAlgn="auto" latinLnBrk="0" hangingPunct="1">
              <a:lnSpc>
                <a:spcPct val="90000"/>
              </a:lnSpc>
              <a:spcBef>
                <a:spcPct val="20000"/>
              </a:spcBef>
              <a:spcAft>
                <a:spcPts val="0"/>
              </a:spcAft>
              <a:buClr>
                <a:srgbClr val="000000">
                  <a:lumMod val="50000"/>
                  <a:lumOff val="50000"/>
                </a:srgbClr>
              </a:buClr>
              <a:buSzPct val="90000"/>
              <a:buFont typeface="Arial" pitchFamily="34" charset="0"/>
              <a:buChar char="•"/>
              <a:tabLst/>
              <a:defRPr/>
            </a:pPr>
            <a:r>
              <a:rPr kumimoji="0" lang="en-US" sz="2000" b="0" i="0" u="none" strike="noStrike" kern="1200" cap="none" spc="0" normalizeH="0" baseline="0" noProof="0">
                <a:ln>
                  <a:noFill/>
                </a:ln>
                <a:solidFill>
                  <a:srgbClr val="000000">
                    <a:lumMod val="50000"/>
                    <a:lumOff val="50000"/>
                  </a:srgbClr>
                </a:solidFill>
                <a:effectLst/>
                <a:uLnTx/>
                <a:uFillTx/>
                <a:latin typeface="+mn-lt"/>
                <a:ea typeface="+mn-ea"/>
                <a:cs typeface="+mn-cs"/>
              </a:rPr>
              <a:t>Second level</a:t>
            </a:r>
          </a:p>
        </p:txBody>
      </p:sp>
    </p:spTree>
    <p:extLst>
      <p:ext uri="{BB962C8B-B14F-4D97-AF65-F5344CB8AC3E}">
        <p14:creationId xmlns:p14="http://schemas.microsoft.com/office/powerpoint/2010/main" val="2172784826"/>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_Master_Welcome_Slide">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6BF28BB1-A442-4307-ACE8-99FF40B952E2}"/>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42461" t="16818" r="27113" b="31786"/>
          <a:stretch/>
        </p:blipFill>
        <p:spPr>
          <a:xfrm>
            <a:off x="4048126" y="0"/>
            <a:ext cx="3638550" cy="5143500"/>
          </a:xfrm>
          <a:prstGeom prst="rect">
            <a:avLst/>
          </a:prstGeom>
        </p:spPr>
      </p:pic>
      <p:pic>
        <p:nvPicPr>
          <p:cNvPr id="7" name="Graphic 6">
            <a:extLst>
              <a:ext uri="{FF2B5EF4-FFF2-40B4-BE49-F238E27FC236}">
                <a16:creationId xmlns:a16="http://schemas.microsoft.com/office/drawing/2014/main" id="{C91BAAE8-FACC-4651-A4B5-D327EE1406CF}"/>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6121400" y="464076"/>
            <a:ext cx="2346114" cy="412224"/>
          </a:xfrm>
          <a:prstGeom prst="rect">
            <a:avLst/>
          </a:prstGeom>
        </p:spPr>
      </p:pic>
      <p:sp>
        <p:nvSpPr>
          <p:cNvPr id="9" name="Title 1">
            <a:extLst>
              <a:ext uri="{FF2B5EF4-FFF2-40B4-BE49-F238E27FC236}">
                <a16:creationId xmlns:a16="http://schemas.microsoft.com/office/drawing/2014/main" id="{8F7844FA-8E3A-4582-A8A7-359482654EFD}"/>
              </a:ext>
            </a:extLst>
          </p:cNvPr>
          <p:cNvSpPr>
            <a:spLocks noGrp="1"/>
          </p:cNvSpPr>
          <p:nvPr>
            <p:ph type="title"/>
          </p:nvPr>
        </p:nvSpPr>
        <p:spPr>
          <a:xfrm>
            <a:off x="389436" y="1082380"/>
            <a:ext cx="6001839" cy="3046988"/>
          </a:xfrm>
        </p:spPr>
        <p:txBody>
          <a:bodyPr anchor="ctr"/>
          <a:lstStyle>
            <a:lvl1pPr>
              <a:defRPr sz="6600" baseline="0">
                <a:solidFill>
                  <a:schemeClr val="bg1"/>
                </a:solidFill>
              </a:defRPr>
            </a:lvl1pPr>
          </a:lstStyle>
          <a:p>
            <a:r>
              <a:rPr lang="en-US"/>
              <a:t>Click to edit Master title style</a:t>
            </a:r>
            <a:endParaRPr lang="en-NL"/>
          </a:p>
        </p:txBody>
      </p:sp>
    </p:spTree>
    <p:extLst>
      <p:ext uri="{BB962C8B-B14F-4D97-AF65-F5344CB8AC3E}">
        <p14:creationId xmlns:p14="http://schemas.microsoft.com/office/powerpoint/2010/main" val="34505561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 presetClass="entr" presetSubtype="8" fill="hold" nodeType="after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0-#ppt_w/2"/>
                                          </p:val>
                                        </p:tav>
                                        <p:tav tm="100000">
                                          <p:val>
                                            <p:strVal val="#ppt_x"/>
                                          </p:val>
                                        </p:tav>
                                      </p:tavLst>
                                    </p:anim>
                                    <p:anim calcmode="lin" valueType="num">
                                      <p:cBhvr additive="base">
                                        <p:cTn id="14"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Section divider Topaz">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360000" y="2197350"/>
            <a:ext cx="8409350" cy="830997"/>
          </a:xfrm>
          <a:prstGeom prst="rect">
            <a:avLst/>
          </a:prstGeom>
        </p:spPr>
        <p:txBody>
          <a:bodyPr lIns="0" anchor="ctr">
            <a:noAutofit/>
          </a:bodyPr>
          <a:lstStyle>
            <a:lvl1pPr marL="0" indent="0">
              <a:lnSpc>
                <a:spcPct val="100000"/>
              </a:lnSpc>
              <a:spcBef>
                <a:spcPts val="0"/>
              </a:spcBef>
              <a:buNone/>
              <a:defRPr sz="4800" i="0" spc="0" baseline="0">
                <a:solidFill>
                  <a:schemeClr val="bg1"/>
                </a:solidFill>
                <a:latin typeface="+mn-lt"/>
              </a:defRPr>
            </a:lvl1pPr>
          </a:lstStyle>
          <a:p>
            <a:pPr lvl="0"/>
            <a:r>
              <a:rPr lang="en-US" dirty="0"/>
              <a:t>Click to edit title style</a:t>
            </a:r>
          </a:p>
        </p:txBody>
      </p:sp>
    </p:spTree>
    <p:extLst>
      <p:ext uri="{BB962C8B-B14F-4D97-AF65-F5344CB8AC3E}">
        <p14:creationId xmlns:p14="http://schemas.microsoft.com/office/powerpoint/2010/main" val="2773200295"/>
      </p:ext>
    </p:extLst>
  </p:cSld>
  <p:clrMapOvr>
    <a:masterClrMapping/>
  </p:clrMapOvr>
  <p:transition>
    <p:fade/>
  </p:transition>
  <p:extLst>
    <p:ext uri="{DCECCB84-F9BA-43D5-87BE-67443E8EF086}">
      <p15:sldGuideLst xmlns:p15="http://schemas.microsoft.com/office/powerpoint/2012/main">
        <p15:guide id="1" pos="226">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_Title an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DE3C00-3D03-4257-825A-2C73D882B051}"/>
              </a:ext>
            </a:extLst>
          </p:cNvPr>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047607330"/>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6" name="Content Placeholder 5"/>
          <p:cNvSpPr>
            <a:spLocks noGrp="1"/>
          </p:cNvSpPr>
          <p:nvPr>
            <p:ph sz="quarter" idx="11"/>
          </p:nvPr>
        </p:nvSpPr>
        <p:spPr>
          <a:xfrm>
            <a:off x="388940" y="1085849"/>
            <a:ext cx="8364537" cy="3718149"/>
          </a:xfrm>
        </p:spPr>
        <p:txBody>
          <a:bodyPr>
            <a:noAutofit/>
          </a:bodyPr>
          <a:lstStyle>
            <a:lvl1pPr>
              <a:defRPr/>
            </a:lvl1pPr>
          </a:lstStyle>
          <a:p>
            <a:pPr lvl="0"/>
            <a:r>
              <a:rPr lang="en-US"/>
              <a:t>Click to edit Master text styles</a:t>
            </a:r>
          </a:p>
          <a:p>
            <a:pPr lvl="1"/>
            <a:r>
              <a:rPr lang="en-US"/>
              <a:t>Second level</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24726243"/>
      </p:ext>
    </p:extLst>
  </p:cSld>
  <p:clrMapOvr>
    <a:masterClrMapping/>
  </p:clrMapOvr>
  <p:transition>
    <p:fade/>
  </p:transition>
  <p:extLst>
    <p:ext uri="{DCECCB84-F9BA-43D5-87BE-67443E8EF086}">
      <p15:sldGuideLst xmlns:p15="http://schemas.microsoft.com/office/powerpoint/2012/main">
        <p15:guide id="1" orient="horz" pos="50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_제목 + 리딩메시지">
    <p:spTree>
      <p:nvGrpSpPr>
        <p:cNvPr id="1" name=""/>
        <p:cNvGrpSpPr/>
        <p:nvPr/>
      </p:nvGrpSpPr>
      <p:grpSpPr>
        <a:xfrm>
          <a:off x="0" y="0"/>
          <a:ext cx="0" cy="0"/>
          <a:chOff x="0" y="0"/>
          <a:chExt cx="0" cy="0"/>
        </a:xfrm>
      </p:grpSpPr>
      <p:sp>
        <p:nvSpPr>
          <p:cNvPr id="2" name="제목 1"/>
          <p:cNvSpPr>
            <a:spLocks noGrp="1"/>
          </p:cNvSpPr>
          <p:nvPr>
            <p:ph type="title" hasCustomPrompt="1"/>
          </p:nvPr>
        </p:nvSpPr>
        <p:spPr/>
        <p:txBody>
          <a:bodyPr/>
          <a:lstStyle>
            <a:lvl1pPr>
              <a:defRPr>
                <a:latin typeface="Tahoma" panose="020B0604030504040204" pitchFamily="34" charset="0"/>
                <a:ea typeface="+mn-ea"/>
                <a:cs typeface="Tahoma" panose="020B0604030504040204" pitchFamily="34" charset="0"/>
              </a:defRPr>
            </a:lvl1pPr>
          </a:lstStyle>
          <a:p>
            <a:r>
              <a:rPr lang="ko-KR" altLang="en-US" dirty="0"/>
              <a:t>슬라이드 제목 편집</a:t>
            </a:r>
          </a:p>
        </p:txBody>
      </p:sp>
      <p:sp>
        <p:nvSpPr>
          <p:cNvPr id="3" name="슬라이드 번호 개체 틀 2"/>
          <p:cNvSpPr>
            <a:spLocks noGrp="1"/>
          </p:cNvSpPr>
          <p:nvPr>
            <p:ph type="sldNum" sz="quarter" idx="10"/>
          </p:nvPr>
        </p:nvSpPr>
        <p:spPr/>
        <p:txBody>
          <a:bodyPr/>
          <a:lstStyle>
            <a:lvl1pPr>
              <a:defRPr>
                <a:latin typeface="Tahoma" panose="020B0604030504040204" pitchFamily="34" charset="0"/>
                <a:ea typeface="+mn-ea"/>
                <a:cs typeface="Tahoma" panose="020B0604030504040204" pitchFamily="34" charset="0"/>
              </a:defRPr>
            </a:lvl1pPr>
          </a:lstStyle>
          <a:p>
            <a:fld id="{35E10A36-61A7-43CA-9030-8C625AA7898D}" type="slidenum">
              <a:rPr lang="ko-KR" altLang="en-US" smtClean="0"/>
              <a:pPr/>
              <a:t>‹#›</a:t>
            </a:fld>
            <a:endParaRPr lang="ko-KR" altLang="en-US"/>
          </a:p>
        </p:txBody>
      </p:sp>
      <p:sp>
        <p:nvSpPr>
          <p:cNvPr id="6" name="텍스트 개체 틀 5"/>
          <p:cNvSpPr>
            <a:spLocks noGrp="1"/>
          </p:cNvSpPr>
          <p:nvPr>
            <p:ph type="body" sz="quarter" idx="11" hasCustomPrompt="1"/>
          </p:nvPr>
        </p:nvSpPr>
        <p:spPr>
          <a:xfrm>
            <a:off x="161925" y="810000"/>
            <a:ext cx="8100000" cy="161583"/>
          </a:xfrm>
          <a:prstGeom prst="rect">
            <a:avLst/>
          </a:prstGeom>
        </p:spPr>
        <p:txBody>
          <a:bodyPr/>
          <a:lstStyle>
            <a:lvl1pPr marL="0" indent="0" latinLnBrk="0">
              <a:lnSpc>
                <a:spcPct val="100000"/>
              </a:lnSpc>
              <a:spcBef>
                <a:spcPts val="0"/>
              </a:spcBef>
              <a:buFont typeface="Arial" panose="020B0604020202020204" pitchFamily="34" charset="0"/>
              <a:buNone/>
              <a:tabLst/>
              <a:defRPr sz="1050" b="1">
                <a:latin typeface="Tahoma" panose="020B0604030504040204" pitchFamily="34" charset="0"/>
                <a:ea typeface="+mn-ea"/>
                <a:cs typeface="Tahoma" panose="020B0604030504040204" pitchFamily="34" charset="0"/>
              </a:defRPr>
            </a:lvl1pPr>
            <a:lvl2pPr marL="0" indent="0">
              <a:buNone/>
              <a:tabLst/>
              <a:defRPr b="1"/>
            </a:lvl2pPr>
            <a:lvl3pPr marL="0" indent="0">
              <a:buNone/>
              <a:tabLst/>
              <a:defRPr b="1"/>
            </a:lvl3pPr>
            <a:lvl4pPr marL="0" indent="0">
              <a:buNone/>
              <a:tabLst/>
              <a:defRPr b="1"/>
            </a:lvl4pPr>
            <a:lvl5pPr>
              <a:defRPr b="1"/>
            </a:lvl5pPr>
          </a:lstStyle>
          <a:p>
            <a:pPr lvl="0"/>
            <a:r>
              <a:rPr lang="ko-KR" altLang="en-US" dirty="0" err="1"/>
              <a:t>리딩</a:t>
            </a:r>
            <a:r>
              <a:rPr lang="ko-KR" altLang="en-US" dirty="0"/>
              <a:t> 메시지</a:t>
            </a:r>
          </a:p>
        </p:txBody>
      </p:sp>
    </p:spTree>
    <p:extLst>
      <p:ext uri="{BB962C8B-B14F-4D97-AF65-F5344CB8AC3E}">
        <p14:creationId xmlns:p14="http://schemas.microsoft.com/office/powerpoint/2010/main" val="88380634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Master_subdevider">
    <p:bg>
      <p:bgPr>
        <a:solidFill>
          <a:srgbClr val="003738"/>
        </a:solidFill>
        <a:effectLst/>
      </p:bgPr>
    </p:bg>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898A9EE3-446A-4AE7-BB0D-58CA43D4A86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303499" y="0"/>
            <a:ext cx="6071209" cy="5143500"/>
          </a:xfrm>
          <a:prstGeom prst="rect">
            <a:avLst/>
          </a:prstGeom>
        </p:spPr>
      </p:pic>
      <p:sp>
        <p:nvSpPr>
          <p:cNvPr id="7" name="Title 1">
            <a:extLst>
              <a:ext uri="{FF2B5EF4-FFF2-40B4-BE49-F238E27FC236}">
                <a16:creationId xmlns:a16="http://schemas.microsoft.com/office/drawing/2014/main" id="{DC6FE373-C9CC-4359-9C82-8EA16623A9C5}"/>
              </a:ext>
            </a:extLst>
          </p:cNvPr>
          <p:cNvSpPr>
            <a:spLocks noGrp="1"/>
          </p:cNvSpPr>
          <p:nvPr>
            <p:ph type="title"/>
          </p:nvPr>
        </p:nvSpPr>
        <p:spPr>
          <a:xfrm>
            <a:off x="389436" y="2196805"/>
            <a:ext cx="6001839" cy="1354217"/>
          </a:xfrm>
        </p:spPr>
        <p:txBody>
          <a:bodyPr/>
          <a:lstStyle>
            <a:lvl1pPr>
              <a:defRPr sz="4400" baseline="0">
                <a:solidFill>
                  <a:srgbClr val="93EB20"/>
                </a:solidFill>
              </a:defRPr>
            </a:lvl1pPr>
          </a:lstStyle>
          <a:p>
            <a:r>
              <a:rPr lang="en-US"/>
              <a:t>Click to edit Master title style</a:t>
            </a:r>
            <a:endParaRPr lang="en-NL"/>
          </a:p>
        </p:txBody>
      </p:sp>
    </p:spTree>
    <p:extLst>
      <p:ext uri="{BB962C8B-B14F-4D97-AF65-F5344CB8AC3E}">
        <p14:creationId xmlns:p14="http://schemas.microsoft.com/office/powerpoint/2010/main" val="3797103727"/>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6" name="Content Placeholder 5"/>
          <p:cNvSpPr>
            <a:spLocks noGrp="1"/>
          </p:cNvSpPr>
          <p:nvPr>
            <p:ph sz="quarter" idx="11"/>
          </p:nvPr>
        </p:nvSpPr>
        <p:spPr>
          <a:xfrm>
            <a:off x="388940" y="1085849"/>
            <a:ext cx="8364537" cy="3718149"/>
          </a:xfrm>
        </p:spPr>
        <p:txBody>
          <a:bodyPr>
            <a:noAutofit/>
          </a:bodyPr>
          <a:lstStyle>
            <a:lvl1pPr>
              <a:defRPr/>
            </a:lvl1pPr>
          </a:lstStyle>
          <a:p>
            <a:pPr lvl="0"/>
            <a:r>
              <a:rPr lang="en-US"/>
              <a:t>Click to edit Master text styles</a:t>
            </a:r>
          </a:p>
          <a:p>
            <a:pPr lvl="1"/>
            <a:r>
              <a:rPr lang="en-US"/>
              <a:t>Second level</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89049470"/>
      </p:ext>
    </p:extLst>
  </p:cSld>
  <p:clrMapOvr>
    <a:masterClrMapping/>
  </p:clrMapOvr>
  <p:transition>
    <p:fade/>
  </p:transition>
  <p:extLst>
    <p:ext uri="{DCECCB84-F9BA-43D5-87BE-67443E8EF086}">
      <p15:sldGuideLst xmlns:p15="http://schemas.microsoft.com/office/powerpoint/2012/main">
        <p15:guide id="1" orient="horz" pos="375">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Master_Welcome_Slide">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6BF28BB1-A442-4307-ACE8-99FF40B952E2}"/>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42461" t="16818" r="27113" b="31786"/>
          <a:stretch/>
        </p:blipFill>
        <p:spPr>
          <a:xfrm>
            <a:off x="4048126" y="0"/>
            <a:ext cx="3638550" cy="5143500"/>
          </a:xfrm>
          <a:prstGeom prst="rect">
            <a:avLst/>
          </a:prstGeom>
        </p:spPr>
      </p:pic>
      <p:pic>
        <p:nvPicPr>
          <p:cNvPr id="7" name="Graphic 6">
            <a:extLst>
              <a:ext uri="{FF2B5EF4-FFF2-40B4-BE49-F238E27FC236}">
                <a16:creationId xmlns:a16="http://schemas.microsoft.com/office/drawing/2014/main" id="{C91BAAE8-FACC-4651-A4B5-D327EE1406CF}"/>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6121400" y="464076"/>
            <a:ext cx="2346114" cy="412224"/>
          </a:xfrm>
          <a:prstGeom prst="rect">
            <a:avLst/>
          </a:prstGeom>
        </p:spPr>
      </p:pic>
      <p:sp>
        <p:nvSpPr>
          <p:cNvPr id="9" name="Title 1">
            <a:extLst>
              <a:ext uri="{FF2B5EF4-FFF2-40B4-BE49-F238E27FC236}">
                <a16:creationId xmlns:a16="http://schemas.microsoft.com/office/drawing/2014/main" id="{8F7844FA-8E3A-4582-A8A7-359482654EFD}"/>
              </a:ext>
            </a:extLst>
          </p:cNvPr>
          <p:cNvSpPr>
            <a:spLocks noGrp="1"/>
          </p:cNvSpPr>
          <p:nvPr>
            <p:ph type="title"/>
          </p:nvPr>
        </p:nvSpPr>
        <p:spPr>
          <a:xfrm>
            <a:off x="389436" y="1082380"/>
            <a:ext cx="6001839" cy="3046988"/>
          </a:xfrm>
        </p:spPr>
        <p:txBody>
          <a:bodyPr anchor="ctr"/>
          <a:lstStyle>
            <a:lvl1pPr>
              <a:defRPr sz="6600" baseline="0">
                <a:solidFill>
                  <a:schemeClr val="bg1"/>
                </a:solidFill>
              </a:defRPr>
            </a:lvl1pPr>
          </a:lstStyle>
          <a:p>
            <a:r>
              <a:rPr lang="en-US"/>
              <a:t>Click to edit Master title style</a:t>
            </a:r>
            <a:endParaRPr lang="en-NL"/>
          </a:p>
        </p:txBody>
      </p:sp>
    </p:spTree>
    <p:extLst>
      <p:ext uri="{BB962C8B-B14F-4D97-AF65-F5344CB8AC3E}">
        <p14:creationId xmlns:p14="http://schemas.microsoft.com/office/powerpoint/2010/main" val="399282527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 presetClass="entr" presetSubtype="8" fill="hold" nodeType="after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0-#ppt_w/2"/>
                                          </p:val>
                                        </p:tav>
                                        <p:tav tm="100000">
                                          <p:val>
                                            <p:strVal val="#ppt_x"/>
                                          </p:val>
                                        </p:tav>
                                      </p:tavLst>
                                    </p:anim>
                                    <p:anim calcmode="lin" valueType="num">
                                      <p:cBhvr additive="base">
                                        <p:cTn id="14"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Master_Text_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92591-6E1C-40AA-9760-4B455CF0826B}"/>
              </a:ext>
            </a:extLst>
          </p:cNvPr>
          <p:cNvSpPr>
            <a:spLocks noGrp="1"/>
          </p:cNvSpPr>
          <p:nvPr>
            <p:ph type="title"/>
          </p:nvPr>
        </p:nvSpPr>
        <p:spPr/>
        <p:txBody>
          <a:bodyPr/>
          <a:lstStyle>
            <a:lvl1pPr>
              <a:defRPr baseline="0">
                <a:solidFill>
                  <a:srgbClr val="93EB20"/>
                </a:solidFill>
              </a:defRPr>
            </a:lvl1pPr>
          </a:lstStyle>
          <a:p>
            <a:r>
              <a:rPr lang="en-US"/>
              <a:t>Click to edit Master title style</a:t>
            </a:r>
            <a:endParaRPr lang="en-NL"/>
          </a:p>
        </p:txBody>
      </p:sp>
      <p:sp>
        <p:nvSpPr>
          <p:cNvPr id="5" name="Text Placeholder 4">
            <a:extLst>
              <a:ext uri="{FF2B5EF4-FFF2-40B4-BE49-F238E27FC236}">
                <a16:creationId xmlns:a16="http://schemas.microsoft.com/office/drawing/2014/main" id="{5D4B8FF1-F0B2-4CF3-BFE0-7D1A282894CC}"/>
              </a:ext>
            </a:extLst>
          </p:cNvPr>
          <p:cNvSpPr>
            <a:spLocks noGrp="1"/>
          </p:cNvSpPr>
          <p:nvPr>
            <p:ph type="body" sz="quarter" idx="11"/>
          </p:nvPr>
        </p:nvSpPr>
        <p:spPr>
          <a:xfrm>
            <a:off x="389335" y="1021556"/>
            <a:ext cx="8364140" cy="1477424"/>
          </a:xfrm>
        </p:spPr>
        <p:txBody>
          <a:bodyPr/>
          <a:lstStyle>
            <a:lvl1pPr>
              <a:defRPr sz="2100" baseline="0">
                <a:solidFill>
                  <a:schemeClr val="bg1"/>
                </a:solidFill>
              </a:defRPr>
            </a:lvl1pPr>
            <a:lvl2pPr>
              <a:defRPr sz="1800" baseline="0">
                <a:solidFill>
                  <a:schemeClr val="bg1"/>
                </a:solidFill>
              </a:defRPr>
            </a:lvl2pPr>
            <a:lvl3pPr>
              <a:defRPr sz="1650">
                <a:solidFill>
                  <a:schemeClr val="bg1"/>
                </a:solidFill>
              </a:defRPr>
            </a:lvl3pPr>
            <a:lvl4pPr>
              <a:defRPr sz="1650">
                <a:solidFill>
                  <a:schemeClr val="bg1"/>
                </a:solidFill>
              </a:defRPr>
            </a:lvl4pPr>
            <a:lvl5pPr>
              <a:defRPr sz="165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Tree>
    <p:extLst>
      <p:ext uri="{BB962C8B-B14F-4D97-AF65-F5344CB8AC3E}">
        <p14:creationId xmlns:p14="http://schemas.microsoft.com/office/powerpoint/2010/main" val="4147332846"/>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DE3C00-3D03-4257-825A-2C73D882B051}"/>
              </a:ext>
            </a:extLst>
          </p:cNvPr>
          <p:cNvSpPr>
            <a:spLocks noGrp="1"/>
          </p:cNvSpPr>
          <p:nvPr>
            <p:ph type="title"/>
          </p:nvPr>
        </p:nvSpPr>
        <p:spPr/>
        <p:txBody>
          <a:bodyPr/>
          <a:lstStyle/>
          <a:p>
            <a:r>
              <a:rPr lang="en-US" dirty="0"/>
              <a:t>Click to edit Master title style</a:t>
            </a:r>
          </a:p>
        </p:txBody>
      </p:sp>
      <p:sp>
        <p:nvSpPr>
          <p:cNvPr id="5" name="Text Placeholder 4">
            <a:extLst>
              <a:ext uri="{FF2B5EF4-FFF2-40B4-BE49-F238E27FC236}">
                <a16:creationId xmlns:a16="http://schemas.microsoft.com/office/drawing/2014/main" id="{F401C327-6256-453C-B045-711FF99563CC}"/>
              </a:ext>
            </a:extLst>
          </p:cNvPr>
          <p:cNvSpPr>
            <a:spLocks noGrp="1"/>
          </p:cNvSpPr>
          <p:nvPr>
            <p:ph type="body" sz="quarter" idx="10"/>
          </p:nvPr>
        </p:nvSpPr>
        <p:spPr>
          <a:xfrm>
            <a:off x="360000" y="1023938"/>
            <a:ext cx="8363938" cy="3845242"/>
          </a:xfrm>
        </p:spPr>
        <p:txBody>
          <a:bodyPr/>
          <a:lstStyle>
            <a:lvl2pPr>
              <a:buClr>
                <a:schemeClr val="bg1"/>
              </a:buClr>
              <a:defRPr>
                <a:solidFill>
                  <a:schemeClr val="bg1"/>
                </a:solidFill>
              </a:defRPr>
            </a:lvl2pPr>
            <a:lvl3pPr>
              <a:buClr>
                <a:schemeClr val="bg1"/>
              </a:buCl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2727982363"/>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Title an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DE3C00-3D03-4257-825A-2C73D882B051}"/>
              </a:ext>
            </a:extLst>
          </p:cNvPr>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7010947"/>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type="blank" preserve="1">
  <p:cSld name="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2554640819"/>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12" name="Title 1"/>
          <p:cNvSpPr>
            <a:spLocks noGrp="1"/>
          </p:cNvSpPr>
          <p:nvPr>
            <p:ph type="title"/>
          </p:nvPr>
        </p:nvSpPr>
        <p:spPr>
          <a:xfrm>
            <a:off x="388800" y="288000"/>
            <a:ext cx="7886700" cy="646331"/>
          </a:xfrm>
        </p:spPr>
        <p:txBody>
          <a:bodyPr/>
          <a:lstStyle>
            <a:lvl1pPr>
              <a:defRPr>
                <a:solidFill>
                  <a:srgbClr val="54B948"/>
                </a:solidFill>
                <a:latin typeface="Arial" panose="020B0604020202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355225847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6" name="Content Placeholder 5"/>
          <p:cNvSpPr>
            <a:spLocks noGrp="1"/>
          </p:cNvSpPr>
          <p:nvPr>
            <p:ph sz="quarter" idx="11"/>
          </p:nvPr>
        </p:nvSpPr>
        <p:spPr>
          <a:xfrm>
            <a:off x="388939" y="1085849"/>
            <a:ext cx="8364537" cy="3718149"/>
          </a:xfrm>
        </p:spPr>
        <p:txBody>
          <a:bodyPr>
            <a:noAutofit/>
          </a:bodyPr>
          <a:lstStyle>
            <a:lvl1pPr>
              <a:defRPr/>
            </a:lvl1pPr>
          </a:lstStyle>
          <a:p>
            <a:pPr lvl="0"/>
            <a:r>
              <a:rPr lang="en-US" dirty="0"/>
              <a:t>Click to edit Master text styles</a:t>
            </a:r>
          </a:p>
          <a:p>
            <a:pPr lvl="1"/>
            <a:r>
              <a:rPr lang="en-US" dirty="0"/>
              <a:t>Second level</a:t>
            </a:r>
          </a:p>
        </p:txBody>
      </p:sp>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643484318"/>
      </p:ext>
    </p:extLst>
  </p:cSld>
  <p:clrMapOvr>
    <a:masterClrMapping/>
  </p:clrMapOvr>
  <p:transition>
    <p:fade/>
  </p:transition>
  <p:extLst>
    <p:ext uri="{DCECCB84-F9BA-43D5-87BE-67443E8EF086}">
      <p15:sldGuideLst xmlns:p15="http://schemas.microsoft.com/office/powerpoint/2012/main">
        <p15:guide id="1" orient="horz" pos="50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blank" preserve="1">
  <p:cSld name="White">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8E665F6-8271-41AA-B959-F730D9A84D56}"/>
              </a:ext>
            </a:extLst>
          </p:cNvPr>
          <p:cNvSpPr txBox="1"/>
          <p:nvPr userDrawn="1"/>
        </p:nvSpPr>
        <p:spPr>
          <a:xfrm>
            <a:off x="365760" y="4963255"/>
            <a:ext cx="3670877" cy="76944"/>
          </a:xfrm>
          <a:prstGeom prst="rect">
            <a:avLst/>
          </a:prstGeom>
          <a:noFill/>
        </p:spPr>
        <p:txBody>
          <a:bodyPr wrap="none" lIns="0" tIns="0" rIns="0" bIns="0" rtlCol="0">
            <a:spAutoFit/>
          </a:bodyPr>
          <a:lstStyle/>
          <a:p>
            <a:pPr>
              <a:lnSpc>
                <a:spcPct val="100000"/>
              </a:lnSpc>
            </a:pPr>
            <a:r>
              <a:rPr lang="en-US" sz="500" spc="0" dirty="0">
                <a:solidFill>
                  <a:srgbClr val="467D7D"/>
                </a:solidFill>
                <a:latin typeface="+mn-lt"/>
              </a:rPr>
              <a:t>© 2019 Veeam Software. Confidential information. All rights reserved. All trademarks are the property of their respective owners.</a:t>
            </a:r>
          </a:p>
        </p:txBody>
      </p:sp>
      <p:pic>
        <p:nvPicPr>
          <p:cNvPr id="3" name="Graphic 13">
            <a:hlinkClick r:id="rId2" action="ppaction://hlinksldjump"/>
            <a:extLst>
              <a:ext uri="{FF2B5EF4-FFF2-40B4-BE49-F238E27FC236}">
                <a16:creationId xmlns:a16="http://schemas.microsoft.com/office/drawing/2014/main" id="{78BE04A1-1C48-475F-98EF-1438352FB872}"/>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344550" y="4933238"/>
            <a:ext cx="639488" cy="114467"/>
          </a:xfrm>
          <a:prstGeom prst="rect">
            <a:avLst/>
          </a:prstGeom>
        </p:spPr>
      </p:pic>
    </p:spTree>
    <p:extLst>
      <p:ext uri="{BB962C8B-B14F-4D97-AF65-F5344CB8AC3E}">
        <p14:creationId xmlns:p14="http://schemas.microsoft.com/office/powerpoint/2010/main" val="4181729326"/>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360000" y="2197802"/>
            <a:ext cx="7343240" cy="747897"/>
          </a:xfrm>
          <a:prstGeom prst="rect">
            <a:avLst/>
          </a:prstGeom>
        </p:spPr>
        <p:txBody>
          <a:bodyPr anchor="ctr"/>
          <a:lstStyle>
            <a:lvl1pPr marL="0" indent="0">
              <a:lnSpc>
                <a:spcPct val="100000"/>
              </a:lnSpc>
              <a:spcBef>
                <a:spcPts val="0"/>
              </a:spcBef>
              <a:buNone/>
              <a:defRPr sz="4800" i="0" spc="0" baseline="0">
                <a:solidFill>
                  <a:schemeClr val="bg1"/>
                </a:solidFill>
                <a:latin typeface="+mj-lt"/>
              </a:defRPr>
            </a:lvl1pPr>
          </a:lstStyle>
          <a:p>
            <a:pPr lvl="0"/>
            <a:r>
              <a:rPr lang="en-US"/>
              <a:t>Click to edit title style</a:t>
            </a:r>
          </a:p>
        </p:txBody>
      </p:sp>
      <p:sp>
        <p:nvSpPr>
          <p:cNvPr id="5" name="Text Placeholder 8">
            <a:extLst>
              <a:ext uri="{FF2B5EF4-FFF2-40B4-BE49-F238E27FC236}">
                <a16:creationId xmlns:a16="http://schemas.microsoft.com/office/drawing/2014/main" id="{4C4493E5-66CF-4D30-B5CE-D492E8837BFE}"/>
              </a:ext>
            </a:extLst>
          </p:cNvPr>
          <p:cNvSpPr>
            <a:spLocks noGrp="1"/>
          </p:cNvSpPr>
          <p:nvPr>
            <p:ph type="body" sz="quarter" idx="11" hasCustomPrompt="1"/>
          </p:nvPr>
        </p:nvSpPr>
        <p:spPr>
          <a:xfrm>
            <a:off x="360000" y="3349143"/>
            <a:ext cx="5624255" cy="332399"/>
          </a:xfrm>
          <a:prstGeom prst="rect">
            <a:avLst/>
          </a:prstGeom>
        </p:spPr>
        <p:txBody>
          <a:bodyPr anchor="ctr"/>
          <a:lstStyle>
            <a:lvl1pPr marL="0" indent="0">
              <a:lnSpc>
                <a:spcPct val="100000"/>
              </a:lnSpc>
              <a:spcBef>
                <a:spcPts val="0"/>
              </a:spcBef>
              <a:buNone/>
              <a:defRPr sz="2000" spc="0" baseline="0">
                <a:solidFill>
                  <a:schemeClr val="bg1"/>
                </a:solidFill>
                <a:latin typeface="+mj-lt"/>
              </a:defRPr>
            </a:lvl1pPr>
          </a:lstStyle>
          <a:p>
            <a:pPr lvl="0"/>
            <a:r>
              <a:rPr lang="en-US"/>
              <a:t>Speaker Title</a:t>
            </a:r>
          </a:p>
        </p:txBody>
      </p:sp>
      <p:pic>
        <p:nvPicPr>
          <p:cNvPr id="8" name="Graphic 7">
            <a:extLst>
              <a:ext uri="{FF2B5EF4-FFF2-40B4-BE49-F238E27FC236}">
                <a16:creationId xmlns:a16="http://schemas.microsoft.com/office/drawing/2014/main" id="{16F5DF79-AEAE-4A36-B2F0-93493363694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60363" y="375892"/>
            <a:ext cx="1514429" cy="271079"/>
          </a:xfrm>
          <a:prstGeom prst="rect">
            <a:avLst/>
          </a:prstGeom>
        </p:spPr>
      </p:pic>
      <p:pic>
        <p:nvPicPr>
          <p:cNvPr id="7" name="Graphic 13">
            <a:hlinkClick r:id="rId4" action="ppaction://hlinksldjump"/>
            <a:extLst>
              <a:ext uri="{FF2B5EF4-FFF2-40B4-BE49-F238E27FC236}">
                <a16:creationId xmlns:a16="http://schemas.microsoft.com/office/drawing/2014/main" id="{19C3BA30-68D5-432F-B05A-D9F03B0A866F}"/>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344550" y="4933238"/>
            <a:ext cx="639488" cy="114467"/>
          </a:xfrm>
          <a:prstGeom prst="rect">
            <a:avLst/>
          </a:prstGeom>
        </p:spPr>
      </p:pic>
    </p:spTree>
    <p:extLst>
      <p:ext uri="{BB962C8B-B14F-4D97-AF65-F5344CB8AC3E}">
        <p14:creationId xmlns:p14="http://schemas.microsoft.com/office/powerpoint/2010/main" val="1374536917"/>
      </p:ext>
    </p:extLst>
  </p:cSld>
  <p:clrMapOvr>
    <a:masterClrMapping/>
  </p:clrMapOvr>
  <p:transition>
    <p:fade/>
  </p:transition>
  <p:extLst>
    <p:ext uri="{DCECCB84-F9BA-43D5-87BE-67443E8EF086}">
      <p15:sldGuideLst xmlns:p15="http://schemas.microsoft.com/office/powerpoint/2012/main">
        <p15:guide id="1" orient="horz" pos="2168">
          <p15:clr>
            <a:srgbClr val="FBAE40"/>
          </p15:clr>
        </p15:guide>
        <p15:guide id="0" orient="horz" pos="2372">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360000" y="2197802"/>
            <a:ext cx="7343240" cy="747897"/>
          </a:xfrm>
          <a:prstGeom prst="rect">
            <a:avLst/>
          </a:prstGeom>
        </p:spPr>
        <p:txBody>
          <a:bodyPr anchor="ctr"/>
          <a:lstStyle>
            <a:lvl1pPr marL="0" indent="0">
              <a:lnSpc>
                <a:spcPct val="100000"/>
              </a:lnSpc>
              <a:spcBef>
                <a:spcPts val="0"/>
              </a:spcBef>
              <a:buNone/>
              <a:defRPr sz="4800" i="0" spc="0" baseline="0">
                <a:solidFill>
                  <a:schemeClr val="bg1"/>
                </a:solidFill>
                <a:latin typeface="+mj-lt"/>
              </a:defRPr>
            </a:lvl1pPr>
          </a:lstStyle>
          <a:p>
            <a:pPr lvl="0"/>
            <a:r>
              <a:rPr lang="en-US"/>
              <a:t>Click to edit title style</a:t>
            </a:r>
          </a:p>
        </p:txBody>
      </p:sp>
      <p:sp>
        <p:nvSpPr>
          <p:cNvPr id="5" name="Text Placeholder 8">
            <a:extLst>
              <a:ext uri="{FF2B5EF4-FFF2-40B4-BE49-F238E27FC236}">
                <a16:creationId xmlns:a16="http://schemas.microsoft.com/office/drawing/2014/main" id="{4C4493E5-66CF-4D30-B5CE-D492E8837BFE}"/>
              </a:ext>
            </a:extLst>
          </p:cNvPr>
          <p:cNvSpPr>
            <a:spLocks noGrp="1"/>
          </p:cNvSpPr>
          <p:nvPr>
            <p:ph type="body" sz="quarter" idx="11" hasCustomPrompt="1"/>
          </p:nvPr>
        </p:nvSpPr>
        <p:spPr>
          <a:xfrm>
            <a:off x="360000" y="3349143"/>
            <a:ext cx="5624255" cy="332399"/>
          </a:xfrm>
          <a:prstGeom prst="rect">
            <a:avLst/>
          </a:prstGeom>
        </p:spPr>
        <p:txBody>
          <a:bodyPr anchor="ctr"/>
          <a:lstStyle>
            <a:lvl1pPr marL="0" indent="0">
              <a:lnSpc>
                <a:spcPct val="100000"/>
              </a:lnSpc>
              <a:spcBef>
                <a:spcPts val="0"/>
              </a:spcBef>
              <a:buNone/>
              <a:defRPr sz="2000" spc="0" baseline="0">
                <a:solidFill>
                  <a:schemeClr val="bg1"/>
                </a:solidFill>
                <a:latin typeface="+mj-lt"/>
              </a:defRPr>
            </a:lvl1pPr>
          </a:lstStyle>
          <a:p>
            <a:pPr lvl="0"/>
            <a:r>
              <a:rPr lang="en-US"/>
              <a:t>Speaker Title</a:t>
            </a:r>
          </a:p>
        </p:txBody>
      </p:sp>
      <p:pic>
        <p:nvPicPr>
          <p:cNvPr id="3" name="Graphic 2">
            <a:extLst>
              <a:ext uri="{FF2B5EF4-FFF2-40B4-BE49-F238E27FC236}">
                <a16:creationId xmlns:a16="http://schemas.microsoft.com/office/drawing/2014/main" id="{E401088D-B0E0-4D6F-A88F-86EA3B28CA4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60363" y="375892"/>
            <a:ext cx="1514429" cy="271079"/>
          </a:xfrm>
          <a:prstGeom prst="rect">
            <a:avLst/>
          </a:prstGeom>
        </p:spPr>
      </p:pic>
    </p:spTree>
    <p:extLst>
      <p:ext uri="{BB962C8B-B14F-4D97-AF65-F5344CB8AC3E}">
        <p14:creationId xmlns:p14="http://schemas.microsoft.com/office/powerpoint/2010/main" val="1920629719"/>
      </p:ext>
    </p:extLst>
  </p:cSld>
  <p:clrMapOvr>
    <a:masterClrMapping/>
  </p:clrMapOvr>
  <p:transition>
    <p:fade/>
  </p:transition>
  <p:extLst>
    <p:ext uri="{DCECCB84-F9BA-43D5-87BE-67443E8EF086}">
      <p15:sldGuideLst xmlns:p15="http://schemas.microsoft.com/office/powerpoint/2012/main">
        <p15:guide id="1" orient="horz" pos="2168">
          <p15:clr>
            <a:srgbClr val="FBAE40"/>
          </p15:clr>
        </p15:guide>
        <p15:guide id="0" orient="horz" pos="2372">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divider Topaz">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360000" y="2197350"/>
            <a:ext cx="8409350" cy="830997"/>
          </a:xfrm>
          <a:prstGeom prst="rect">
            <a:avLst/>
          </a:prstGeom>
        </p:spPr>
        <p:txBody>
          <a:bodyPr anchor="ctr">
            <a:noAutofit/>
          </a:bodyPr>
          <a:lstStyle>
            <a:lvl1pPr marL="0" indent="0">
              <a:lnSpc>
                <a:spcPct val="100000"/>
              </a:lnSpc>
              <a:spcBef>
                <a:spcPts val="0"/>
              </a:spcBef>
              <a:buNone/>
              <a:defRPr sz="4800" i="0" spc="0" baseline="0">
                <a:solidFill>
                  <a:schemeClr val="bg1"/>
                </a:solidFill>
                <a:latin typeface="+mn-lt"/>
              </a:defRPr>
            </a:lvl1pPr>
          </a:lstStyle>
          <a:p>
            <a:pPr lvl="0"/>
            <a:r>
              <a:rPr lang="en-US"/>
              <a:t>Click to edit title style</a:t>
            </a:r>
          </a:p>
        </p:txBody>
      </p:sp>
    </p:spTree>
    <p:extLst>
      <p:ext uri="{BB962C8B-B14F-4D97-AF65-F5344CB8AC3E}">
        <p14:creationId xmlns:p14="http://schemas.microsoft.com/office/powerpoint/2010/main" val="3291113795"/>
      </p:ext>
    </p:extLst>
  </p:cSld>
  <p:clrMapOvr>
    <a:masterClrMapping/>
  </p:clrMapOvr>
  <p:transition>
    <p:fade/>
  </p:transition>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Ending slide">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360238" y="2197802"/>
            <a:ext cx="8423524" cy="923330"/>
          </a:xfrm>
          <a:prstGeom prst="rect">
            <a:avLst/>
          </a:prstGeom>
        </p:spPr>
        <p:txBody>
          <a:bodyPr anchor="ctr">
            <a:noAutofit/>
          </a:bodyPr>
          <a:lstStyle>
            <a:lvl1pPr marL="0" indent="0" algn="ctr">
              <a:lnSpc>
                <a:spcPct val="100000"/>
              </a:lnSpc>
              <a:spcBef>
                <a:spcPts val="0"/>
              </a:spcBef>
              <a:buNone/>
              <a:defRPr sz="4800" i="0" spc="0" baseline="0">
                <a:solidFill>
                  <a:schemeClr val="bg1"/>
                </a:solidFill>
                <a:latin typeface="+mn-lt"/>
              </a:defRPr>
            </a:lvl1pPr>
          </a:lstStyle>
          <a:p>
            <a:pPr lvl="0"/>
            <a:r>
              <a:rPr lang="en-US"/>
              <a:t>Click to edit title style</a:t>
            </a:r>
          </a:p>
        </p:txBody>
      </p:sp>
      <p:pic>
        <p:nvPicPr>
          <p:cNvPr id="5" name="Graphic 4">
            <a:extLst>
              <a:ext uri="{FF2B5EF4-FFF2-40B4-BE49-F238E27FC236}">
                <a16:creationId xmlns:a16="http://schemas.microsoft.com/office/drawing/2014/main" id="{8AF627C6-A4A1-4D97-B15F-C05B3A19194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814785" y="3972241"/>
            <a:ext cx="1514429" cy="271079"/>
          </a:xfrm>
          <a:prstGeom prst="rect">
            <a:avLst/>
          </a:prstGeom>
        </p:spPr>
      </p:pic>
    </p:spTree>
    <p:extLst>
      <p:ext uri="{BB962C8B-B14F-4D97-AF65-F5344CB8AC3E}">
        <p14:creationId xmlns:p14="http://schemas.microsoft.com/office/powerpoint/2010/main" val="26955268"/>
      </p:ext>
    </p:extLst>
  </p:cSld>
  <p:clrMapOvr>
    <a:masterClrMapping/>
  </p:clrMapOvr>
  <p:transition>
    <p:fade/>
  </p:transition>
  <p:extLst>
    <p:ext uri="{DCECCB84-F9BA-43D5-87BE-67443E8EF086}">
      <p15:sldGuideLst xmlns:p15="http://schemas.microsoft.com/office/powerpoint/2012/main">
        <p15:guide id="1" orient="horz" pos="1827">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cs typeface="Tahoma" panose="020B0604030504040204" pitchFamily="34" charset="0"/>
              </a:defRPr>
            </a:lvl1pPr>
          </a:lstStyle>
          <a:p>
            <a:r>
              <a:rPr lang="en-US"/>
              <a:t>Click to edit Master title style</a:t>
            </a:r>
          </a:p>
        </p:txBody>
      </p:sp>
    </p:spTree>
    <p:extLst>
      <p:ext uri="{BB962C8B-B14F-4D97-AF65-F5344CB8AC3E}">
        <p14:creationId xmlns:p14="http://schemas.microsoft.com/office/powerpoint/2010/main" val="3828292978"/>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 Target="../slides/slide6.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2.svg"/></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8.xml"/><Relationship Id="rId7" Type="http://schemas.openxmlformats.org/officeDocument/2006/relationships/slide" Target="../slides/slide6.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theme" Target="../theme/theme2.xml"/><Relationship Id="rId5" Type="http://schemas.openxmlformats.org/officeDocument/2006/relationships/slideLayout" Target="../slideLayouts/slideLayout10.xml"/><Relationship Id="rId4" Type="http://schemas.openxmlformats.org/officeDocument/2006/relationships/slideLayout" Target="../slideLayouts/slideLayout9.xml"/><Relationship Id="rId9" Type="http://schemas.openxmlformats.org/officeDocument/2006/relationships/image" Target="../media/image2.svg"/></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3.xml"/><Relationship Id="rId7" Type="http://schemas.openxmlformats.org/officeDocument/2006/relationships/image" Target="../media/image2.svg"/><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image" Target="../media/image1.png"/><Relationship Id="rId5" Type="http://schemas.openxmlformats.org/officeDocument/2006/relationships/slide" Target="../slides/slide6.xml"/><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slide" Target="../slides/slide6.xml"/></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theme" Target="../theme/theme5.xml"/><Relationship Id="rId1" Type="http://schemas.openxmlformats.org/officeDocument/2006/relationships/slideLayout" Target="../slideLayouts/slideLayout16.xml"/></Relationships>
</file>

<file path=ppt/slideMasters/_rels/slideMaster6.xml.rels><?xml version="1.0" encoding="UTF-8" standalone="yes"?>
<Relationships xmlns="http://schemas.openxmlformats.org/package/2006/relationships"><Relationship Id="rId3" Type="http://schemas.openxmlformats.org/officeDocument/2006/relationships/theme" Target="../theme/theme6.xml"/><Relationship Id="rId2" Type="http://schemas.openxmlformats.org/officeDocument/2006/relationships/slideLayout" Target="../slideLayouts/slideLayout18.xml"/><Relationship Id="rId1" Type="http://schemas.openxmlformats.org/officeDocument/2006/relationships/slideLayout" Target="../slideLayouts/slideLayout17.xml"/><Relationship Id="rId5" Type="http://schemas.microsoft.com/office/2007/relationships/hdphoto" Target="../media/hdphoto1.wdp"/><Relationship Id="rId4" Type="http://schemas.openxmlformats.org/officeDocument/2006/relationships/image" Target="../media/image14.png"/></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theme" Target="../theme/theme7.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2" Type="http://schemas.openxmlformats.org/officeDocument/2006/relationships/slideLayout" Target="../slideLayouts/slideLayout20.xml"/><Relationship Id="rId16" Type="http://schemas.openxmlformats.org/officeDocument/2006/relationships/image" Target="../media/image2.svg"/><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5" Type="http://schemas.openxmlformats.org/officeDocument/2006/relationships/image" Target="../media/image1.png"/><Relationship Id="rId10" Type="http://schemas.openxmlformats.org/officeDocument/2006/relationships/slideLayout" Target="../slideLayouts/slideLayout28.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slide" Target="../slides/slide6.xml"/></Relationships>
</file>

<file path=ppt/slideMasters/_rels/slideMaster8.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3.xml"/><Relationship Id="rId7" Type="http://schemas.openxmlformats.org/officeDocument/2006/relationships/slide" Target="../slides/slide6.xml"/><Relationship Id="rId2" Type="http://schemas.openxmlformats.org/officeDocument/2006/relationships/slideLayout" Target="../slideLayouts/slideLayout32.xml"/><Relationship Id="rId1" Type="http://schemas.openxmlformats.org/officeDocument/2006/relationships/slideLayout" Target="../slideLayouts/slideLayout31.xml"/><Relationship Id="rId6" Type="http://schemas.openxmlformats.org/officeDocument/2006/relationships/theme" Target="../theme/theme8.xml"/><Relationship Id="rId5" Type="http://schemas.openxmlformats.org/officeDocument/2006/relationships/slideLayout" Target="../slideLayouts/slideLayout35.xml"/><Relationship Id="rId4" Type="http://schemas.openxmlformats.org/officeDocument/2006/relationships/slideLayout" Target="../slideLayouts/slideLayout34.xml"/><Relationship Id="rId9" Type="http://schemas.openxmlformats.org/officeDocument/2006/relationships/image" Target="../media/image2.sv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00373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60000" y="171451"/>
            <a:ext cx="8363938" cy="553998"/>
          </a:xfrm>
          <a:prstGeom prst="rect">
            <a:avLst/>
          </a:prstGeom>
        </p:spPr>
        <p:txBody>
          <a:bodyPr vert="horz" wrap="square" lIns="0" tIns="0" rIns="0" bIns="0" rtlCol="0" anchor="t">
            <a:spAutoFit/>
          </a:bodyPr>
          <a:lstStyle/>
          <a:p>
            <a:r>
              <a:rPr lang="en-US"/>
              <a:t>Click to edit Master title style</a:t>
            </a:r>
          </a:p>
        </p:txBody>
      </p:sp>
      <p:sp>
        <p:nvSpPr>
          <p:cNvPr id="3" name="Text Placeholder 2"/>
          <p:cNvSpPr>
            <a:spLocks noGrp="1"/>
          </p:cNvSpPr>
          <p:nvPr>
            <p:ph type="body" idx="1"/>
          </p:nvPr>
        </p:nvSpPr>
        <p:spPr>
          <a:xfrm>
            <a:off x="360000" y="1019146"/>
            <a:ext cx="8363937" cy="307777"/>
          </a:xfrm>
          <a:prstGeom prst="rect">
            <a:avLst/>
          </a:prstGeom>
        </p:spPr>
        <p:txBody>
          <a:bodyPr vert="horz" wrap="square" lIns="0" tIns="0" rIns="0" bIns="0" rtlCol="0">
            <a:spAutoFit/>
          </a:bodyPr>
          <a:lstStyle/>
          <a:p>
            <a:pPr lvl="0"/>
            <a:endParaRPr lang="en-US"/>
          </a:p>
        </p:txBody>
      </p:sp>
      <p:sp>
        <p:nvSpPr>
          <p:cNvPr id="15" name="TextBox 14"/>
          <p:cNvSpPr txBox="1"/>
          <p:nvPr/>
        </p:nvSpPr>
        <p:spPr>
          <a:xfrm>
            <a:off x="365760" y="4963255"/>
            <a:ext cx="3670877" cy="76944"/>
          </a:xfrm>
          <a:prstGeom prst="rect">
            <a:avLst/>
          </a:prstGeom>
          <a:noFill/>
        </p:spPr>
        <p:txBody>
          <a:bodyPr wrap="none" lIns="0" tIns="0" rIns="0" bIns="0" rtlCol="0">
            <a:spAutoFit/>
          </a:bodyPr>
          <a:lstStyle/>
          <a:p>
            <a:pPr>
              <a:lnSpc>
                <a:spcPct val="100000"/>
              </a:lnSpc>
            </a:pPr>
            <a:r>
              <a:rPr lang="en-US" sz="500" spc="0" dirty="0">
                <a:solidFill>
                  <a:srgbClr val="467D7D"/>
                </a:solidFill>
                <a:latin typeface="+mn-lt"/>
              </a:rPr>
              <a:t>© 2019 Veeam Software. Confidential information. All rights reserved. All trademarks are the property of their respective owners.</a:t>
            </a:r>
          </a:p>
        </p:txBody>
      </p:sp>
      <p:grpSp>
        <p:nvGrpSpPr>
          <p:cNvPr id="16" name="Group 15"/>
          <p:cNvGrpSpPr/>
          <p:nvPr/>
        </p:nvGrpSpPr>
        <p:grpSpPr>
          <a:xfrm rot="16200000">
            <a:off x="-1151128" y="454562"/>
            <a:ext cx="1429486" cy="520365"/>
            <a:chOff x="-2069182" y="-579662"/>
            <a:chExt cx="1429486" cy="520365"/>
          </a:xfrm>
        </p:grpSpPr>
        <p:grpSp>
          <p:nvGrpSpPr>
            <p:cNvPr id="17" name="Group 16"/>
            <p:cNvGrpSpPr/>
            <p:nvPr/>
          </p:nvGrpSpPr>
          <p:grpSpPr>
            <a:xfrm>
              <a:off x="-2069182" y="-297545"/>
              <a:ext cx="1429486" cy="238248"/>
              <a:chOff x="-2060858" y="2411918"/>
              <a:chExt cx="1917983" cy="319664"/>
            </a:xfrm>
          </p:grpSpPr>
          <p:sp>
            <p:nvSpPr>
              <p:cNvPr id="19" name="Rectangle 18"/>
              <p:cNvSpPr/>
              <p:nvPr/>
            </p:nvSpPr>
            <p:spPr bwMode="auto">
              <a:xfrm>
                <a:off x="-2060858" y="2411918"/>
                <a:ext cx="319664" cy="319664"/>
              </a:xfrm>
              <a:prstGeom prst="rect">
                <a:avLst/>
              </a:prstGeom>
              <a:solidFill>
                <a:srgbClr val="00B3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20" name="Rectangle 19"/>
              <p:cNvSpPr/>
              <p:nvPr/>
            </p:nvSpPr>
            <p:spPr bwMode="auto">
              <a:xfrm>
                <a:off x="-1421530" y="2411918"/>
                <a:ext cx="319664" cy="319664"/>
              </a:xfrm>
              <a:prstGeom prst="rect">
                <a:avLst/>
              </a:prstGeom>
              <a:solidFill>
                <a:srgbClr val="93EB2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21" name="Rectangle 20"/>
              <p:cNvSpPr/>
              <p:nvPr/>
            </p:nvSpPr>
            <p:spPr bwMode="auto">
              <a:xfrm>
                <a:off x="-1741194" y="2411918"/>
                <a:ext cx="319664" cy="319664"/>
              </a:xfrm>
              <a:prstGeom prst="rect">
                <a:avLst/>
              </a:prstGeom>
              <a:solidFill>
                <a:srgbClr val="005F4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22" name="Rectangle 21"/>
              <p:cNvSpPr/>
              <p:nvPr/>
            </p:nvSpPr>
            <p:spPr bwMode="auto">
              <a:xfrm>
                <a:off x="-1101866" y="2411918"/>
                <a:ext cx="319664" cy="319664"/>
              </a:xfrm>
              <a:prstGeom prst="rect">
                <a:avLst/>
              </a:prstGeom>
              <a:solidFill>
                <a:srgbClr val="00B4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23" name="Rectangle 22"/>
              <p:cNvSpPr/>
              <p:nvPr/>
            </p:nvSpPr>
            <p:spPr bwMode="auto">
              <a:xfrm>
                <a:off x="-782202" y="2411918"/>
                <a:ext cx="319664" cy="319664"/>
              </a:xfrm>
              <a:prstGeom prst="rect">
                <a:avLst/>
              </a:prstGeom>
              <a:solidFill>
                <a:srgbClr val="9D9D9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24" name="Rectangle 23"/>
              <p:cNvSpPr/>
              <p:nvPr/>
            </p:nvSpPr>
            <p:spPr bwMode="auto">
              <a:xfrm>
                <a:off x="-462539" y="2411918"/>
                <a:ext cx="319664" cy="319664"/>
              </a:xfrm>
              <a:prstGeom prst="rect">
                <a:avLst/>
              </a:prstGeom>
              <a:solidFill>
                <a:srgbClr val="00E29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gradFill>
                    <a:gsLst>
                      <a:gs pos="0">
                        <a:srgbClr val="FFFFFF"/>
                      </a:gs>
                      <a:gs pos="100000">
                        <a:srgbClr val="FFFFFF"/>
                      </a:gs>
                    </a:gsLst>
                    <a:lin ang="5400000" scaled="0"/>
                  </a:gradFill>
                  <a:latin typeface="+mj-lt"/>
                  <a:ea typeface="Segoe UI" pitchFamily="34" charset="0"/>
                  <a:cs typeface="Segoe UI" pitchFamily="34" charset="0"/>
                </a:endParaRPr>
              </a:p>
            </p:txBody>
          </p:sp>
        </p:grpSp>
        <p:sp>
          <p:nvSpPr>
            <p:cNvPr id="18" name="TextBox 17"/>
            <p:cNvSpPr txBox="1"/>
            <p:nvPr/>
          </p:nvSpPr>
          <p:spPr>
            <a:xfrm>
              <a:off x="-2069182" y="-579662"/>
              <a:ext cx="1378583" cy="215444"/>
            </a:xfrm>
            <a:prstGeom prst="rect">
              <a:avLst/>
            </a:prstGeom>
            <a:noFill/>
          </p:spPr>
          <p:txBody>
            <a:bodyPr wrap="none" lIns="0" tIns="0" rIns="0" bIns="0" rtlCol="0" anchor="ctr">
              <a:spAutoFit/>
            </a:bodyPr>
            <a:lstStyle/>
            <a:p>
              <a:r>
                <a:rPr lang="en-US" sz="700" dirty="0">
                  <a:solidFill>
                    <a:schemeClr val="tx1">
                      <a:lumMod val="65000"/>
                      <a:lumOff val="35000"/>
                    </a:schemeClr>
                  </a:solidFill>
                  <a:latin typeface="+mj-lt"/>
                </a:rPr>
                <a:t>Use an eyedropper to choose </a:t>
              </a:r>
              <a:br>
                <a:rPr lang="en-US" sz="700" dirty="0">
                  <a:solidFill>
                    <a:schemeClr val="tx1">
                      <a:lumMod val="65000"/>
                      <a:lumOff val="35000"/>
                    </a:schemeClr>
                  </a:solidFill>
                  <a:latin typeface="+mj-lt"/>
                </a:rPr>
              </a:br>
              <a:r>
                <a:rPr lang="en-US" sz="700" dirty="0">
                  <a:solidFill>
                    <a:schemeClr val="tx1">
                      <a:lumMod val="65000"/>
                      <a:lumOff val="35000"/>
                    </a:schemeClr>
                  </a:solidFill>
                  <a:latin typeface="+mj-lt"/>
                </a:rPr>
                <a:t>one of </a:t>
              </a:r>
              <a:r>
                <a:rPr lang="en-US" sz="700" b="1" dirty="0">
                  <a:solidFill>
                    <a:schemeClr val="tx1">
                      <a:lumMod val="65000"/>
                      <a:lumOff val="35000"/>
                    </a:schemeClr>
                  </a:solidFill>
                  <a:latin typeface="+mj-lt"/>
                </a:rPr>
                <a:t>Veeam corporate colors:</a:t>
              </a:r>
            </a:p>
          </p:txBody>
        </p:sp>
      </p:grpSp>
      <p:pic>
        <p:nvPicPr>
          <p:cNvPr id="14" name="Graphic 13">
            <a:hlinkClick r:id="rId7" action="ppaction://hlinksldjump"/>
            <a:extLst>
              <a:ext uri="{FF2B5EF4-FFF2-40B4-BE49-F238E27FC236}">
                <a16:creationId xmlns:a16="http://schemas.microsoft.com/office/drawing/2014/main" id="{5DF8CDE8-BEBB-4039-9EBE-53D33502A76F}"/>
              </a:ext>
            </a:extLst>
          </p:cNvPr>
          <p:cNvPicPr>
            <a:picLocks noChangeAspect="1"/>
          </p:cNvPicPr>
          <p:nvPr userDrawn="1"/>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344550" y="4933238"/>
            <a:ext cx="639488" cy="114467"/>
          </a:xfrm>
          <a:prstGeom prst="rect">
            <a:avLst/>
          </a:prstGeom>
        </p:spPr>
      </p:pic>
    </p:spTree>
    <p:extLst>
      <p:ext uri="{BB962C8B-B14F-4D97-AF65-F5344CB8AC3E}">
        <p14:creationId xmlns:p14="http://schemas.microsoft.com/office/powerpoint/2010/main" val="1196874270"/>
      </p:ext>
    </p:extLst>
  </p:cSld>
  <p:clrMap bg1="lt1" tx1="dk1" bg2="lt2" tx2="dk2" accent1="accent1" accent2="accent2" accent3="accent3" accent4="accent4" accent5="accent5" accent6="accent6" hlink="hlink" folHlink="folHlink"/>
  <p:sldLayoutIdLst>
    <p:sldLayoutId id="2147483761" r:id="rId1"/>
    <p:sldLayoutId id="2147483788" r:id="rId2"/>
    <p:sldLayoutId id="2147483789" r:id="rId3"/>
    <p:sldLayoutId id="2147483762" r:id="rId4"/>
    <p:sldLayoutId id="2147483781" r:id="rId5"/>
  </p:sldLayoutIdLst>
  <p:transition>
    <p:fade/>
  </p:transition>
  <p:txStyles>
    <p:titleStyle>
      <a:lvl1pPr algn="l" defTabSz="686030" rtl="0" eaLnBrk="1" latinLnBrk="0" hangingPunct="1">
        <a:lnSpc>
          <a:spcPct val="100000"/>
        </a:lnSpc>
        <a:spcBef>
          <a:spcPct val="0"/>
        </a:spcBef>
        <a:buNone/>
        <a:defRPr lang="en-US" sz="3600" b="0" kern="1200" cap="none" spc="0" baseline="0" dirty="0" smtClean="0">
          <a:ln w="3175">
            <a:noFill/>
          </a:ln>
          <a:solidFill>
            <a:srgbClr val="93EB20"/>
          </a:solidFill>
          <a:effectLst/>
          <a:latin typeface="+mj-lt"/>
          <a:ea typeface="+mn-ea"/>
          <a:cs typeface="Tahoma" panose="020B0604030504040204" pitchFamily="34" charset="0"/>
        </a:defRPr>
      </a:lvl1pPr>
    </p:titleStyle>
    <p:bodyStyle>
      <a:lvl1pPr marL="0" indent="0" algn="l" defTabSz="686030" rtl="0" eaLnBrk="1" latinLnBrk="0" hangingPunct="1">
        <a:lnSpc>
          <a:spcPct val="100000"/>
        </a:lnSpc>
        <a:spcBef>
          <a:spcPts val="0"/>
        </a:spcBef>
        <a:buSzPct val="90000"/>
        <a:buFont typeface="Arial" pitchFamily="34" charset="0"/>
        <a:buNone/>
        <a:defRPr sz="2000" kern="1200" spc="0" baseline="0">
          <a:solidFill>
            <a:schemeClr val="bg1"/>
          </a:solidFill>
          <a:latin typeface="+mn-lt"/>
          <a:ea typeface="+mn-ea"/>
          <a:cs typeface="+mn-cs"/>
        </a:defRPr>
      </a:lvl1pPr>
      <a:lvl2pPr marL="266693" indent="-266693" algn="l" defTabSz="686030" rtl="0" eaLnBrk="1" latinLnBrk="0" hangingPunct="1">
        <a:lnSpc>
          <a:spcPct val="100000"/>
        </a:lnSpc>
        <a:spcBef>
          <a:spcPts val="0"/>
        </a:spcBef>
        <a:buClr>
          <a:schemeClr val="tx1">
            <a:lumMod val="50000"/>
            <a:lumOff val="50000"/>
          </a:schemeClr>
        </a:buClr>
        <a:buSzPct val="90000"/>
        <a:buFont typeface="Arial" pitchFamily="34" charset="0"/>
        <a:buChar char="•"/>
        <a:tabLst/>
        <a:defRPr sz="2000" kern="1200" spc="0" baseline="0">
          <a:solidFill>
            <a:schemeClr val="tx1">
              <a:lumMod val="50000"/>
              <a:lumOff val="50000"/>
            </a:schemeClr>
          </a:solidFill>
          <a:latin typeface="+mn-lt"/>
          <a:ea typeface="+mn-ea"/>
          <a:cs typeface="+mn-cs"/>
        </a:defRPr>
      </a:lvl2pPr>
      <a:lvl3pPr marL="686057" indent="-213202" algn="l" defTabSz="686030" rtl="0" eaLnBrk="1" latinLnBrk="0" hangingPunct="1">
        <a:lnSpc>
          <a:spcPct val="90000"/>
        </a:lnSpc>
        <a:spcBef>
          <a:spcPct val="20000"/>
        </a:spcBef>
        <a:buSzPct val="90000"/>
        <a:buFont typeface="Arial" pitchFamily="34" charset="0"/>
        <a:buChar char="•"/>
        <a:defRPr sz="1800" kern="1200" spc="0" baseline="0">
          <a:gradFill flip="none" rotWithShape="1">
            <a:gsLst>
              <a:gs pos="0">
                <a:schemeClr val="bg1">
                  <a:lumMod val="50000"/>
                </a:schemeClr>
              </a:gs>
              <a:gs pos="100000">
                <a:schemeClr val="bg1">
                  <a:lumMod val="50000"/>
                </a:schemeClr>
              </a:gs>
            </a:gsLst>
            <a:lin ang="16200000" scaled="0"/>
            <a:tileRect/>
          </a:gradFill>
          <a:latin typeface="+mn-lt"/>
          <a:ea typeface="+mn-ea"/>
          <a:cs typeface="+mn-cs"/>
        </a:defRPr>
      </a:lvl3pPr>
      <a:lvl4pPr marL="1112462" indent="-167942" algn="l" defTabSz="686030" rtl="0" eaLnBrk="1" latinLnBrk="0" hangingPunct="1">
        <a:lnSpc>
          <a:spcPct val="90000"/>
        </a:lnSpc>
        <a:spcBef>
          <a:spcPct val="20000"/>
        </a:spcBef>
        <a:buSzPct val="90000"/>
        <a:buFont typeface="Arial" pitchFamily="34" charset="0"/>
        <a:buChar char="•"/>
        <a:tabLst>
          <a:tab pos="686057" algn="l"/>
        </a:tabLst>
        <a:defRPr sz="1400" kern="1200" spc="0">
          <a:gradFill flip="none" rotWithShape="1">
            <a:gsLst>
              <a:gs pos="0">
                <a:schemeClr val="bg1">
                  <a:lumMod val="50000"/>
                </a:schemeClr>
              </a:gs>
              <a:gs pos="100000">
                <a:schemeClr val="bg1">
                  <a:lumMod val="50000"/>
                </a:schemeClr>
              </a:gs>
            </a:gsLst>
            <a:lin ang="16200000" scaled="0"/>
            <a:tileRect/>
          </a:gradFill>
          <a:latin typeface="+mn-lt"/>
          <a:ea typeface="+mn-ea"/>
          <a:cs typeface="+mn-cs"/>
        </a:defRPr>
      </a:lvl4pPr>
      <a:lvl5pPr marL="1285167" indent="-172706" algn="l" defTabSz="686030" rtl="0" eaLnBrk="1" latinLnBrk="0" hangingPunct="1">
        <a:lnSpc>
          <a:spcPct val="90000"/>
        </a:lnSpc>
        <a:spcBef>
          <a:spcPct val="20000"/>
        </a:spcBef>
        <a:buSzPct val="90000"/>
        <a:buFont typeface="Arial" pitchFamily="34" charset="0"/>
        <a:buChar char="•"/>
        <a:defRPr sz="1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1886582"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596"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612"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627"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6030" rtl="0" eaLnBrk="1" latinLnBrk="0" hangingPunct="1">
        <a:defRPr sz="1400" kern="1200">
          <a:solidFill>
            <a:schemeClr val="tx1"/>
          </a:solidFill>
          <a:latin typeface="+mn-lt"/>
          <a:ea typeface="+mn-ea"/>
          <a:cs typeface="+mn-cs"/>
        </a:defRPr>
      </a:lvl1pPr>
      <a:lvl2pPr marL="343016" algn="l" defTabSz="686030" rtl="0" eaLnBrk="1" latinLnBrk="0" hangingPunct="1">
        <a:defRPr sz="1400" kern="1200">
          <a:solidFill>
            <a:schemeClr val="tx1"/>
          </a:solidFill>
          <a:latin typeface="+mn-lt"/>
          <a:ea typeface="+mn-ea"/>
          <a:cs typeface="+mn-cs"/>
        </a:defRPr>
      </a:lvl2pPr>
      <a:lvl3pPr marL="686030" algn="l" defTabSz="686030" rtl="0" eaLnBrk="1" latinLnBrk="0" hangingPunct="1">
        <a:defRPr sz="1400" kern="1200">
          <a:solidFill>
            <a:schemeClr val="tx1"/>
          </a:solidFill>
          <a:latin typeface="+mn-lt"/>
          <a:ea typeface="+mn-ea"/>
          <a:cs typeface="+mn-cs"/>
        </a:defRPr>
      </a:lvl3pPr>
      <a:lvl4pPr marL="1029044" algn="l" defTabSz="686030" rtl="0" eaLnBrk="1" latinLnBrk="0" hangingPunct="1">
        <a:defRPr sz="1400" kern="1200">
          <a:solidFill>
            <a:schemeClr val="tx1"/>
          </a:solidFill>
          <a:latin typeface="+mn-lt"/>
          <a:ea typeface="+mn-ea"/>
          <a:cs typeface="+mn-cs"/>
        </a:defRPr>
      </a:lvl4pPr>
      <a:lvl5pPr marL="1372060" algn="l" defTabSz="686030" rtl="0" eaLnBrk="1" latinLnBrk="0" hangingPunct="1">
        <a:defRPr sz="1400" kern="1200">
          <a:solidFill>
            <a:schemeClr val="tx1"/>
          </a:solidFill>
          <a:latin typeface="+mn-lt"/>
          <a:ea typeface="+mn-ea"/>
          <a:cs typeface="+mn-cs"/>
        </a:defRPr>
      </a:lvl5pPr>
      <a:lvl6pPr marL="1715075" algn="l" defTabSz="686030" rtl="0" eaLnBrk="1" latinLnBrk="0" hangingPunct="1">
        <a:defRPr sz="1400" kern="1200">
          <a:solidFill>
            <a:schemeClr val="tx1"/>
          </a:solidFill>
          <a:latin typeface="+mn-lt"/>
          <a:ea typeface="+mn-ea"/>
          <a:cs typeface="+mn-cs"/>
        </a:defRPr>
      </a:lvl6pPr>
      <a:lvl7pPr marL="2058089" algn="l" defTabSz="686030" rtl="0" eaLnBrk="1" latinLnBrk="0" hangingPunct="1">
        <a:defRPr sz="1400" kern="1200">
          <a:solidFill>
            <a:schemeClr val="tx1"/>
          </a:solidFill>
          <a:latin typeface="+mn-lt"/>
          <a:ea typeface="+mn-ea"/>
          <a:cs typeface="+mn-cs"/>
        </a:defRPr>
      </a:lvl7pPr>
      <a:lvl8pPr marL="2401104" algn="l" defTabSz="686030" rtl="0" eaLnBrk="1" latinLnBrk="0" hangingPunct="1">
        <a:defRPr sz="1400" kern="1200">
          <a:solidFill>
            <a:schemeClr val="tx1"/>
          </a:solidFill>
          <a:latin typeface="+mn-lt"/>
          <a:ea typeface="+mn-ea"/>
          <a:cs typeface="+mn-cs"/>
        </a:defRPr>
      </a:lvl8pPr>
      <a:lvl9pPr marL="2744120" algn="l" defTabSz="686030" rtl="0" eaLnBrk="1" latinLnBrk="0" hangingPunct="1">
        <a:defRPr sz="1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03738"/>
        </a:solidFill>
        <a:effectLst/>
      </p:bgPr>
    </p:bg>
    <p:spTree>
      <p:nvGrpSpPr>
        <p:cNvPr id="1" name=""/>
        <p:cNvGrpSpPr/>
        <p:nvPr/>
      </p:nvGrpSpPr>
      <p:grpSpPr>
        <a:xfrm>
          <a:off x="0" y="0"/>
          <a:ext cx="0" cy="0"/>
          <a:chOff x="0" y="0"/>
          <a:chExt cx="0" cy="0"/>
        </a:xfrm>
      </p:grpSpPr>
      <p:grpSp>
        <p:nvGrpSpPr>
          <p:cNvPr id="15" name="Group 14"/>
          <p:cNvGrpSpPr/>
          <p:nvPr/>
        </p:nvGrpSpPr>
        <p:grpSpPr>
          <a:xfrm rot="16200000">
            <a:off x="-1151128" y="454562"/>
            <a:ext cx="1429486" cy="520365"/>
            <a:chOff x="-2069182" y="-579662"/>
            <a:chExt cx="1429486" cy="520365"/>
          </a:xfrm>
        </p:grpSpPr>
        <p:grpSp>
          <p:nvGrpSpPr>
            <p:cNvPr id="16" name="Group 15"/>
            <p:cNvGrpSpPr/>
            <p:nvPr/>
          </p:nvGrpSpPr>
          <p:grpSpPr>
            <a:xfrm>
              <a:off x="-2069182" y="-297545"/>
              <a:ext cx="1429486" cy="238248"/>
              <a:chOff x="-2060858" y="2411918"/>
              <a:chExt cx="1917983" cy="319664"/>
            </a:xfrm>
          </p:grpSpPr>
          <p:sp>
            <p:nvSpPr>
              <p:cNvPr id="18" name="Rectangle 17"/>
              <p:cNvSpPr/>
              <p:nvPr/>
            </p:nvSpPr>
            <p:spPr bwMode="auto">
              <a:xfrm>
                <a:off x="-2060858" y="2411918"/>
                <a:ext cx="319664" cy="319664"/>
              </a:xfrm>
              <a:prstGeom prst="rect">
                <a:avLst/>
              </a:prstGeom>
              <a:solidFill>
                <a:srgbClr val="00B3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19" name="Rectangle 18"/>
              <p:cNvSpPr/>
              <p:nvPr/>
            </p:nvSpPr>
            <p:spPr bwMode="auto">
              <a:xfrm>
                <a:off x="-1421530" y="2411918"/>
                <a:ext cx="319664" cy="319664"/>
              </a:xfrm>
              <a:prstGeom prst="rect">
                <a:avLst/>
              </a:prstGeom>
              <a:solidFill>
                <a:srgbClr val="93EB2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20" name="Rectangle 19"/>
              <p:cNvSpPr/>
              <p:nvPr/>
            </p:nvSpPr>
            <p:spPr bwMode="auto">
              <a:xfrm>
                <a:off x="-1741194" y="2411918"/>
                <a:ext cx="319664" cy="319664"/>
              </a:xfrm>
              <a:prstGeom prst="rect">
                <a:avLst/>
              </a:prstGeom>
              <a:solidFill>
                <a:srgbClr val="005F4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21" name="Rectangle 20"/>
              <p:cNvSpPr/>
              <p:nvPr/>
            </p:nvSpPr>
            <p:spPr bwMode="auto">
              <a:xfrm>
                <a:off x="-1101866" y="2411918"/>
                <a:ext cx="319664" cy="319664"/>
              </a:xfrm>
              <a:prstGeom prst="rect">
                <a:avLst/>
              </a:prstGeom>
              <a:solidFill>
                <a:srgbClr val="00B4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22" name="Rectangle 21"/>
              <p:cNvSpPr/>
              <p:nvPr/>
            </p:nvSpPr>
            <p:spPr bwMode="auto">
              <a:xfrm>
                <a:off x="-782202" y="2411918"/>
                <a:ext cx="319664" cy="319664"/>
              </a:xfrm>
              <a:prstGeom prst="rect">
                <a:avLst/>
              </a:prstGeom>
              <a:solidFill>
                <a:srgbClr val="9D9D9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23" name="Rectangle 22"/>
              <p:cNvSpPr/>
              <p:nvPr/>
            </p:nvSpPr>
            <p:spPr bwMode="auto">
              <a:xfrm>
                <a:off x="-462539" y="2411918"/>
                <a:ext cx="319664" cy="319664"/>
              </a:xfrm>
              <a:prstGeom prst="rect">
                <a:avLst/>
              </a:prstGeom>
              <a:solidFill>
                <a:srgbClr val="00E29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gradFill>
                    <a:gsLst>
                      <a:gs pos="0">
                        <a:srgbClr val="FFFFFF"/>
                      </a:gs>
                      <a:gs pos="100000">
                        <a:srgbClr val="FFFFFF"/>
                      </a:gs>
                    </a:gsLst>
                    <a:lin ang="5400000" scaled="0"/>
                  </a:gradFill>
                  <a:latin typeface="+mj-lt"/>
                  <a:ea typeface="Segoe UI" pitchFamily="34" charset="0"/>
                  <a:cs typeface="Segoe UI" pitchFamily="34" charset="0"/>
                </a:endParaRPr>
              </a:p>
            </p:txBody>
          </p:sp>
        </p:grpSp>
        <p:sp>
          <p:nvSpPr>
            <p:cNvPr id="17" name="TextBox 16"/>
            <p:cNvSpPr txBox="1"/>
            <p:nvPr/>
          </p:nvSpPr>
          <p:spPr>
            <a:xfrm>
              <a:off x="-2069182" y="-579662"/>
              <a:ext cx="1378583" cy="215444"/>
            </a:xfrm>
            <a:prstGeom prst="rect">
              <a:avLst/>
            </a:prstGeom>
            <a:noFill/>
          </p:spPr>
          <p:txBody>
            <a:bodyPr wrap="none" lIns="0" tIns="0" rIns="0" bIns="0" rtlCol="0" anchor="ctr">
              <a:spAutoFit/>
            </a:bodyPr>
            <a:lstStyle/>
            <a:p>
              <a:r>
                <a:rPr lang="en-US" sz="700" dirty="0">
                  <a:solidFill>
                    <a:schemeClr val="tx1">
                      <a:lumMod val="65000"/>
                      <a:lumOff val="35000"/>
                    </a:schemeClr>
                  </a:solidFill>
                  <a:latin typeface="+mj-lt"/>
                </a:rPr>
                <a:t>Use an eyedropper to choose </a:t>
              </a:r>
              <a:br>
                <a:rPr lang="en-US" sz="700" dirty="0">
                  <a:solidFill>
                    <a:schemeClr val="tx1">
                      <a:lumMod val="65000"/>
                      <a:lumOff val="35000"/>
                    </a:schemeClr>
                  </a:solidFill>
                  <a:latin typeface="+mj-lt"/>
                </a:rPr>
              </a:br>
              <a:r>
                <a:rPr lang="en-US" sz="700" dirty="0">
                  <a:solidFill>
                    <a:schemeClr val="tx1">
                      <a:lumMod val="65000"/>
                      <a:lumOff val="35000"/>
                    </a:schemeClr>
                  </a:solidFill>
                  <a:latin typeface="+mj-lt"/>
                </a:rPr>
                <a:t>one of </a:t>
              </a:r>
              <a:r>
                <a:rPr lang="en-US" sz="700" b="1" dirty="0">
                  <a:solidFill>
                    <a:schemeClr val="tx1">
                      <a:lumMod val="65000"/>
                      <a:lumOff val="35000"/>
                    </a:schemeClr>
                  </a:solidFill>
                  <a:latin typeface="+mj-lt"/>
                </a:rPr>
                <a:t>Veeam corporate colors:</a:t>
              </a:r>
            </a:p>
          </p:txBody>
        </p:sp>
      </p:grpSp>
      <p:pic>
        <p:nvPicPr>
          <p:cNvPr id="11" name="Graphic 13">
            <a:hlinkClick r:id="rId7" action="ppaction://hlinksldjump"/>
            <a:extLst>
              <a:ext uri="{FF2B5EF4-FFF2-40B4-BE49-F238E27FC236}">
                <a16:creationId xmlns:a16="http://schemas.microsoft.com/office/drawing/2014/main" id="{2506FB5F-8AF2-4006-973B-9C70E7EE5036}"/>
              </a:ext>
            </a:extLst>
          </p:cNvPr>
          <p:cNvPicPr>
            <a:picLocks noChangeAspect="1"/>
          </p:cNvPicPr>
          <p:nvPr userDrawn="1"/>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344550" y="4933238"/>
            <a:ext cx="639488" cy="114467"/>
          </a:xfrm>
          <a:prstGeom prst="rect">
            <a:avLst/>
          </a:prstGeom>
        </p:spPr>
      </p:pic>
    </p:spTree>
    <p:extLst>
      <p:ext uri="{BB962C8B-B14F-4D97-AF65-F5344CB8AC3E}">
        <p14:creationId xmlns:p14="http://schemas.microsoft.com/office/powerpoint/2010/main" val="1224544481"/>
      </p:ext>
    </p:extLst>
  </p:cSld>
  <p:clrMap bg1="lt1" tx1="dk1" bg2="lt2" tx2="dk2" accent1="accent1" accent2="accent2" accent3="accent3" accent4="accent4" accent5="accent5" accent6="accent6" hlink="hlink" folHlink="folHlink"/>
  <p:sldLayoutIdLst>
    <p:sldLayoutId id="2147483766" r:id="rId1"/>
    <p:sldLayoutId id="2147483767" r:id="rId2"/>
    <p:sldLayoutId id="2147483768" r:id="rId3"/>
    <p:sldLayoutId id="2147483769" r:id="rId4"/>
    <p:sldLayoutId id="2147483782" r:id="rId5"/>
  </p:sldLayoutIdLst>
  <p:transition>
    <p:fade/>
  </p:transition>
  <p:txStyles>
    <p:titleStyle>
      <a:lvl1pPr algn="l" defTabSz="686030" rtl="0" eaLnBrk="1" latinLnBrk="0" hangingPunct="1">
        <a:lnSpc>
          <a:spcPct val="90000"/>
        </a:lnSpc>
        <a:spcBef>
          <a:spcPct val="0"/>
        </a:spcBef>
        <a:buNone/>
        <a:defRPr lang="en-US" sz="4100" b="0" kern="1200" cap="none" spc="0" baseline="0" dirty="0" smtClean="0">
          <a:ln w="3175">
            <a:noFill/>
          </a:ln>
          <a:solidFill>
            <a:schemeClr val="bg1"/>
          </a:solidFill>
          <a:effectLst/>
          <a:latin typeface="+mj-lt"/>
          <a:ea typeface="+mn-ea"/>
          <a:cs typeface="Arial" charset="0"/>
        </a:defRPr>
      </a:lvl1pPr>
    </p:titleStyle>
    <p:bodyStyle>
      <a:lvl1pPr marL="259654" indent="-259654" algn="l" defTabSz="686030" rtl="0" eaLnBrk="1" latinLnBrk="0" hangingPunct="1">
        <a:lnSpc>
          <a:spcPct val="90000"/>
        </a:lnSpc>
        <a:spcBef>
          <a:spcPct val="20000"/>
        </a:spcBef>
        <a:buSzPct val="90000"/>
        <a:buFont typeface="Arial" pitchFamily="34" charset="0"/>
        <a:buChar char="•"/>
        <a:defRPr sz="2400" kern="1200" spc="0">
          <a:solidFill>
            <a:schemeClr val="bg1"/>
          </a:solidFill>
          <a:latin typeface="+mn-lt"/>
          <a:ea typeface="+mn-ea"/>
          <a:cs typeface="+mn-cs"/>
        </a:defRPr>
      </a:lvl1pPr>
      <a:lvl2pPr marL="472856" indent="-213202" algn="l" defTabSz="686030" rtl="0" eaLnBrk="1" latinLnBrk="0" hangingPunct="1">
        <a:lnSpc>
          <a:spcPct val="90000"/>
        </a:lnSpc>
        <a:spcBef>
          <a:spcPct val="20000"/>
        </a:spcBef>
        <a:buSzPct val="90000"/>
        <a:buFont typeface="Arial" pitchFamily="34" charset="0"/>
        <a:buChar char="•"/>
        <a:tabLst>
          <a:tab pos="472856" algn="l"/>
        </a:tabLst>
        <a:defRPr sz="2100" kern="1200" spc="0">
          <a:solidFill>
            <a:schemeClr val="bg1"/>
          </a:solidFill>
          <a:latin typeface="+mn-lt"/>
          <a:ea typeface="+mn-ea"/>
          <a:cs typeface="+mn-cs"/>
        </a:defRPr>
      </a:lvl2pPr>
      <a:lvl3pPr marL="686057" indent="-213202" algn="l" defTabSz="686030" rtl="0" eaLnBrk="1" latinLnBrk="0" hangingPunct="1">
        <a:lnSpc>
          <a:spcPct val="90000"/>
        </a:lnSpc>
        <a:spcBef>
          <a:spcPct val="20000"/>
        </a:spcBef>
        <a:buSzPct val="90000"/>
        <a:buFont typeface="Arial" pitchFamily="34" charset="0"/>
        <a:buChar char="•"/>
        <a:defRPr sz="1800" kern="1200" spc="0">
          <a:solidFill>
            <a:schemeClr val="bg1"/>
          </a:solidFill>
          <a:latin typeface="+mn-lt"/>
          <a:ea typeface="+mn-ea"/>
          <a:cs typeface="+mn-cs"/>
        </a:defRPr>
      </a:lvl3pPr>
      <a:lvl4pPr marL="1112462" indent="-167942" algn="l" defTabSz="686030" rtl="0" eaLnBrk="1" latinLnBrk="0" hangingPunct="1">
        <a:lnSpc>
          <a:spcPct val="90000"/>
        </a:lnSpc>
        <a:spcBef>
          <a:spcPct val="20000"/>
        </a:spcBef>
        <a:buSzPct val="90000"/>
        <a:buFont typeface="Arial" pitchFamily="34" charset="0"/>
        <a:buChar char="•"/>
        <a:tabLst>
          <a:tab pos="686057" algn="l"/>
        </a:tabLst>
        <a:defRPr sz="1500" kern="1200" spc="0">
          <a:solidFill>
            <a:schemeClr val="bg1"/>
          </a:solidFill>
          <a:latin typeface="+mn-lt"/>
          <a:ea typeface="+mn-ea"/>
          <a:cs typeface="+mn-cs"/>
        </a:defRPr>
      </a:lvl4pPr>
      <a:lvl5pPr marL="1285167" indent="-172706" algn="l" defTabSz="686030" rtl="0" eaLnBrk="1" latinLnBrk="0" hangingPunct="1">
        <a:lnSpc>
          <a:spcPct val="90000"/>
        </a:lnSpc>
        <a:spcBef>
          <a:spcPct val="20000"/>
        </a:spcBef>
        <a:buSzPct val="90000"/>
        <a:buFont typeface="Arial" pitchFamily="34" charset="0"/>
        <a:buChar char="•"/>
        <a:defRPr sz="1500" kern="1200">
          <a:gradFill>
            <a:gsLst>
              <a:gs pos="0">
                <a:schemeClr val="tx1">
                  <a:lumMod val="75000"/>
                  <a:lumOff val="25000"/>
                </a:schemeClr>
              </a:gs>
              <a:gs pos="86000">
                <a:schemeClr val="tx1">
                  <a:lumMod val="75000"/>
                  <a:lumOff val="25000"/>
                </a:schemeClr>
              </a:gs>
            </a:gsLst>
            <a:lin ang="5400000" scaled="0"/>
          </a:gradFill>
          <a:latin typeface="+mn-lt"/>
          <a:ea typeface="+mn-ea"/>
          <a:cs typeface="+mn-cs"/>
        </a:defRPr>
      </a:lvl5pPr>
      <a:lvl6pPr marL="1886582"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596"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612"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627"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6030" rtl="0" eaLnBrk="1" latinLnBrk="0" hangingPunct="1">
        <a:defRPr sz="1400" kern="1200">
          <a:solidFill>
            <a:schemeClr val="tx1"/>
          </a:solidFill>
          <a:latin typeface="+mn-lt"/>
          <a:ea typeface="+mn-ea"/>
          <a:cs typeface="+mn-cs"/>
        </a:defRPr>
      </a:lvl1pPr>
      <a:lvl2pPr marL="343016" algn="l" defTabSz="686030" rtl="0" eaLnBrk="1" latinLnBrk="0" hangingPunct="1">
        <a:defRPr sz="1400" kern="1200">
          <a:solidFill>
            <a:schemeClr val="tx1"/>
          </a:solidFill>
          <a:latin typeface="+mn-lt"/>
          <a:ea typeface="+mn-ea"/>
          <a:cs typeface="+mn-cs"/>
        </a:defRPr>
      </a:lvl2pPr>
      <a:lvl3pPr marL="686030" algn="l" defTabSz="686030" rtl="0" eaLnBrk="1" latinLnBrk="0" hangingPunct="1">
        <a:defRPr sz="1400" kern="1200">
          <a:solidFill>
            <a:schemeClr val="tx1"/>
          </a:solidFill>
          <a:latin typeface="+mn-lt"/>
          <a:ea typeface="+mn-ea"/>
          <a:cs typeface="+mn-cs"/>
        </a:defRPr>
      </a:lvl3pPr>
      <a:lvl4pPr marL="1029044" algn="l" defTabSz="686030" rtl="0" eaLnBrk="1" latinLnBrk="0" hangingPunct="1">
        <a:defRPr sz="1400" kern="1200">
          <a:solidFill>
            <a:schemeClr val="tx1"/>
          </a:solidFill>
          <a:latin typeface="+mn-lt"/>
          <a:ea typeface="+mn-ea"/>
          <a:cs typeface="+mn-cs"/>
        </a:defRPr>
      </a:lvl4pPr>
      <a:lvl5pPr marL="1372060" algn="l" defTabSz="686030" rtl="0" eaLnBrk="1" latinLnBrk="0" hangingPunct="1">
        <a:defRPr sz="1400" kern="1200">
          <a:solidFill>
            <a:schemeClr val="tx1"/>
          </a:solidFill>
          <a:latin typeface="+mn-lt"/>
          <a:ea typeface="+mn-ea"/>
          <a:cs typeface="+mn-cs"/>
        </a:defRPr>
      </a:lvl5pPr>
      <a:lvl6pPr marL="1715075" algn="l" defTabSz="686030" rtl="0" eaLnBrk="1" latinLnBrk="0" hangingPunct="1">
        <a:defRPr sz="1400" kern="1200">
          <a:solidFill>
            <a:schemeClr val="tx1"/>
          </a:solidFill>
          <a:latin typeface="+mn-lt"/>
          <a:ea typeface="+mn-ea"/>
          <a:cs typeface="+mn-cs"/>
        </a:defRPr>
      </a:lvl6pPr>
      <a:lvl7pPr marL="2058089" algn="l" defTabSz="686030" rtl="0" eaLnBrk="1" latinLnBrk="0" hangingPunct="1">
        <a:defRPr sz="1400" kern="1200">
          <a:solidFill>
            <a:schemeClr val="tx1"/>
          </a:solidFill>
          <a:latin typeface="+mn-lt"/>
          <a:ea typeface="+mn-ea"/>
          <a:cs typeface="+mn-cs"/>
        </a:defRPr>
      </a:lvl7pPr>
      <a:lvl8pPr marL="2401104" algn="l" defTabSz="686030" rtl="0" eaLnBrk="1" latinLnBrk="0" hangingPunct="1">
        <a:defRPr sz="1400" kern="1200">
          <a:solidFill>
            <a:schemeClr val="tx1"/>
          </a:solidFill>
          <a:latin typeface="+mn-lt"/>
          <a:ea typeface="+mn-ea"/>
          <a:cs typeface="+mn-cs"/>
        </a:defRPr>
      </a:lvl8pPr>
      <a:lvl9pPr marL="2744120" algn="l" defTabSz="686030" rtl="0" eaLnBrk="1" latinLnBrk="0" hangingPunct="1">
        <a:defRPr sz="1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27">
          <p15:clr>
            <a:srgbClr val="F26B43"/>
          </p15:clr>
        </p15:guide>
        <p15:guide id="2" pos="227">
          <p15:clr>
            <a:srgbClr val="F26B43"/>
          </p15:clr>
        </p15:guide>
        <p15:guide id="3" pos="5524">
          <p15:clr>
            <a:srgbClr val="F26B43"/>
          </p15:clr>
        </p15:guide>
        <p15:guide id="4" orient="horz" pos="3004">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00373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60000" y="171451"/>
            <a:ext cx="8363938" cy="553998"/>
          </a:xfrm>
          <a:prstGeom prst="rect">
            <a:avLst/>
          </a:prstGeom>
        </p:spPr>
        <p:txBody>
          <a:bodyPr vert="horz" wrap="square" lIns="0" tIns="0" rIns="0" bIns="0" rtlCol="0" anchor="t">
            <a:spAutoFit/>
          </a:bodyPr>
          <a:lstStyle/>
          <a:p>
            <a:r>
              <a:rPr lang="en-US"/>
              <a:t>Click to edit Master title style</a:t>
            </a:r>
          </a:p>
        </p:txBody>
      </p:sp>
      <p:sp>
        <p:nvSpPr>
          <p:cNvPr id="3" name="Text Placeholder 2"/>
          <p:cNvSpPr>
            <a:spLocks noGrp="1"/>
          </p:cNvSpPr>
          <p:nvPr>
            <p:ph type="body" idx="1"/>
          </p:nvPr>
        </p:nvSpPr>
        <p:spPr>
          <a:xfrm>
            <a:off x="360001" y="1019147"/>
            <a:ext cx="8363937" cy="307777"/>
          </a:xfrm>
          <a:prstGeom prst="rect">
            <a:avLst/>
          </a:prstGeom>
        </p:spPr>
        <p:txBody>
          <a:bodyPr vert="horz" wrap="square" lIns="0" tIns="0" rIns="0" bIns="0" rtlCol="0">
            <a:spAutoFit/>
          </a:bodyPr>
          <a:lstStyle/>
          <a:p>
            <a:pPr lvl="0"/>
            <a:endParaRPr lang="en-US"/>
          </a:p>
        </p:txBody>
      </p:sp>
      <p:sp>
        <p:nvSpPr>
          <p:cNvPr id="15" name="TextBox 14"/>
          <p:cNvSpPr txBox="1"/>
          <p:nvPr/>
        </p:nvSpPr>
        <p:spPr>
          <a:xfrm>
            <a:off x="365761" y="4963256"/>
            <a:ext cx="3667671" cy="76944"/>
          </a:xfrm>
          <a:prstGeom prst="rect">
            <a:avLst/>
          </a:prstGeom>
          <a:noFill/>
        </p:spPr>
        <p:txBody>
          <a:bodyPr wrap="none" lIns="0" tIns="0" rIns="0" bIns="0" rtlCol="0">
            <a:spAutoFit/>
          </a:bodyPr>
          <a:lstStyle/>
          <a:p>
            <a:pPr>
              <a:lnSpc>
                <a:spcPct val="100000"/>
              </a:lnSpc>
            </a:pPr>
            <a:r>
              <a:rPr lang="en-US" sz="500" spc="0" dirty="0">
                <a:solidFill>
                  <a:srgbClr val="467D7D"/>
                </a:solidFill>
                <a:latin typeface="+mn-lt"/>
              </a:rPr>
              <a:t>© 2019 Veeam Software. Confidential information. All rights reserved. All trademarks are the property of their respective owners.</a:t>
            </a:r>
          </a:p>
        </p:txBody>
      </p:sp>
      <p:grpSp>
        <p:nvGrpSpPr>
          <p:cNvPr id="14" name="Group 13">
            <a:extLst>
              <a:ext uri="{FF2B5EF4-FFF2-40B4-BE49-F238E27FC236}">
                <a16:creationId xmlns:a16="http://schemas.microsoft.com/office/drawing/2014/main" id="{E13F03D7-980A-4A33-9FEB-CEB416391B46}"/>
              </a:ext>
            </a:extLst>
          </p:cNvPr>
          <p:cNvGrpSpPr/>
          <p:nvPr/>
        </p:nvGrpSpPr>
        <p:grpSpPr>
          <a:xfrm>
            <a:off x="-811998" y="62700"/>
            <a:ext cx="795089" cy="1882737"/>
            <a:chOff x="-811997" y="62700"/>
            <a:chExt cx="795088" cy="1882736"/>
          </a:xfrm>
        </p:grpSpPr>
        <p:grpSp>
          <p:nvGrpSpPr>
            <p:cNvPr id="25" name="Group 24">
              <a:extLst>
                <a:ext uri="{FF2B5EF4-FFF2-40B4-BE49-F238E27FC236}">
                  <a16:creationId xmlns:a16="http://schemas.microsoft.com/office/drawing/2014/main" id="{06D6ED33-EBB5-4F6E-9BF5-309F869D84FD}"/>
                </a:ext>
              </a:extLst>
            </p:cNvPr>
            <p:cNvGrpSpPr/>
            <p:nvPr/>
          </p:nvGrpSpPr>
          <p:grpSpPr>
            <a:xfrm rot="16200000">
              <a:off x="-1010070" y="1111569"/>
              <a:ext cx="1429486" cy="238248"/>
              <a:chOff x="-2060858" y="2411918"/>
              <a:chExt cx="1917983" cy="319664"/>
            </a:xfrm>
          </p:grpSpPr>
          <p:sp>
            <p:nvSpPr>
              <p:cNvPr id="27" name="Rectangle 26">
                <a:extLst>
                  <a:ext uri="{FF2B5EF4-FFF2-40B4-BE49-F238E27FC236}">
                    <a16:creationId xmlns:a16="http://schemas.microsoft.com/office/drawing/2014/main" id="{FDE53D42-7FDA-44C0-9B1C-EA081AFDBE23}"/>
                  </a:ext>
                </a:extLst>
              </p:cNvPr>
              <p:cNvSpPr/>
              <p:nvPr/>
            </p:nvSpPr>
            <p:spPr bwMode="auto">
              <a:xfrm>
                <a:off x="-2060858" y="2411918"/>
                <a:ext cx="319664" cy="319664"/>
              </a:xfrm>
              <a:prstGeom prst="rect">
                <a:avLst/>
              </a:prstGeom>
              <a:solidFill>
                <a:srgbClr val="00B3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76" fontAlgn="base">
                  <a:spcBef>
                    <a:spcPct val="0"/>
                  </a:spcBef>
                  <a:spcAft>
                    <a:spcPct val="0"/>
                  </a:spcAft>
                </a:pPr>
                <a:endParaRPr lang="en-US" sz="1800" spc="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28" name="Rectangle 27">
                <a:extLst>
                  <a:ext uri="{FF2B5EF4-FFF2-40B4-BE49-F238E27FC236}">
                    <a16:creationId xmlns:a16="http://schemas.microsoft.com/office/drawing/2014/main" id="{B50CDD43-8A8C-4E60-9679-4376699127A5}"/>
                  </a:ext>
                </a:extLst>
              </p:cNvPr>
              <p:cNvSpPr/>
              <p:nvPr/>
            </p:nvSpPr>
            <p:spPr bwMode="auto">
              <a:xfrm>
                <a:off x="-1421530" y="2411918"/>
                <a:ext cx="319664" cy="319664"/>
              </a:xfrm>
              <a:prstGeom prst="rect">
                <a:avLst/>
              </a:prstGeom>
              <a:solidFill>
                <a:srgbClr val="93EB2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76" fontAlgn="base">
                  <a:spcBef>
                    <a:spcPct val="0"/>
                  </a:spcBef>
                  <a:spcAft>
                    <a:spcPct val="0"/>
                  </a:spcAft>
                </a:pPr>
                <a:endParaRPr lang="en-US" sz="1800" spc="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29" name="Rectangle 28">
                <a:extLst>
                  <a:ext uri="{FF2B5EF4-FFF2-40B4-BE49-F238E27FC236}">
                    <a16:creationId xmlns:a16="http://schemas.microsoft.com/office/drawing/2014/main" id="{BF1ED511-740E-4BF2-84A7-6434D62E6F1D}"/>
                  </a:ext>
                </a:extLst>
              </p:cNvPr>
              <p:cNvSpPr/>
              <p:nvPr/>
            </p:nvSpPr>
            <p:spPr bwMode="auto">
              <a:xfrm>
                <a:off x="-1741194" y="2411918"/>
                <a:ext cx="319664" cy="319664"/>
              </a:xfrm>
              <a:prstGeom prst="rect">
                <a:avLst/>
              </a:prstGeom>
              <a:solidFill>
                <a:srgbClr val="005F4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76" fontAlgn="base">
                  <a:spcBef>
                    <a:spcPct val="0"/>
                  </a:spcBef>
                  <a:spcAft>
                    <a:spcPct val="0"/>
                  </a:spcAft>
                </a:pPr>
                <a:endParaRPr lang="en-US" sz="1800" spc="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30" name="Rectangle 29">
                <a:extLst>
                  <a:ext uri="{FF2B5EF4-FFF2-40B4-BE49-F238E27FC236}">
                    <a16:creationId xmlns:a16="http://schemas.microsoft.com/office/drawing/2014/main" id="{DD09A573-6B81-4B93-A10F-7184A350717B}"/>
                  </a:ext>
                </a:extLst>
              </p:cNvPr>
              <p:cNvSpPr/>
              <p:nvPr/>
            </p:nvSpPr>
            <p:spPr bwMode="auto">
              <a:xfrm>
                <a:off x="-1101866" y="2411918"/>
                <a:ext cx="319664" cy="319664"/>
              </a:xfrm>
              <a:prstGeom prst="rect">
                <a:avLst/>
              </a:prstGeom>
              <a:solidFill>
                <a:srgbClr val="00B4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76" fontAlgn="base">
                  <a:spcBef>
                    <a:spcPct val="0"/>
                  </a:spcBef>
                  <a:spcAft>
                    <a:spcPct val="0"/>
                  </a:spcAft>
                </a:pPr>
                <a:endParaRPr lang="en-US" sz="1800" spc="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31" name="Rectangle 30">
                <a:extLst>
                  <a:ext uri="{FF2B5EF4-FFF2-40B4-BE49-F238E27FC236}">
                    <a16:creationId xmlns:a16="http://schemas.microsoft.com/office/drawing/2014/main" id="{16F95BEB-91BC-4803-8BCE-471F5C1CAB55}"/>
                  </a:ext>
                </a:extLst>
              </p:cNvPr>
              <p:cNvSpPr/>
              <p:nvPr/>
            </p:nvSpPr>
            <p:spPr bwMode="auto">
              <a:xfrm>
                <a:off x="-782202" y="2411918"/>
                <a:ext cx="319664" cy="319664"/>
              </a:xfrm>
              <a:prstGeom prst="rect">
                <a:avLst/>
              </a:prstGeom>
              <a:solidFill>
                <a:srgbClr val="9D9D9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76" fontAlgn="base">
                  <a:spcBef>
                    <a:spcPct val="0"/>
                  </a:spcBef>
                  <a:spcAft>
                    <a:spcPct val="0"/>
                  </a:spcAft>
                </a:pPr>
                <a:endParaRPr lang="en-US" sz="1800" spc="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32" name="Rectangle 31">
                <a:extLst>
                  <a:ext uri="{FF2B5EF4-FFF2-40B4-BE49-F238E27FC236}">
                    <a16:creationId xmlns:a16="http://schemas.microsoft.com/office/drawing/2014/main" id="{74038505-559F-4CBA-8EC3-A8CF5E7C6865}"/>
                  </a:ext>
                </a:extLst>
              </p:cNvPr>
              <p:cNvSpPr/>
              <p:nvPr/>
            </p:nvSpPr>
            <p:spPr bwMode="auto">
              <a:xfrm>
                <a:off x="-462539" y="2411918"/>
                <a:ext cx="319664" cy="319664"/>
              </a:xfrm>
              <a:prstGeom prst="rect">
                <a:avLst/>
              </a:prstGeom>
              <a:solidFill>
                <a:srgbClr val="00E29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76" fontAlgn="base">
                  <a:spcBef>
                    <a:spcPct val="0"/>
                  </a:spcBef>
                  <a:spcAft>
                    <a:spcPct val="0"/>
                  </a:spcAft>
                </a:pPr>
                <a:endParaRPr lang="en-US" sz="1800" spc="0" dirty="0">
                  <a:gradFill>
                    <a:gsLst>
                      <a:gs pos="0">
                        <a:srgbClr val="FFFFFF"/>
                      </a:gs>
                      <a:gs pos="100000">
                        <a:srgbClr val="FFFFFF"/>
                      </a:gs>
                    </a:gsLst>
                    <a:lin ang="5400000" scaled="0"/>
                  </a:gradFill>
                  <a:latin typeface="+mj-lt"/>
                  <a:ea typeface="Segoe UI" pitchFamily="34" charset="0"/>
                  <a:cs typeface="Segoe UI" pitchFamily="34" charset="0"/>
                </a:endParaRPr>
              </a:p>
            </p:txBody>
          </p:sp>
        </p:grpSp>
        <p:sp>
          <p:nvSpPr>
            <p:cNvPr id="26" name="TextBox 25">
              <a:extLst>
                <a:ext uri="{FF2B5EF4-FFF2-40B4-BE49-F238E27FC236}">
                  <a16:creationId xmlns:a16="http://schemas.microsoft.com/office/drawing/2014/main" id="{0B3C488B-8356-445F-B933-3B4295664122}"/>
                </a:ext>
              </a:extLst>
            </p:cNvPr>
            <p:cNvSpPr txBox="1"/>
            <p:nvPr/>
          </p:nvSpPr>
          <p:spPr>
            <a:xfrm>
              <a:off x="-811997" y="62700"/>
              <a:ext cx="795088" cy="430887"/>
            </a:xfrm>
            <a:prstGeom prst="rect">
              <a:avLst/>
            </a:prstGeom>
            <a:noFill/>
          </p:spPr>
          <p:txBody>
            <a:bodyPr wrap="none" lIns="0" tIns="0" rIns="0" bIns="0" rtlCol="0" anchor="ctr">
              <a:spAutoFit/>
            </a:bodyPr>
            <a:lstStyle/>
            <a:p>
              <a:r>
                <a:rPr lang="en-US" sz="700" dirty="0">
                  <a:solidFill>
                    <a:schemeClr val="tx1">
                      <a:lumMod val="75000"/>
                      <a:lumOff val="25000"/>
                    </a:schemeClr>
                  </a:solidFill>
                  <a:latin typeface="+mj-lt"/>
                </a:rPr>
                <a:t>Use an eyedropper </a:t>
              </a:r>
              <a:br>
                <a:rPr lang="en-US" sz="700" dirty="0">
                  <a:solidFill>
                    <a:schemeClr val="tx1">
                      <a:lumMod val="75000"/>
                      <a:lumOff val="25000"/>
                    </a:schemeClr>
                  </a:solidFill>
                  <a:latin typeface="+mj-lt"/>
                </a:rPr>
              </a:br>
              <a:r>
                <a:rPr lang="en-US" sz="700" dirty="0">
                  <a:solidFill>
                    <a:schemeClr val="tx1">
                      <a:lumMod val="75000"/>
                      <a:lumOff val="25000"/>
                    </a:schemeClr>
                  </a:solidFill>
                  <a:latin typeface="+mj-lt"/>
                </a:rPr>
                <a:t>to choose one of </a:t>
              </a:r>
              <a:br>
                <a:rPr lang="en-US" sz="700" dirty="0">
                  <a:solidFill>
                    <a:schemeClr val="tx1">
                      <a:lumMod val="75000"/>
                      <a:lumOff val="25000"/>
                    </a:schemeClr>
                  </a:solidFill>
                  <a:latin typeface="+mj-lt"/>
                </a:rPr>
              </a:br>
              <a:r>
                <a:rPr lang="en-US" sz="700" b="1" dirty="0">
                  <a:solidFill>
                    <a:schemeClr val="tx1">
                      <a:lumMod val="75000"/>
                      <a:lumOff val="25000"/>
                    </a:schemeClr>
                  </a:solidFill>
                  <a:latin typeface="+mj-lt"/>
                </a:rPr>
                <a:t>Veeam corporate </a:t>
              </a:r>
              <a:br>
                <a:rPr lang="en-US" sz="700" b="1" dirty="0">
                  <a:solidFill>
                    <a:schemeClr val="tx1">
                      <a:lumMod val="75000"/>
                      <a:lumOff val="25000"/>
                    </a:schemeClr>
                  </a:solidFill>
                  <a:latin typeface="+mj-lt"/>
                </a:rPr>
              </a:br>
              <a:r>
                <a:rPr lang="en-US" sz="700" b="1" dirty="0">
                  <a:solidFill>
                    <a:schemeClr val="tx1">
                      <a:lumMod val="75000"/>
                      <a:lumOff val="25000"/>
                    </a:schemeClr>
                  </a:solidFill>
                  <a:latin typeface="+mj-lt"/>
                </a:rPr>
                <a:t>colors:</a:t>
              </a:r>
            </a:p>
          </p:txBody>
        </p:sp>
      </p:grpSp>
      <p:grpSp>
        <p:nvGrpSpPr>
          <p:cNvPr id="33" name="Group 32">
            <a:extLst>
              <a:ext uri="{FF2B5EF4-FFF2-40B4-BE49-F238E27FC236}">
                <a16:creationId xmlns:a16="http://schemas.microsoft.com/office/drawing/2014/main" id="{D5132976-0337-40E4-850C-0BE83B64461A}"/>
              </a:ext>
            </a:extLst>
          </p:cNvPr>
          <p:cNvGrpSpPr/>
          <p:nvPr/>
        </p:nvGrpSpPr>
        <p:grpSpPr>
          <a:xfrm>
            <a:off x="-905774" y="2083494"/>
            <a:ext cx="729571" cy="1768867"/>
            <a:chOff x="-905773" y="2083493"/>
            <a:chExt cx="729570" cy="1768867"/>
          </a:xfrm>
        </p:grpSpPr>
        <p:sp>
          <p:nvSpPr>
            <p:cNvPr id="34" name="TextBox 33">
              <a:extLst>
                <a:ext uri="{FF2B5EF4-FFF2-40B4-BE49-F238E27FC236}">
                  <a16:creationId xmlns:a16="http://schemas.microsoft.com/office/drawing/2014/main" id="{A69A7786-BBB9-4F27-A9E0-6CF60BB65D3A}"/>
                </a:ext>
              </a:extLst>
            </p:cNvPr>
            <p:cNvSpPr txBox="1"/>
            <p:nvPr userDrawn="1"/>
          </p:nvSpPr>
          <p:spPr>
            <a:xfrm>
              <a:off x="-711010" y="3103224"/>
              <a:ext cx="219612" cy="107722"/>
            </a:xfrm>
            <a:prstGeom prst="rect">
              <a:avLst/>
            </a:prstGeom>
            <a:noFill/>
          </p:spPr>
          <p:txBody>
            <a:bodyPr wrap="none" lIns="0" tIns="0" rIns="0" bIns="0" rtlCol="0" anchor="ctr">
              <a:spAutoFit/>
            </a:bodyPr>
            <a:lstStyle/>
            <a:p>
              <a:pPr algn="ctr"/>
              <a:r>
                <a:rPr lang="en-US" sz="700" dirty="0">
                  <a:gradFill>
                    <a:gsLst>
                      <a:gs pos="0">
                        <a:schemeClr val="tx1"/>
                      </a:gs>
                      <a:gs pos="86000">
                        <a:schemeClr val="tx1"/>
                      </a:gs>
                    </a:gsLst>
                    <a:lin ang="5400000" scaled="0"/>
                  </a:gradFill>
                  <a:latin typeface="+mj-lt"/>
                </a:rPr>
                <a:t>Areas</a:t>
              </a:r>
            </a:p>
          </p:txBody>
        </p:sp>
        <p:sp>
          <p:nvSpPr>
            <p:cNvPr id="35" name="TextBox 34">
              <a:extLst>
                <a:ext uri="{FF2B5EF4-FFF2-40B4-BE49-F238E27FC236}">
                  <a16:creationId xmlns:a16="http://schemas.microsoft.com/office/drawing/2014/main" id="{E5132412-223C-4CCE-88ED-69628379E7EF}"/>
                </a:ext>
              </a:extLst>
            </p:cNvPr>
            <p:cNvSpPr txBox="1"/>
            <p:nvPr userDrawn="1"/>
          </p:nvSpPr>
          <p:spPr>
            <a:xfrm>
              <a:off x="-905773" y="3391253"/>
              <a:ext cx="428001" cy="215444"/>
            </a:xfrm>
            <a:prstGeom prst="rect">
              <a:avLst/>
            </a:prstGeom>
            <a:noFill/>
          </p:spPr>
          <p:txBody>
            <a:bodyPr wrap="none" lIns="0" tIns="0" rIns="0" bIns="0" rtlCol="0" anchor="ctr">
              <a:spAutoFit/>
            </a:bodyPr>
            <a:lstStyle/>
            <a:p>
              <a:pPr algn="r"/>
              <a:r>
                <a:rPr lang="en-US" sz="700" dirty="0">
                  <a:gradFill>
                    <a:gsLst>
                      <a:gs pos="0">
                        <a:schemeClr val="tx1"/>
                      </a:gs>
                      <a:gs pos="86000">
                        <a:schemeClr val="tx1"/>
                      </a:gs>
                    </a:gsLst>
                    <a:lin ang="5400000" scaled="0"/>
                  </a:gradFill>
                  <a:latin typeface="+mj-lt"/>
                </a:rPr>
                <a:t>Arrows,</a:t>
              </a:r>
              <a:br>
                <a:rPr lang="en-US" sz="700" dirty="0">
                  <a:gradFill>
                    <a:gsLst>
                      <a:gs pos="0">
                        <a:schemeClr val="tx1"/>
                      </a:gs>
                      <a:gs pos="86000">
                        <a:schemeClr val="tx1"/>
                      </a:gs>
                    </a:gsLst>
                    <a:lin ang="5400000" scaled="0"/>
                  </a:gradFill>
                  <a:latin typeface="+mj-lt"/>
                </a:rPr>
              </a:br>
              <a:r>
                <a:rPr lang="en-US" sz="700" dirty="0">
                  <a:gradFill>
                    <a:gsLst>
                      <a:gs pos="0">
                        <a:schemeClr val="tx1"/>
                      </a:gs>
                      <a:gs pos="86000">
                        <a:schemeClr val="tx1"/>
                      </a:gs>
                    </a:gsLst>
                    <a:lin ang="5400000" scaled="0"/>
                  </a:gradFill>
                  <a:latin typeface="+mj-lt"/>
                </a:rPr>
                <a:t>connectors</a:t>
              </a:r>
            </a:p>
          </p:txBody>
        </p:sp>
        <p:sp>
          <p:nvSpPr>
            <p:cNvPr id="36" name="Rectangle 35">
              <a:extLst>
                <a:ext uri="{FF2B5EF4-FFF2-40B4-BE49-F238E27FC236}">
                  <a16:creationId xmlns:a16="http://schemas.microsoft.com/office/drawing/2014/main" id="{DDE58D14-BE41-47CB-904E-D052FC949D95}"/>
                </a:ext>
              </a:extLst>
            </p:cNvPr>
            <p:cNvSpPr/>
            <p:nvPr userDrawn="1"/>
          </p:nvSpPr>
          <p:spPr bwMode="auto">
            <a:xfrm rot="16200000">
              <a:off x="-414451" y="3375865"/>
              <a:ext cx="238248" cy="238248"/>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76" fontAlgn="base">
                <a:spcBef>
                  <a:spcPct val="0"/>
                </a:spcBef>
                <a:spcAft>
                  <a:spcPct val="0"/>
                </a:spcAft>
              </a:pPr>
              <a:endParaRPr lang="en-US" sz="1800" spc="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37" name="Rectangle 36">
              <a:extLst>
                <a:ext uri="{FF2B5EF4-FFF2-40B4-BE49-F238E27FC236}">
                  <a16:creationId xmlns:a16="http://schemas.microsoft.com/office/drawing/2014/main" id="{24F41C83-3C81-423D-9783-81B3A6354C1B}"/>
                </a:ext>
              </a:extLst>
            </p:cNvPr>
            <p:cNvSpPr/>
            <p:nvPr userDrawn="1"/>
          </p:nvSpPr>
          <p:spPr bwMode="auto">
            <a:xfrm rot="16200000">
              <a:off x="-414451" y="2721570"/>
              <a:ext cx="238248" cy="238248"/>
            </a:xfrm>
            <a:prstGeom prst="rect">
              <a:avLst/>
            </a:prstGeom>
            <a:solidFill>
              <a:srgbClr val="DF8C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76" fontAlgn="base">
                <a:spcBef>
                  <a:spcPct val="0"/>
                </a:spcBef>
                <a:spcAft>
                  <a:spcPct val="0"/>
                </a:spcAft>
              </a:pPr>
              <a:endParaRPr lang="en-US" sz="1800" spc="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38" name="Rectangle 37">
              <a:extLst>
                <a:ext uri="{FF2B5EF4-FFF2-40B4-BE49-F238E27FC236}">
                  <a16:creationId xmlns:a16="http://schemas.microsoft.com/office/drawing/2014/main" id="{C4CF8B3F-3C75-49B1-8DEB-46B3733F113F}"/>
                </a:ext>
              </a:extLst>
            </p:cNvPr>
            <p:cNvSpPr/>
            <p:nvPr userDrawn="1"/>
          </p:nvSpPr>
          <p:spPr bwMode="auto">
            <a:xfrm rot="16200000">
              <a:off x="-414451" y="3057011"/>
              <a:ext cx="238248" cy="238248"/>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76" fontAlgn="base">
                <a:spcBef>
                  <a:spcPct val="0"/>
                </a:spcBef>
                <a:spcAft>
                  <a:spcPct val="0"/>
                </a:spcAft>
              </a:pPr>
              <a:endParaRPr lang="en-US" sz="1800" spc="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39" name="Rectangle 38">
              <a:extLst>
                <a:ext uri="{FF2B5EF4-FFF2-40B4-BE49-F238E27FC236}">
                  <a16:creationId xmlns:a16="http://schemas.microsoft.com/office/drawing/2014/main" id="{E5694028-28AF-4E23-AD3C-75CEE38B3ACE}"/>
                </a:ext>
              </a:extLst>
            </p:cNvPr>
            <p:cNvSpPr/>
            <p:nvPr userDrawn="1"/>
          </p:nvSpPr>
          <p:spPr bwMode="auto">
            <a:xfrm rot="16200000">
              <a:off x="-414451" y="2483322"/>
              <a:ext cx="238248" cy="238248"/>
            </a:xfrm>
            <a:prstGeom prst="rect">
              <a:avLst/>
            </a:prstGeom>
            <a:solidFill>
              <a:srgbClr val="005F4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76" fontAlgn="base">
                <a:spcBef>
                  <a:spcPct val="0"/>
                </a:spcBef>
                <a:spcAft>
                  <a:spcPct val="0"/>
                </a:spcAft>
              </a:pPr>
              <a:endParaRPr lang="en-US" sz="1800" spc="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40" name="TextBox 39">
              <a:extLst>
                <a:ext uri="{FF2B5EF4-FFF2-40B4-BE49-F238E27FC236}">
                  <a16:creationId xmlns:a16="http://schemas.microsoft.com/office/drawing/2014/main" id="{4FA17A0E-EEB5-4968-A38E-D538EA8F73DE}"/>
                </a:ext>
              </a:extLst>
            </p:cNvPr>
            <p:cNvSpPr txBox="1"/>
            <p:nvPr userDrawn="1"/>
          </p:nvSpPr>
          <p:spPr>
            <a:xfrm>
              <a:off x="-811997" y="2083493"/>
              <a:ext cx="589904" cy="323165"/>
            </a:xfrm>
            <a:prstGeom prst="rect">
              <a:avLst/>
            </a:prstGeom>
            <a:noFill/>
          </p:spPr>
          <p:txBody>
            <a:bodyPr wrap="none" lIns="0" tIns="0" rIns="0" bIns="0" rtlCol="0" anchor="ctr">
              <a:spAutoFit/>
            </a:bodyPr>
            <a:lstStyle/>
            <a:p>
              <a:pPr algn="l"/>
              <a:r>
                <a:rPr lang="en-US" sz="700" b="1" dirty="0">
                  <a:solidFill>
                    <a:schemeClr val="tx1">
                      <a:lumMod val="75000"/>
                      <a:lumOff val="25000"/>
                    </a:schemeClr>
                  </a:solidFill>
                  <a:latin typeface="+mj-lt"/>
                </a:rPr>
                <a:t>Colors </a:t>
              </a:r>
              <a:br>
                <a:rPr lang="en-US" sz="700" b="1" dirty="0">
                  <a:solidFill>
                    <a:schemeClr val="tx1">
                      <a:lumMod val="75000"/>
                      <a:lumOff val="25000"/>
                    </a:schemeClr>
                  </a:solidFill>
                  <a:latin typeface="+mj-lt"/>
                </a:rPr>
              </a:br>
              <a:r>
                <a:rPr lang="en-US" sz="700" b="1" dirty="0">
                  <a:solidFill>
                    <a:schemeClr val="tx1">
                      <a:lumMod val="75000"/>
                      <a:lumOff val="25000"/>
                    </a:schemeClr>
                  </a:solidFill>
                  <a:latin typeface="+mj-lt"/>
                </a:rPr>
                <a:t>for technical </a:t>
              </a:r>
              <a:br>
                <a:rPr lang="en-US" sz="700" b="1" dirty="0">
                  <a:solidFill>
                    <a:schemeClr val="tx1">
                      <a:lumMod val="75000"/>
                      <a:lumOff val="25000"/>
                    </a:schemeClr>
                  </a:solidFill>
                  <a:latin typeface="+mj-lt"/>
                </a:rPr>
              </a:br>
              <a:r>
                <a:rPr lang="en-US" sz="700" b="1" dirty="0">
                  <a:solidFill>
                    <a:schemeClr val="tx1">
                      <a:lumMod val="75000"/>
                      <a:lumOff val="25000"/>
                    </a:schemeClr>
                  </a:solidFill>
                  <a:latin typeface="+mj-lt"/>
                </a:rPr>
                <a:t>diagrams:</a:t>
              </a:r>
            </a:p>
          </p:txBody>
        </p:sp>
        <p:sp>
          <p:nvSpPr>
            <p:cNvPr id="41" name="Rectangle 40">
              <a:extLst>
                <a:ext uri="{FF2B5EF4-FFF2-40B4-BE49-F238E27FC236}">
                  <a16:creationId xmlns:a16="http://schemas.microsoft.com/office/drawing/2014/main" id="{115A9AE8-3F2A-4C93-AD83-7AACAC5D334B}"/>
                </a:ext>
              </a:extLst>
            </p:cNvPr>
            <p:cNvSpPr/>
            <p:nvPr userDrawn="1"/>
          </p:nvSpPr>
          <p:spPr bwMode="auto">
            <a:xfrm rot="16200000">
              <a:off x="-414451" y="3614112"/>
              <a:ext cx="238248" cy="238248"/>
            </a:xfrm>
            <a:prstGeom prst="rect">
              <a:avLst/>
            </a:prstGeom>
            <a:solidFill>
              <a:srgbClr val="00B3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76" fontAlgn="base">
                <a:spcBef>
                  <a:spcPct val="0"/>
                </a:spcBef>
                <a:spcAft>
                  <a:spcPct val="0"/>
                </a:spcAft>
              </a:pPr>
              <a:endParaRPr lang="en-US" sz="1800" spc="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42" name="TextBox 41">
              <a:extLst>
                <a:ext uri="{FF2B5EF4-FFF2-40B4-BE49-F238E27FC236}">
                  <a16:creationId xmlns:a16="http://schemas.microsoft.com/office/drawing/2014/main" id="{148C7FF3-9F73-4E7A-954A-0EA72D3B6C49}"/>
                </a:ext>
              </a:extLst>
            </p:cNvPr>
            <p:cNvSpPr txBox="1"/>
            <p:nvPr userDrawn="1"/>
          </p:nvSpPr>
          <p:spPr>
            <a:xfrm>
              <a:off x="-707803" y="2496990"/>
              <a:ext cx="213200" cy="107722"/>
            </a:xfrm>
            <a:prstGeom prst="rect">
              <a:avLst/>
            </a:prstGeom>
            <a:noFill/>
          </p:spPr>
          <p:txBody>
            <a:bodyPr wrap="none" lIns="0" tIns="0" rIns="0" bIns="0" rtlCol="0" anchor="ctr">
              <a:spAutoFit/>
            </a:bodyPr>
            <a:lstStyle/>
            <a:p>
              <a:pPr algn="ctr"/>
              <a:r>
                <a:rPr lang="en-US" sz="700" dirty="0">
                  <a:gradFill>
                    <a:gsLst>
                      <a:gs pos="0">
                        <a:schemeClr val="tx1"/>
                      </a:gs>
                      <a:gs pos="86000">
                        <a:schemeClr val="tx1"/>
                      </a:gs>
                    </a:gsLst>
                    <a:lin ang="5400000" scaled="0"/>
                  </a:gradFill>
                  <a:latin typeface="+mj-lt"/>
                </a:rPr>
                <a:t>Icons</a:t>
              </a:r>
            </a:p>
          </p:txBody>
        </p:sp>
      </p:grpSp>
      <p:pic>
        <p:nvPicPr>
          <p:cNvPr id="24" name="Graphic 13">
            <a:hlinkClick r:id="rId5" action="ppaction://hlinksldjump"/>
            <a:extLst>
              <a:ext uri="{FF2B5EF4-FFF2-40B4-BE49-F238E27FC236}">
                <a16:creationId xmlns:a16="http://schemas.microsoft.com/office/drawing/2014/main" id="{65A078BD-154D-41AC-974D-0FD20FD6C2CD}"/>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344550" y="4933238"/>
            <a:ext cx="639488" cy="114467"/>
          </a:xfrm>
          <a:prstGeom prst="rect">
            <a:avLst/>
          </a:prstGeom>
        </p:spPr>
      </p:pic>
    </p:spTree>
    <p:extLst>
      <p:ext uri="{BB962C8B-B14F-4D97-AF65-F5344CB8AC3E}">
        <p14:creationId xmlns:p14="http://schemas.microsoft.com/office/powerpoint/2010/main" val="977905955"/>
      </p:ext>
    </p:extLst>
  </p:cSld>
  <p:clrMap bg1="lt1" tx1="dk1" bg2="lt2" tx2="dk2" accent1="accent1" accent2="accent2" accent3="accent3" accent4="accent4" accent5="accent5" accent6="accent6" hlink="hlink" folHlink="folHlink"/>
  <p:sldLayoutIdLst>
    <p:sldLayoutId id="2147483772" r:id="rId1"/>
    <p:sldLayoutId id="2147483773" r:id="rId2"/>
    <p:sldLayoutId id="2147483774" r:id="rId3"/>
  </p:sldLayoutIdLst>
  <p:transition advClick="0">
    <p:fade/>
  </p:transition>
  <p:txStyles>
    <p:titleStyle>
      <a:lvl1pPr algn="l" defTabSz="686013" rtl="0" eaLnBrk="1" latinLnBrk="0" hangingPunct="1">
        <a:lnSpc>
          <a:spcPct val="100000"/>
        </a:lnSpc>
        <a:spcBef>
          <a:spcPct val="0"/>
        </a:spcBef>
        <a:buNone/>
        <a:defRPr lang="en-US" sz="3600" b="0" kern="1200" cap="none" spc="0" baseline="0" dirty="0" smtClean="0">
          <a:ln w="3175">
            <a:noFill/>
          </a:ln>
          <a:solidFill>
            <a:srgbClr val="93EB20"/>
          </a:solidFill>
          <a:effectLst/>
          <a:latin typeface="+mj-lt"/>
          <a:ea typeface="+mn-ea"/>
          <a:cs typeface="Tahoma" panose="020B0604030504040204" pitchFamily="34" charset="0"/>
        </a:defRPr>
      </a:lvl1pPr>
    </p:titleStyle>
    <p:bodyStyle>
      <a:lvl1pPr marL="0" indent="0" algn="l" defTabSz="686013" rtl="0" eaLnBrk="1" latinLnBrk="0" hangingPunct="1">
        <a:lnSpc>
          <a:spcPct val="100000"/>
        </a:lnSpc>
        <a:spcBef>
          <a:spcPts val="0"/>
        </a:spcBef>
        <a:buSzPct val="90000"/>
        <a:buFont typeface="Arial" pitchFamily="34" charset="0"/>
        <a:buNone/>
        <a:defRPr sz="2000" kern="1200" spc="0" baseline="0">
          <a:solidFill>
            <a:schemeClr val="bg1"/>
          </a:solidFill>
          <a:latin typeface="+mn-lt"/>
          <a:ea typeface="+mn-ea"/>
          <a:cs typeface="+mn-cs"/>
        </a:defRPr>
      </a:lvl1pPr>
      <a:lvl2pPr marL="266687" indent="-266687" algn="l" defTabSz="686013" rtl="0" eaLnBrk="1" latinLnBrk="0" hangingPunct="1">
        <a:lnSpc>
          <a:spcPct val="100000"/>
        </a:lnSpc>
        <a:spcBef>
          <a:spcPts val="0"/>
        </a:spcBef>
        <a:buClr>
          <a:schemeClr val="tx1">
            <a:lumMod val="50000"/>
            <a:lumOff val="50000"/>
          </a:schemeClr>
        </a:buClr>
        <a:buSzPct val="90000"/>
        <a:buFont typeface="Arial" pitchFamily="34" charset="0"/>
        <a:buChar char="•"/>
        <a:tabLst/>
        <a:defRPr sz="2000" kern="1200" spc="0" baseline="0">
          <a:solidFill>
            <a:schemeClr val="tx1">
              <a:lumMod val="50000"/>
              <a:lumOff val="50000"/>
            </a:schemeClr>
          </a:solidFill>
          <a:latin typeface="+mn-lt"/>
          <a:ea typeface="+mn-ea"/>
          <a:cs typeface="+mn-cs"/>
        </a:defRPr>
      </a:lvl2pPr>
      <a:lvl3pPr marL="686040" indent="-213197" algn="l" defTabSz="686013" rtl="0" eaLnBrk="1" latinLnBrk="0" hangingPunct="1">
        <a:lnSpc>
          <a:spcPct val="90000"/>
        </a:lnSpc>
        <a:spcBef>
          <a:spcPct val="20000"/>
        </a:spcBef>
        <a:buSzPct val="90000"/>
        <a:buFont typeface="Arial" pitchFamily="34" charset="0"/>
        <a:buChar char="•"/>
        <a:defRPr sz="1800" kern="1200" spc="0" baseline="0">
          <a:gradFill flip="none" rotWithShape="1">
            <a:gsLst>
              <a:gs pos="0">
                <a:schemeClr val="bg1">
                  <a:lumMod val="50000"/>
                </a:schemeClr>
              </a:gs>
              <a:gs pos="100000">
                <a:schemeClr val="bg1">
                  <a:lumMod val="50000"/>
                </a:schemeClr>
              </a:gs>
            </a:gsLst>
            <a:lin ang="16200000" scaled="0"/>
            <a:tileRect/>
          </a:gradFill>
          <a:latin typeface="+mn-lt"/>
          <a:ea typeface="+mn-ea"/>
          <a:cs typeface="+mn-cs"/>
        </a:defRPr>
      </a:lvl3pPr>
      <a:lvl4pPr marL="1112435" indent="-167938" algn="l" defTabSz="686013" rtl="0" eaLnBrk="1" latinLnBrk="0" hangingPunct="1">
        <a:lnSpc>
          <a:spcPct val="90000"/>
        </a:lnSpc>
        <a:spcBef>
          <a:spcPct val="20000"/>
        </a:spcBef>
        <a:buSzPct val="90000"/>
        <a:buFont typeface="Arial" pitchFamily="34" charset="0"/>
        <a:buChar char="•"/>
        <a:tabLst>
          <a:tab pos="686040" algn="l"/>
        </a:tabLst>
        <a:defRPr sz="1400" kern="1200" spc="0">
          <a:gradFill flip="none" rotWithShape="1">
            <a:gsLst>
              <a:gs pos="0">
                <a:schemeClr val="bg1">
                  <a:lumMod val="50000"/>
                </a:schemeClr>
              </a:gs>
              <a:gs pos="100000">
                <a:schemeClr val="bg1">
                  <a:lumMod val="50000"/>
                </a:schemeClr>
              </a:gs>
            </a:gsLst>
            <a:lin ang="16200000" scaled="0"/>
            <a:tileRect/>
          </a:gradFill>
          <a:latin typeface="+mn-lt"/>
          <a:ea typeface="+mn-ea"/>
          <a:cs typeface="+mn-cs"/>
        </a:defRPr>
      </a:lvl4pPr>
      <a:lvl5pPr marL="1285135" indent="-172702" algn="l" defTabSz="686013" rtl="0" eaLnBrk="1" latinLnBrk="0" hangingPunct="1">
        <a:lnSpc>
          <a:spcPct val="90000"/>
        </a:lnSpc>
        <a:spcBef>
          <a:spcPct val="20000"/>
        </a:spcBef>
        <a:buSzPct val="90000"/>
        <a:buFont typeface="Arial" pitchFamily="34" charset="0"/>
        <a:buChar char="•"/>
        <a:defRPr sz="1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1886535" indent="-171504" algn="l" defTabSz="686013"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540" indent="-171504" algn="l" defTabSz="686013"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548" indent="-171504" algn="l" defTabSz="686013"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554" indent="-171504" algn="l" defTabSz="686013"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6013" rtl="0" eaLnBrk="1" latinLnBrk="0" hangingPunct="1">
        <a:defRPr sz="1400" kern="1200">
          <a:solidFill>
            <a:schemeClr val="tx1"/>
          </a:solidFill>
          <a:latin typeface="+mn-lt"/>
          <a:ea typeface="+mn-ea"/>
          <a:cs typeface="+mn-cs"/>
        </a:defRPr>
      </a:lvl1pPr>
      <a:lvl2pPr marL="343007" algn="l" defTabSz="686013" rtl="0" eaLnBrk="1" latinLnBrk="0" hangingPunct="1">
        <a:defRPr sz="1400" kern="1200">
          <a:solidFill>
            <a:schemeClr val="tx1"/>
          </a:solidFill>
          <a:latin typeface="+mn-lt"/>
          <a:ea typeface="+mn-ea"/>
          <a:cs typeface="+mn-cs"/>
        </a:defRPr>
      </a:lvl2pPr>
      <a:lvl3pPr marL="686013" algn="l" defTabSz="686013" rtl="0" eaLnBrk="1" latinLnBrk="0" hangingPunct="1">
        <a:defRPr sz="1400" kern="1200">
          <a:solidFill>
            <a:schemeClr val="tx1"/>
          </a:solidFill>
          <a:latin typeface="+mn-lt"/>
          <a:ea typeface="+mn-ea"/>
          <a:cs typeface="+mn-cs"/>
        </a:defRPr>
      </a:lvl3pPr>
      <a:lvl4pPr marL="1029018" algn="l" defTabSz="686013" rtl="0" eaLnBrk="1" latinLnBrk="0" hangingPunct="1">
        <a:defRPr sz="1400" kern="1200">
          <a:solidFill>
            <a:schemeClr val="tx1"/>
          </a:solidFill>
          <a:latin typeface="+mn-lt"/>
          <a:ea typeface="+mn-ea"/>
          <a:cs typeface="+mn-cs"/>
        </a:defRPr>
      </a:lvl4pPr>
      <a:lvl5pPr marL="1372026" algn="l" defTabSz="686013" rtl="0" eaLnBrk="1" latinLnBrk="0" hangingPunct="1">
        <a:defRPr sz="1400" kern="1200">
          <a:solidFill>
            <a:schemeClr val="tx1"/>
          </a:solidFill>
          <a:latin typeface="+mn-lt"/>
          <a:ea typeface="+mn-ea"/>
          <a:cs typeface="+mn-cs"/>
        </a:defRPr>
      </a:lvl5pPr>
      <a:lvl6pPr marL="1715032" algn="l" defTabSz="686013" rtl="0" eaLnBrk="1" latinLnBrk="0" hangingPunct="1">
        <a:defRPr sz="1400" kern="1200">
          <a:solidFill>
            <a:schemeClr val="tx1"/>
          </a:solidFill>
          <a:latin typeface="+mn-lt"/>
          <a:ea typeface="+mn-ea"/>
          <a:cs typeface="+mn-cs"/>
        </a:defRPr>
      </a:lvl6pPr>
      <a:lvl7pPr marL="2058038" algn="l" defTabSz="686013" rtl="0" eaLnBrk="1" latinLnBrk="0" hangingPunct="1">
        <a:defRPr sz="1400" kern="1200">
          <a:solidFill>
            <a:schemeClr val="tx1"/>
          </a:solidFill>
          <a:latin typeface="+mn-lt"/>
          <a:ea typeface="+mn-ea"/>
          <a:cs typeface="+mn-cs"/>
        </a:defRPr>
      </a:lvl7pPr>
      <a:lvl8pPr marL="2401044" algn="l" defTabSz="686013" rtl="0" eaLnBrk="1" latinLnBrk="0" hangingPunct="1">
        <a:defRPr sz="1400" kern="1200">
          <a:solidFill>
            <a:schemeClr val="tx1"/>
          </a:solidFill>
          <a:latin typeface="+mn-lt"/>
          <a:ea typeface="+mn-ea"/>
          <a:cs typeface="+mn-cs"/>
        </a:defRPr>
      </a:lvl8pPr>
      <a:lvl9pPr marL="2744051" algn="l" defTabSz="686013" rtl="0" eaLnBrk="1" latinLnBrk="0" hangingPunct="1">
        <a:defRPr sz="14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00373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60000" y="171451"/>
            <a:ext cx="8363938" cy="553998"/>
          </a:xfrm>
          <a:prstGeom prst="rect">
            <a:avLst/>
          </a:prstGeom>
        </p:spPr>
        <p:txBody>
          <a:bodyPr vert="horz" wrap="square" lIns="0" tIns="0" rIns="0" bIns="0" rtlCol="0" anchor="t">
            <a:spAutoFit/>
          </a:bodyPr>
          <a:lstStyle/>
          <a:p>
            <a:r>
              <a:rPr lang="en-US"/>
              <a:t>Click to edit Master title style</a:t>
            </a:r>
          </a:p>
        </p:txBody>
      </p:sp>
      <p:sp>
        <p:nvSpPr>
          <p:cNvPr id="3" name="Text Placeholder 2"/>
          <p:cNvSpPr>
            <a:spLocks noGrp="1"/>
          </p:cNvSpPr>
          <p:nvPr>
            <p:ph type="body" idx="1"/>
          </p:nvPr>
        </p:nvSpPr>
        <p:spPr>
          <a:xfrm>
            <a:off x="360002" y="1019148"/>
            <a:ext cx="8363937" cy="307777"/>
          </a:xfrm>
          <a:prstGeom prst="rect">
            <a:avLst/>
          </a:prstGeom>
        </p:spPr>
        <p:txBody>
          <a:bodyPr vert="horz" wrap="square" lIns="0" tIns="0" rIns="0" bIns="0" rtlCol="0">
            <a:spAutoFit/>
          </a:bodyPr>
          <a:lstStyle/>
          <a:p>
            <a:pPr lvl="0"/>
            <a:endParaRPr lang="en-US"/>
          </a:p>
        </p:txBody>
      </p:sp>
      <p:grpSp>
        <p:nvGrpSpPr>
          <p:cNvPr id="14" name="Group 13">
            <a:extLst>
              <a:ext uri="{FF2B5EF4-FFF2-40B4-BE49-F238E27FC236}">
                <a16:creationId xmlns:a16="http://schemas.microsoft.com/office/drawing/2014/main" id="{E13F03D7-980A-4A33-9FEB-CEB416391B46}"/>
              </a:ext>
            </a:extLst>
          </p:cNvPr>
          <p:cNvGrpSpPr/>
          <p:nvPr/>
        </p:nvGrpSpPr>
        <p:grpSpPr>
          <a:xfrm>
            <a:off x="-811998" y="62699"/>
            <a:ext cx="795089" cy="1882738"/>
            <a:chOff x="-811997" y="62699"/>
            <a:chExt cx="795088" cy="1882737"/>
          </a:xfrm>
        </p:grpSpPr>
        <p:grpSp>
          <p:nvGrpSpPr>
            <p:cNvPr id="25" name="Group 24">
              <a:extLst>
                <a:ext uri="{FF2B5EF4-FFF2-40B4-BE49-F238E27FC236}">
                  <a16:creationId xmlns:a16="http://schemas.microsoft.com/office/drawing/2014/main" id="{06D6ED33-EBB5-4F6E-9BF5-309F869D84FD}"/>
                </a:ext>
              </a:extLst>
            </p:cNvPr>
            <p:cNvGrpSpPr/>
            <p:nvPr/>
          </p:nvGrpSpPr>
          <p:grpSpPr>
            <a:xfrm rot="16200000">
              <a:off x="-1010070" y="1111569"/>
              <a:ext cx="1429486" cy="238248"/>
              <a:chOff x="-2060858" y="2411918"/>
              <a:chExt cx="1917983" cy="319664"/>
            </a:xfrm>
          </p:grpSpPr>
          <p:sp>
            <p:nvSpPr>
              <p:cNvPr id="27" name="Rectangle 26">
                <a:extLst>
                  <a:ext uri="{FF2B5EF4-FFF2-40B4-BE49-F238E27FC236}">
                    <a16:creationId xmlns:a16="http://schemas.microsoft.com/office/drawing/2014/main" id="{FDE53D42-7FDA-44C0-9B1C-EA081AFDBE23}"/>
                  </a:ext>
                </a:extLst>
              </p:cNvPr>
              <p:cNvSpPr/>
              <p:nvPr/>
            </p:nvSpPr>
            <p:spPr bwMode="auto">
              <a:xfrm>
                <a:off x="-2060858" y="2411918"/>
                <a:ext cx="319664" cy="319664"/>
              </a:xfrm>
              <a:prstGeom prst="rect">
                <a:avLst/>
              </a:prstGeom>
              <a:solidFill>
                <a:srgbClr val="00B3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54" fontAlgn="base">
                  <a:spcBef>
                    <a:spcPct val="0"/>
                  </a:spcBef>
                  <a:spcAft>
                    <a:spcPct val="0"/>
                  </a:spcAft>
                </a:pPr>
                <a:endParaRPr lang="en-US" sz="1800" spc="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28" name="Rectangle 27">
                <a:extLst>
                  <a:ext uri="{FF2B5EF4-FFF2-40B4-BE49-F238E27FC236}">
                    <a16:creationId xmlns:a16="http://schemas.microsoft.com/office/drawing/2014/main" id="{B50CDD43-8A8C-4E60-9679-4376699127A5}"/>
                  </a:ext>
                </a:extLst>
              </p:cNvPr>
              <p:cNvSpPr/>
              <p:nvPr/>
            </p:nvSpPr>
            <p:spPr bwMode="auto">
              <a:xfrm>
                <a:off x="-1421530" y="2411918"/>
                <a:ext cx="319664" cy="319664"/>
              </a:xfrm>
              <a:prstGeom prst="rect">
                <a:avLst/>
              </a:prstGeom>
              <a:solidFill>
                <a:srgbClr val="93EB2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54" fontAlgn="base">
                  <a:spcBef>
                    <a:spcPct val="0"/>
                  </a:spcBef>
                  <a:spcAft>
                    <a:spcPct val="0"/>
                  </a:spcAft>
                </a:pPr>
                <a:endParaRPr lang="en-US" sz="1800" spc="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29" name="Rectangle 28">
                <a:extLst>
                  <a:ext uri="{FF2B5EF4-FFF2-40B4-BE49-F238E27FC236}">
                    <a16:creationId xmlns:a16="http://schemas.microsoft.com/office/drawing/2014/main" id="{BF1ED511-740E-4BF2-84A7-6434D62E6F1D}"/>
                  </a:ext>
                </a:extLst>
              </p:cNvPr>
              <p:cNvSpPr/>
              <p:nvPr/>
            </p:nvSpPr>
            <p:spPr bwMode="auto">
              <a:xfrm>
                <a:off x="-1741194" y="2411918"/>
                <a:ext cx="319664" cy="319664"/>
              </a:xfrm>
              <a:prstGeom prst="rect">
                <a:avLst/>
              </a:prstGeom>
              <a:solidFill>
                <a:srgbClr val="005F4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54" fontAlgn="base">
                  <a:spcBef>
                    <a:spcPct val="0"/>
                  </a:spcBef>
                  <a:spcAft>
                    <a:spcPct val="0"/>
                  </a:spcAft>
                </a:pPr>
                <a:endParaRPr lang="en-US" sz="1800" spc="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30" name="Rectangle 29">
                <a:extLst>
                  <a:ext uri="{FF2B5EF4-FFF2-40B4-BE49-F238E27FC236}">
                    <a16:creationId xmlns:a16="http://schemas.microsoft.com/office/drawing/2014/main" id="{DD09A573-6B81-4B93-A10F-7184A350717B}"/>
                  </a:ext>
                </a:extLst>
              </p:cNvPr>
              <p:cNvSpPr/>
              <p:nvPr/>
            </p:nvSpPr>
            <p:spPr bwMode="auto">
              <a:xfrm>
                <a:off x="-1101866" y="2411918"/>
                <a:ext cx="319664" cy="319664"/>
              </a:xfrm>
              <a:prstGeom prst="rect">
                <a:avLst/>
              </a:prstGeom>
              <a:solidFill>
                <a:srgbClr val="00B4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54" fontAlgn="base">
                  <a:spcBef>
                    <a:spcPct val="0"/>
                  </a:spcBef>
                  <a:spcAft>
                    <a:spcPct val="0"/>
                  </a:spcAft>
                </a:pPr>
                <a:endParaRPr lang="en-US" sz="1800" spc="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31" name="Rectangle 30">
                <a:extLst>
                  <a:ext uri="{FF2B5EF4-FFF2-40B4-BE49-F238E27FC236}">
                    <a16:creationId xmlns:a16="http://schemas.microsoft.com/office/drawing/2014/main" id="{16F95BEB-91BC-4803-8BCE-471F5C1CAB55}"/>
                  </a:ext>
                </a:extLst>
              </p:cNvPr>
              <p:cNvSpPr/>
              <p:nvPr/>
            </p:nvSpPr>
            <p:spPr bwMode="auto">
              <a:xfrm>
                <a:off x="-782202" y="2411918"/>
                <a:ext cx="319664" cy="319664"/>
              </a:xfrm>
              <a:prstGeom prst="rect">
                <a:avLst/>
              </a:prstGeom>
              <a:solidFill>
                <a:srgbClr val="9D9D9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54" fontAlgn="base">
                  <a:spcBef>
                    <a:spcPct val="0"/>
                  </a:spcBef>
                  <a:spcAft>
                    <a:spcPct val="0"/>
                  </a:spcAft>
                </a:pPr>
                <a:endParaRPr lang="en-US" sz="1800" spc="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32" name="Rectangle 31">
                <a:extLst>
                  <a:ext uri="{FF2B5EF4-FFF2-40B4-BE49-F238E27FC236}">
                    <a16:creationId xmlns:a16="http://schemas.microsoft.com/office/drawing/2014/main" id="{74038505-559F-4CBA-8EC3-A8CF5E7C6865}"/>
                  </a:ext>
                </a:extLst>
              </p:cNvPr>
              <p:cNvSpPr/>
              <p:nvPr/>
            </p:nvSpPr>
            <p:spPr bwMode="auto">
              <a:xfrm>
                <a:off x="-462539" y="2411918"/>
                <a:ext cx="319664" cy="319664"/>
              </a:xfrm>
              <a:prstGeom prst="rect">
                <a:avLst/>
              </a:prstGeom>
              <a:solidFill>
                <a:srgbClr val="00E29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54" fontAlgn="base">
                  <a:spcBef>
                    <a:spcPct val="0"/>
                  </a:spcBef>
                  <a:spcAft>
                    <a:spcPct val="0"/>
                  </a:spcAft>
                </a:pPr>
                <a:endParaRPr lang="en-US" sz="1800" spc="0">
                  <a:gradFill>
                    <a:gsLst>
                      <a:gs pos="0">
                        <a:srgbClr val="FFFFFF"/>
                      </a:gs>
                      <a:gs pos="100000">
                        <a:srgbClr val="FFFFFF"/>
                      </a:gs>
                    </a:gsLst>
                    <a:lin ang="5400000" scaled="0"/>
                  </a:gradFill>
                  <a:latin typeface="+mj-lt"/>
                  <a:ea typeface="Segoe UI" pitchFamily="34" charset="0"/>
                  <a:cs typeface="Segoe UI" pitchFamily="34" charset="0"/>
                </a:endParaRPr>
              </a:p>
            </p:txBody>
          </p:sp>
        </p:grpSp>
        <p:sp>
          <p:nvSpPr>
            <p:cNvPr id="26" name="TextBox 25">
              <a:extLst>
                <a:ext uri="{FF2B5EF4-FFF2-40B4-BE49-F238E27FC236}">
                  <a16:creationId xmlns:a16="http://schemas.microsoft.com/office/drawing/2014/main" id="{0B3C488B-8356-445F-B933-3B4295664122}"/>
                </a:ext>
              </a:extLst>
            </p:cNvPr>
            <p:cNvSpPr txBox="1"/>
            <p:nvPr/>
          </p:nvSpPr>
          <p:spPr>
            <a:xfrm>
              <a:off x="-811997" y="62699"/>
              <a:ext cx="795088" cy="430887"/>
            </a:xfrm>
            <a:prstGeom prst="rect">
              <a:avLst/>
            </a:prstGeom>
            <a:noFill/>
          </p:spPr>
          <p:txBody>
            <a:bodyPr wrap="none" lIns="0" tIns="0" rIns="0" bIns="0" rtlCol="0" anchor="ctr">
              <a:spAutoFit/>
            </a:bodyPr>
            <a:lstStyle/>
            <a:p>
              <a:r>
                <a:rPr lang="en-US" sz="700">
                  <a:solidFill>
                    <a:schemeClr val="tx1">
                      <a:lumMod val="75000"/>
                      <a:lumOff val="25000"/>
                    </a:schemeClr>
                  </a:solidFill>
                  <a:latin typeface="+mj-lt"/>
                </a:rPr>
                <a:t>Use an eyedropper </a:t>
              </a:r>
              <a:br>
                <a:rPr lang="en-US" sz="700">
                  <a:solidFill>
                    <a:schemeClr val="tx1">
                      <a:lumMod val="75000"/>
                      <a:lumOff val="25000"/>
                    </a:schemeClr>
                  </a:solidFill>
                  <a:latin typeface="+mj-lt"/>
                </a:rPr>
              </a:br>
              <a:r>
                <a:rPr lang="en-US" sz="700">
                  <a:solidFill>
                    <a:schemeClr val="tx1">
                      <a:lumMod val="75000"/>
                      <a:lumOff val="25000"/>
                    </a:schemeClr>
                  </a:solidFill>
                  <a:latin typeface="+mj-lt"/>
                </a:rPr>
                <a:t>to choose one of </a:t>
              </a:r>
              <a:br>
                <a:rPr lang="en-US" sz="700">
                  <a:solidFill>
                    <a:schemeClr val="tx1">
                      <a:lumMod val="75000"/>
                      <a:lumOff val="25000"/>
                    </a:schemeClr>
                  </a:solidFill>
                  <a:latin typeface="+mj-lt"/>
                </a:rPr>
              </a:br>
              <a:r>
                <a:rPr lang="en-US" sz="700" b="1">
                  <a:solidFill>
                    <a:schemeClr val="tx1">
                      <a:lumMod val="75000"/>
                      <a:lumOff val="25000"/>
                    </a:schemeClr>
                  </a:solidFill>
                  <a:latin typeface="+mj-lt"/>
                </a:rPr>
                <a:t>Veeam corporate </a:t>
              </a:r>
              <a:br>
                <a:rPr lang="en-US" sz="700" b="1">
                  <a:solidFill>
                    <a:schemeClr val="tx1">
                      <a:lumMod val="75000"/>
                      <a:lumOff val="25000"/>
                    </a:schemeClr>
                  </a:solidFill>
                  <a:latin typeface="+mj-lt"/>
                </a:rPr>
              </a:br>
              <a:r>
                <a:rPr lang="en-US" sz="700" b="1">
                  <a:solidFill>
                    <a:schemeClr val="tx1">
                      <a:lumMod val="75000"/>
                      <a:lumOff val="25000"/>
                    </a:schemeClr>
                  </a:solidFill>
                  <a:latin typeface="+mj-lt"/>
                </a:rPr>
                <a:t>colors:</a:t>
              </a:r>
            </a:p>
          </p:txBody>
        </p:sp>
      </p:grpSp>
      <p:grpSp>
        <p:nvGrpSpPr>
          <p:cNvPr id="33" name="Group 32">
            <a:extLst>
              <a:ext uri="{FF2B5EF4-FFF2-40B4-BE49-F238E27FC236}">
                <a16:creationId xmlns:a16="http://schemas.microsoft.com/office/drawing/2014/main" id="{D5132976-0337-40E4-850C-0BE83B64461A}"/>
              </a:ext>
            </a:extLst>
          </p:cNvPr>
          <p:cNvGrpSpPr/>
          <p:nvPr/>
        </p:nvGrpSpPr>
        <p:grpSpPr>
          <a:xfrm>
            <a:off x="-905773" y="2083495"/>
            <a:ext cx="729570" cy="1768866"/>
            <a:chOff x="-905772" y="2083494"/>
            <a:chExt cx="729569" cy="1768866"/>
          </a:xfrm>
        </p:grpSpPr>
        <p:sp>
          <p:nvSpPr>
            <p:cNvPr id="34" name="TextBox 33">
              <a:extLst>
                <a:ext uri="{FF2B5EF4-FFF2-40B4-BE49-F238E27FC236}">
                  <a16:creationId xmlns:a16="http://schemas.microsoft.com/office/drawing/2014/main" id="{A69A7786-BBB9-4F27-A9E0-6CF60BB65D3A}"/>
                </a:ext>
              </a:extLst>
            </p:cNvPr>
            <p:cNvSpPr txBox="1"/>
            <p:nvPr userDrawn="1"/>
          </p:nvSpPr>
          <p:spPr>
            <a:xfrm>
              <a:off x="-711011" y="3103224"/>
              <a:ext cx="219612" cy="107722"/>
            </a:xfrm>
            <a:prstGeom prst="rect">
              <a:avLst/>
            </a:prstGeom>
            <a:noFill/>
          </p:spPr>
          <p:txBody>
            <a:bodyPr wrap="none" lIns="0" tIns="0" rIns="0" bIns="0" rtlCol="0" anchor="ctr">
              <a:spAutoFit/>
            </a:bodyPr>
            <a:lstStyle/>
            <a:p>
              <a:pPr algn="ctr"/>
              <a:r>
                <a:rPr lang="en-US" sz="700">
                  <a:gradFill>
                    <a:gsLst>
                      <a:gs pos="0">
                        <a:schemeClr val="tx1"/>
                      </a:gs>
                      <a:gs pos="86000">
                        <a:schemeClr val="tx1"/>
                      </a:gs>
                    </a:gsLst>
                    <a:lin ang="5400000" scaled="0"/>
                  </a:gradFill>
                  <a:latin typeface="+mj-lt"/>
                </a:rPr>
                <a:t>Areas</a:t>
              </a:r>
            </a:p>
          </p:txBody>
        </p:sp>
        <p:sp>
          <p:nvSpPr>
            <p:cNvPr id="35" name="TextBox 34">
              <a:extLst>
                <a:ext uri="{FF2B5EF4-FFF2-40B4-BE49-F238E27FC236}">
                  <a16:creationId xmlns:a16="http://schemas.microsoft.com/office/drawing/2014/main" id="{E5132412-223C-4CCE-88ED-69628379E7EF}"/>
                </a:ext>
              </a:extLst>
            </p:cNvPr>
            <p:cNvSpPr txBox="1"/>
            <p:nvPr userDrawn="1"/>
          </p:nvSpPr>
          <p:spPr>
            <a:xfrm>
              <a:off x="-905772" y="3391253"/>
              <a:ext cx="428001" cy="215444"/>
            </a:xfrm>
            <a:prstGeom prst="rect">
              <a:avLst/>
            </a:prstGeom>
            <a:noFill/>
          </p:spPr>
          <p:txBody>
            <a:bodyPr wrap="none" lIns="0" tIns="0" rIns="0" bIns="0" rtlCol="0" anchor="ctr">
              <a:spAutoFit/>
            </a:bodyPr>
            <a:lstStyle/>
            <a:p>
              <a:pPr algn="r"/>
              <a:r>
                <a:rPr lang="en-US" sz="700">
                  <a:gradFill>
                    <a:gsLst>
                      <a:gs pos="0">
                        <a:schemeClr val="tx1"/>
                      </a:gs>
                      <a:gs pos="86000">
                        <a:schemeClr val="tx1"/>
                      </a:gs>
                    </a:gsLst>
                    <a:lin ang="5400000" scaled="0"/>
                  </a:gradFill>
                  <a:latin typeface="+mj-lt"/>
                </a:rPr>
                <a:t>Arrows,</a:t>
              </a:r>
              <a:br>
                <a:rPr lang="en-US" sz="700">
                  <a:gradFill>
                    <a:gsLst>
                      <a:gs pos="0">
                        <a:schemeClr val="tx1"/>
                      </a:gs>
                      <a:gs pos="86000">
                        <a:schemeClr val="tx1"/>
                      </a:gs>
                    </a:gsLst>
                    <a:lin ang="5400000" scaled="0"/>
                  </a:gradFill>
                  <a:latin typeface="+mj-lt"/>
                </a:rPr>
              </a:br>
              <a:r>
                <a:rPr lang="en-US" sz="700">
                  <a:gradFill>
                    <a:gsLst>
                      <a:gs pos="0">
                        <a:schemeClr val="tx1"/>
                      </a:gs>
                      <a:gs pos="86000">
                        <a:schemeClr val="tx1"/>
                      </a:gs>
                    </a:gsLst>
                    <a:lin ang="5400000" scaled="0"/>
                  </a:gradFill>
                  <a:latin typeface="+mj-lt"/>
                </a:rPr>
                <a:t>connectors</a:t>
              </a:r>
            </a:p>
          </p:txBody>
        </p:sp>
        <p:sp>
          <p:nvSpPr>
            <p:cNvPr id="36" name="Rectangle 35">
              <a:extLst>
                <a:ext uri="{FF2B5EF4-FFF2-40B4-BE49-F238E27FC236}">
                  <a16:creationId xmlns:a16="http://schemas.microsoft.com/office/drawing/2014/main" id="{DDE58D14-BE41-47CB-904E-D052FC949D95}"/>
                </a:ext>
              </a:extLst>
            </p:cNvPr>
            <p:cNvSpPr/>
            <p:nvPr userDrawn="1"/>
          </p:nvSpPr>
          <p:spPr bwMode="auto">
            <a:xfrm rot="16200000">
              <a:off x="-414451" y="3375865"/>
              <a:ext cx="238248" cy="238248"/>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54" fontAlgn="base">
                <a:spcBef>
                  <a:spcPct val="0"/>
                </a:spcBef>
                <a:spcAft>
                  <a:spcPct val="0"/>
                </a:spcAft>
              </a:pPr>
              <a:endParaRPr lang="en-US" sz="1800" spc="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37" name="Rectangle 36">
              <a:extLst>
                <a:ext uri="{FF2B5EF4-FFF2-40B4-BE49-F238E27FC236}">
                  <a16:creationId xmlns:a16="http://schemas.microsoft.com/office/drawing/2014/main" id="{24F41C83-3C81-423D-9783-81B3A6354C1B}"/>
                </a:ext>
              </a:extLst>
            </p:cNvPr>
            <p:cNvSpPr/>
            <p:nvPr userDrawn="1"/>
          </p:nvSpPr>
          <p:spPr bwMode="auto">
            <a:xfrm rot="16200000">
              <a:off x="-414451" y="2721570"/>
              <a:ext cx="238248" cy="238248"/>
            </a:xfrm>
            <a:prstGeom prst="rect">
              <a:avLst/>
            </a:prstGeom>
            <a:solidFill>
              <a:srgbClr val="DF8C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54" fontAlgn="base">
                <a:spcBef>
                  <a:spcPct val="0"/>
                </a:spcBef>
                <a:spcAft>
                  <a:spcPct val="0"/>
                </a:spcAft>
              </a:pPr>
              <a:endParaRPr lang="en-US" sz="1800" spc="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38" name="Rectangle 37">
              <a:extLst>
                <a:ext uri="{FF2B5EF4-FFF2-40B4-BE49-F238E27FC236}">
                  <a16:creationId xmlns:a16="http://schemas.microsoft.com/office/drawing/2014/main" id="{C4CF8B3F-3C75-49B1-8DEB-46B3733F113F}"/>
                </a:ext>
              </a:extLst>
            </p:cNvPr>
            <p:cNvSpPr/>
            <p:nvPr userDrawn="1"/>
          </p:nvSpPr>
          <p:spPr bwMode="auto">
            <a:xfrm rot="16200000">
              <a:off x="-414451" y="3057011"/>
              <a:ext cx="238248" cy="238248"/>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54" fontAlgn="base">
                <a:spcBef>
                  <a:spcPct val="0"/>
                </a:spcBef>
                <a:spcAft>
                  <a:spcPct val="0"/>
                </a:spcAft>
              </a:pPr>
              <a:endParaRPr lang="en-US" sz="1800" spc="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39" name="Rectangle 38">
              <a:extLst>
                <a:ext uri="{FF2B5EF4-FFF2-40B4-BE49-F238E27FC236}">
                  <a16:creationId xmlns:a16="http://schemas.microsoft.com/office/drawing/2014/main" id="{E5694028-28AF-4E23-AD3C-75CEE38B3ACE}"/>
                </a:ext>
              </a:extLst>
            </p:cNvPr>
            <p:cNvSpPr/>
            <p:nvPr userDrawn="1"/>
          </p:nvSpPr>
          <p:spPr bwMode="auto">
            <a:xfrm rot="16200000">
              <a:off x="-414451" y="2483322"/>
              <a:ext cx="238248" cy="238248"/>
            </a:xfrm>
            <a:prstGeom prst="rect">
              <a:avLst/>
            </a:prstGeom>
            <a:solidFill>
              <a:srgbClr val="005F4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54" fontAlgn="base">
                <a:spcBef>
                  <a:spcPct val="0"/>
                </a:spcBef>
                <a:spcAft>
                  <a:spcPct val="0"/>
                </a:spcAft>
              </a:pPr>
              <a:endParaRPr lang="en-US" sz="1800" spc="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40" name="TextBox 39">
              <a:extLst>
                <a:ext uri="{FF2B5EF4-FFF2-40B4-BE49-F238E27FC236}">
                  <a16:creationId xmlns:a16="http://schemas.microsoft.com/office/drawing/2014/main" id="{4FA17A0E-EEB5-4968-A38E-D538EA8F73DE}"/>
                </a:ext>
              </a:extLst>
            </p:cNvPr>
            <p:cNvSpPr txBox="1"/>
            <p:nvPr userDrawn="1"/>
          </p:nvSpPr>
          <p:spPr>
            <a:xfrm>
              <a:off x="-811997" y="2083494"/>
              <a:ext cx="589904" cy="323165"/>
            </a:xfrm>
            <a:prstGeom prst="rect">
              <a:avLst/>
            </a:prstGeom>
            <a:noFill/>
          </p:spPr>
          <p:txBody>
            <a:bodyPr wrap="none" lIns="0" tIns="0" rIns="0" bIns="0" rtlCol="0" anchor="ctr">
              <a:spAutoFit/>
            </a:bodyPr>
            <a:lstStyle/>
            <a:p>
              <a:pPr algn="l"/>
              <a:r>
                <a:rPr lang="en-US" sz="700" b="1">
                  <a:solidFill>
                    <a:schemeClr val="tx1">
                      <a:lumMod val="75000"/>
                      <a:lumOff val="25000"/>
                    </a:schemeClr>
                  </a:solidFill>
                  <a:latin typeface="+mj-lt"/>
                </a:rPr>
                <a:t>Colors </a:t>
              </a:r>
              <a:br>
                <a:rPr lang="en-US" sz="700" b="1">
                  <a:solidFill>
                    <a:schemeClr val="tx1">
                      <a:lumMod val="75000"/>
                      <a:lumOff val="25000"/>
                    </a:schemeClr>
                  </a:solidFill>
                  <a:latin typeface="+mj-lt"/>
                </a:rPr>
              </a:br>
              <a:r>
                <a:rPr lang="en-US" sz="700" b="1">
                  <a:solidFill>
                    <a:schemeClr val="tx1">
                      <a:lumMod val="75000"/>
                      <a:lumOff val="25000"/>
                    </a:schemeClr>
                  </a:solidFill>
                  <a:latin typeface="+mj-lt"/>
                </a:rPr>
                <a:t>for technical </a:t>
              </a:r>
              <a:br>
                <a:rPr lang="en-US" sz="700" b="1">
                  <a:solidFill>
                    <a:schemeClr val="tx1">
                      <a:lumMod val="75000"/>
                      <a:lumOff val="25000"/>
                    </a:schemeClr>
                  </a:solidFill>
                  <a:latin typeface="+mj-lt"/>
                </a:rPr>
              </a:br>
              <a:r>
                <a:rPr lang="en-US" sz="700" b="1">
                  <a:solidFill>
                    <a:schemeClr val="tx1">
                      <a:lumMod val="75000"/>
                      <a:lumOff val="25000"/>
                    </a:schemeClr>
                  </a:solidFill>
                  <a:latin typeface="+mj-lt"/>
                </a:rPr>
                <a:t>diagrams:</a:t>
              </a:r>
            </a:p>
          </p:txBody>
        </p:sp>
        <p:sp>
          <p:nvSpPr>
            <p:cNvPr id="41" name="Rectangle 40">
              <a:extLst>
                <a:ext uri="{FF2B5EF4-FFF2-40B4-BE49-F238E27FC236}">
                  <a16:creationId xmlns:a16="http://schemas.microsoft.com/office/drawing/2014/main" id="{115A9AE8-3F2A-4C93-AD83-7AACAC5D334B}"/>
                </a:ext>
              </a:extLst>
            </p:cNvPr>
            <p:cNvSpPr/>
            <p:nvPr userDrawn="1"/>
          </p:nvSpPr>
          <p:spPr bwMode="auto">
            <a:xfrm rot="16200000">
              <a:off x="-414451" y="3614112"/>
              <a:ext cx="238248" cy="238248"/>
            </a:xfrm>
            <a:prstGeom prst="rect">
              <a:avLst/>
            </a:prstGeom>
            <a:solidFill>
              <a:srgbClr val="00B3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54" fontAlgn="base">
                <a:spcBef>
                  <a:spcPct val="0"/>
                </a:spcBef>
                <a:spcAft>
                  <a:spcPct val="0"/>
                </a:spcAft>
              </a:pPr>
              <a:endParaRPr lang="en-US" sz="1800" spc="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42" name="TextBox 41">
              <a:extLst>
                <a:ext uri="{FF2B5EF4-FFF2-40B4-BE49-F238E27FC236}">
                  <a16:creationId xmlns:a16="http://schemas.microsoft.com/office/drawing/2014/main" id="{148C7FF3-9F73-4E7A-954A-0EA72D3B6C49}"/>
                </a:ext>
              </a:extLst>
            </p:cNvPr>
            <p:cNvSpPr txBox="1"/>
            <p:nvPr userDrawn="1"/>
          </p:nvSpPr>
          <p:spPr>
            <a:xfrm>
              <a:off x="-707802" y="2496991"/>
              <a:ext cx="213200" cy="107722"/>
            </a:xfrm>
            <a:prstGeom prst="rect">
              <a:avLst/>
            </a:prstGeom>
            <a:noFill/>
          </p:spPr>
          <p:txBody>
            <a:bodyPr wrap="none" lIns="0" tIns="0" rIns="0" bIns="0" rtlCol="0" anchor="ctr">
              <a:spAutoFit/>
            </a:bodyPr>
            <a:lstStyle/>
            <a:p>
              <a:pPr algn="ctr"/>
              <a:r>
                <a:rPr lang="en-US" sz="700">
                  <a:gradFill>
                    <a:gsLst>
                      <a:gs pos="0">
                        <a:schemeClr val="tx1"/>
                      </a:gs>
                      <a:gs pos="86000">
                        <a:schemeClr val="tx1"/>
                      </a:gs>
                    </a:gsLst>
                    <a:lin ang="5400000" scaled="0"/>
                  </a:gradFill>
                  <a:latin typeface="+mj-lt"/>
                </a:rPr>
                <a:t>Icons</a:t>
              </a:r>
            </a:p>
          </p:txBody>
        </p:sp>
      </p:grpSp>
      <p:pic>
        <p:nvPicPr>
          <p:cNvPr id="23" name="Graphic 13">
            <a:hlinkClick r:id="rId4" action="ppaction://hlinksldjump"/>
            <a:extLst>
              <a:ext uri="{FF2B5EF4-FFF2-40B4-BE49-F238E27FC236}">
                <a16:creationId xmlns:a16="http://schemas.microsoft.com/office/drawing/2014/main" id="{46A0574C-0630-4BB1-A68C-51E9A2852CF6}"/>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344550" y="4933238"/>
            <a:ext cx="639488" cy="114467"/>
          </a:xfrm>
          <a:prstGeom prst="rect">
            <a:avLst/>
          </a:prstGeom>
        </p:spPr>
      </p:pic>
    </p:spTree>
    <p:extLst>
      <p:ext uri="{BB962C8B-B14F-4D97-AF65-F5344CB8AC3E}">
        <p14:creationId xmlns:p14="http://schemas.microsoft.com/office/powerpoint/2010/main" val="1379850709"/>
      </p:ext>
    </p:extLst>
  </p:cSld>
  <p:clrMap bg1="lt1" tx1="dk1" bg2="lt2" tx2="dk2" accent1="accent1" accent2="accent2" accent3="accent3" accent4="accent4" accent5="accent5" accent6="accent6" hlink="hlink" folHlink="folHlink"/>
  <p:sldLayoutIdLst>
    <p:sldLayoutId id="2147483784" r:id="rId1"/>
    <p:sldLayoutId id="2147483785" r:id="rId2"/>
  </p:sldLayoutIdLst>
  <p:transition advClick="0">
    <p:fade/>
  </p:transition>
  <p:txStyles>
    <p:titleStyle>
      <a:lvl1pPr algn="l" defTabSz="685996" rtl="0" eaLnBrk="1" latinLnBrk="0" hangingPunct="1">
        <a:lnSpc>
          <a:spcPct val="100000"/>
        </a:lnSpc>
        <a:spcBef>
          <a:spcPct val="0"/>
        </a:spcBef>
        <a:buNone/>
        <a:defRPr lang="en-US" sz="3600" b="0" kern="1200" cap="none" spc="0" baseline="0" dirty="0" smtClean="0">
          <a:ln w="3175">
            <a:noFill/>
          </a:ln>
          <a:solidFill>
            <a:srgbClr val="93EB20"/>
          </a:solidFill>
          <a:effectLst/>
          <a:latin typeface="+mj-lt"/>
          <a:ea typeface="+mn-ea"/>
          <a:cs typeface="Arial" charset="0"/>
        </a:defRPr>
      </a:lvl1pPr>
    </p:titleStyle>
    <p:bodyStyle>
      <a:lvl1pPr marL="0" indent="0" algn="l" defTabSz="685996" rtl="0" eaLnBrk="1" latinLnBrk="0" hangingPunct="1">
        <a:lnSpc>
          <a:spcPct val="100000"/>
        </a:lnSpc>
        <a:spcBef>
          <a:spcPts val="0"/>
        </a:spcBef>
        <a:buSzPct val="90000"/>
        <a:buFont typeface="Arial" pitchFamily="34" charset="0"/>
        <a:buNone/>
        <a:defRPr sz="2000" kern="1200" spc="0" baseline="0">
          <a:solidFill>
            <a:schemeClr val="bg1"/>
          </a:solidFill>
          <a:latin typeface="+mn-lt"/>
          <a:ea typeface="+mn-ea"/>
          <a:cs typeface="+mn-cs"/>
        </a:defRPr>
      </a:lvl1pPr>
      <a:lvl2pPr marL="266681" indent="-266681" algn="l" defTabSz="685996" rtl="0" eaLnBrk="1" latinLnBrk="0" hangingPunct="1">
        <a:lnSpc>
          <a:spcPct val="100000"/>
        </a:lnSpc>
        <a:spcBef>
          <a:spcPts val="0"/>
        </a:spcBef>
        <a:buClr>
          <a:schemeClr val="tx1">
            <a:lumMod val="50000"/>
            <a:lumOff val="50000"/>
          </a:schemeClr>
        </a:buClr>
        <a:buSzPct val="90000"/>
        <a:buFont typeface="Arial" pitchFamily="34" charset="0"/>
        <a:buChar char="•"/>
        <a:tabLst/>
        <a:defRPr sz="2000" kern="1200" spc="0" baseline="0">
          <a:solidFill>
            <a:schemeClr val="tx1">
              <a:lumMod val="50000"/>
              <a:lumOff val="50000"/>
            </a:schemeClr>
          </a:solidFill>
          <a:latin typeface="+mn-lt"/>
          <a:ea typeface="+mn-ea"/>
          <a:cs typeface="+mn-cs"/>
        </a:defRPr>
      </a:lvl2pPr>
      <a:lvl3pPr marL="686023" indent="-213192" algn="l" defTabSz="685996" rtl="0" eaLnBrk="1" latinLnBrk="0" hangingPunct="1">
        <a:lnSpc>
          <a:spcPct val="90000"/>
        </a:lnSpc>
        <a:spcBef>
          <a:spcPct val="20000"/>
        </a:spcBef>
        <a:buSzPct val="90000"/>
        <a:buFont typeface="Arial" pitchFamily="34" charset="0"/>
        <a:buChar char="•"/>
        <a:defRPr sz="1800" kern="1200" spc="0" baseline="0">
          <a:gradFill flip="none" rotWithShape="1">
            <a:gsLst>
              <a:gs pos="0">
                <a:schemeClr val="bg1">
                  <a:lumMod val="50000"/>
                </a:schemeClr>
              </a:gs>
              <a:gs pos="100000">
                <a:schemeClr val="bg1">
                  <a:lumMod val="50000"/>
                </a:schemeClr>
              </a:gs>
            </a:gsLst>
            <a:lin ang="16200000" scaled="0"/>
            <a:tileRect/>
          </a:gradFill>
          <a:latin typeface="+mn-lt"/>
          <a:ea typeface="+mn-ea"/>
          <a:cs typeface="+mn-cs"/>
        </a:defRPr>
      </a:lvl3pPr>
      <a:lvl4pPr marL="1112408" indent="-167934" algn="l" defTabSz="685996" rtl="0" eaLnBrk="1" latinLnBrk="0" hangingPunct="1">
        <a:lnSpc>
          <a:spcPct val="90000"/>
        </a:lnSpc>
        <a:spcBef>
          <a:spcPct val="20000"/>
        </a:spcBef>
        <a:buSzPct val="90000"/>
        <a:buFont typeface="Arial" pitchFamily="34" charset="0"/>
        <a:buChar char="•"/>
        <a:tabLst>
          <a:tab pos="686023" algn="l"/>
        </a:tabLst>
        <a:defRPr sz="1400" kern="1200" spc="0">
          <a:gradFill flip="none" rotWithShape="1">
            <a:gsLst>
              <a:gs pos="0">
                <a:schemeClr val="bg1">
                  <a:lumMod val="50000"/>
                </a:schemeClr>
              </a:gs>
              <a:gs pos="100000">
                <a:schemeClr val="bg1">
                  <a:lumMod val="50000"/>
                </a:schemeClr>
              </a:gs>
            </a:gsLst>
            <a:lin ang="16200000" scaled="0"/>
            <a:tileRect/>
          </a:gradFill>
          <a:latin typeface="+mn-lt"/>
          <a:ea typeface="+mn-ea"/>
          <a:cs typeface="+mn-cs"/>
        </a:defRPr>
      </a:lvl4pPr>
      <a:lvl5pPr marL="1285103" indent="-172698" algn="l" defTabSz="685996" rtl="0" eaLnBrk="1" latinLnBrk="0" hangingPunct="1">
        <a:lnSpc>
          <a:spcPct val="90000"/>
        </a:lnSpc>
        <a:spcBef>
          <a:spcPct val="20000"/>
        </a:spcBef>
        <a:buSzPct val="90000"/>
        <a:buFont typeface="Arial" pitchFamily="34" charset="0"/>
        <a:buChar char="•"/>
        <a:defRPr sz="1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1886488" indent="-171500" algn="l" defTabSz="685996"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485" indent="-171500" algn="l" defTabSz="685996"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484" indent="-171500" algn="l" defTabSz="685996"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481" indent="-171500" algn="l" defTabSz="685996"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996" rtl="0" eaLnBrk="1" latinLnBrk="0" hangingPunct="1">
        <a:defRPr sz="1400" kern="1200">
          <a:solidFill>
            <a:schemeClr val="tx1"/>
          </a:solidFill>
          <a:latin typeface="+mn-lt"/>
          <a:ea typeface="+mn-ea"/>
          <a:cs typeface="+mn-cs"/>
        </a:defRPr>
      </a:lvl1pPr>
      <a:lvl2pPr marL="342998" algn="l" defTabSz="685996" rtl="0" eaLnBrk="1" latinLnBrk="0" hangingPunct="1">
        <a:defRPr sz="1400" kern="1200">
          <a:solidFill>
            <a:schemeClr val="tx1"/>
          </a:solidFill>
          <a:latin typeface="+mn-lt"/>
          <a:ea typeface="+mn-ea"/>
          <a:cs typeface="+mn-cs"/>
        </a:defRPr>
      </a:lvl2pPr>
      <a:lvl3pPr marL="685996" algn="l" defTabSz="685996" rtl="0" eaLnBrk="1" latinLnBrk="0" hangingPunct="1">
        <a:defRPr sz="1400" kern="1200">
          <a:solidFill>
            <a:schemeClr val="tx1"/>
          </a:solidFill>
          <a:latin typeface="+mn-lt"/>
          <a:ea typeface="+mn-ea"/>
          <a:cs typeface="+mn-cs"/>
        </a:defRPr>
      </a:lvl3pPr>
      <a:lvl4pPr marL="1028993" algn="l" defTabSz="685996" rtl="0" eaLnBrk="1" latinLnBrk="0" hangingPunct="1">
        <a:defRPr sz="1400" kern="1200">
          <a:solidFill>
            <a:schemeClr val="tx1"/>
          </a:solidFill>
          <a:latin typeface="+mn-lt"/>
          <a:ea typeface="+mn-ea"/>
          <a:cs typeface="+mn-cs"/>
        </a:defRPr>
      </a:lvl4pPr>
      <a:lvl5pPr marL="1371992" algn="l" defTabSz="685996" rtl="0" eaLnBrk="1" latinLnBrk="0" hangingPunct="1">
        <a:defRPr sz="1400" kern="1200">
          <a:solidFill>
            <a:schemeClr val="tx1"/>
          </a:solidFill>
          <a:latin typeface="+mn-lt"/>
          <a:ea typeface="+mn-ea"/>
          <a:cs typeface="+mn-cs"/>
        </a:defRPr>
      </a:lvl5pPr>
      <a:lvl6pPr marL="1714989" algn="l" defTabSz="685996" rtl="0" eaLnBrk="1" latinLnBrk="0" hangingPunct="1">
        <a:defRPr sz="1400" kern="1200">
          <a:solidFill>
            <a:schemeClr val="tx1"/>
          </a:solidFill>
          <a:latin typeface="+mn-lt"/>
          <a:ea typeface="+mn-ea"/>
          <a:cs typeface="+mn-cs"/>
        </a:defRPr>
      </a:lvl6pPr>
      <a:lvl7pPr marL="2057987" algn="l" defTabSz="685996" rtl="0" eaLnBrk="1" latinLnBrk="0" hangingPunct="1">
        <a:defRPr sz="1400" kern="1200">
          <a:solidFill>
            <a:schemeClr val="tx1"/>
          </a:solidFill>
          <a:latin typeface="+mn-lt"/>
          <a:ea typeface="+mn-ea"/>
          <a:cs typeface="+mn-cs"/>
        </a:defRPr>
      </a:lvl7pPr>
      <a:lvl8pPr marL="2400984" algn="l" defTabSz="685996" rtl="0" eaLnBrk="1" latinLnBrk="0" hangingPunct="1">
        <a:defRPr sz="1400" kern="1200">
          <a:solidFill>
            <a:schemeClr val="tx1"/>
          </a:solidFill>
          <a:latin typeface="+mn-lt"/>
          <a:ea typeface="+mn-ea"/>
          <a:cs typeface="+mn-cs"/>
        </a:defRPr>
      </a:lvl8pPr>
      <a:lvl9pPr marL="2743982" algn="l" defTabSz="685996" rtl="0" eaLnBrk="1" latinLnBrk="0" hangingPunct="1">
        <a:defRPr sz="14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003738"/>
        </a:solidFill>
        <a:effectLst/>
      </p:bgPr>
    </p:bg>
    <p:spTree>
      <p:nvGrpSpPr>
        <p:cNvPr id="1" name=""/>
        <p:cNvGrpSpPr/>
        <p:nvPr/>
      </p:nvGrpSpPr>
      <p:grpSpPr>
        <a:xfrm>
          <a:off x="0" y="0"/>
          <a:ext cx="0" cy="0"/>
          <a:chOff x="0" y="0"/>
          <a:chExt cx="0" cy="0"/>
        </a:xfrm>
      </p:grpSpPr>
      <p:pic>
        <p:nvPicPr>
          <p:cNvPr id="69" name="Picture 68">
            <a:extLst>
              <a:ext uri="{FF2B5EF4-FFF2-40B4-BE49-F238E27FC236}">
                <a16:creationId xmlns:a16="http://schemas.microsoft.com/office/drawing/2014/main" id="{EBD9F955-6D8F-4881-B223-2DEE49014D2D}"/>
              </a:ext>
            </a:extLst>
          </p:cNvPr>
          <p:cNvPicPr>
            <a:picLocks noChangeAspect="1"/>
          </p:cNvPicPr>
          <p:nvPr userDrawn="1"/>
        </p:nvPicPr>
        <p:blipFill>
          <a:blip r:embed="rId3" cstate="hqprint">
            <a:alphaModFix amt="40000"/>
            <a:extLst>
              <a:ext uri="{28A0092B-C50C-407E-A947-70E740481C1C}">
                <a14:useLocalDpi xmlns:a14="http://schemas.microsoft.com/office/drawing/2010/main"/>
              </a:ext>
            </a:extLst>
          </a:blip>
          <a:stretch>
            <a:fillRect/>
          </a:stretch>
        </p:blipFill>
        <p:spPr>
          <a:xfrm>
            <a:off x="8249678" y="4943158"/>
            <a:ext cx="526732" cy="94992"/>
          </a:xfrm>
          <a:prstGeom prst="rect">
            <a:avLst/>
          </a:prstGeom>
          <a:effectLst/>
        </p:spPr>
      </p:pic>
      <p:grpSp>
        <p:nvGrpSpPr>
          <p:cNvPr id="137" name="Group 136">
            <a:extLst>
              <a:ext uri="{FF2B5EF4-FFF2-40B4-BE49-F238E27FC236}">
                <a16:creationId xmlns:a16="http://schemas.microsoft.com/office/drawing/2014/main" id="{A4A49C97-BAB7-43A4-A3AE-1DBF289959BA}"/>
              </a:ext>
            </a:extLst>
          </p:cNvPr>
          <p:cNvGrpSpPr/>
          <p:nvPr userDrawn="1"/>
        </p:nvGrpSpPr>
        <p:grpSpPr>
          <a:xfrm>
            <a:off x="-1329489" y="-478614"/>
            <a:ext cx="1167802" cy="5213926"/>
            <a:chOff x="-1329489" y="-478614"/>
            <a:chExt cx="1167802" cy="5213926"/>
          </a:xfrm>
        </p:grpSpPr>
        <p:sp>
          <p:nvSpPr>
            <p:cNvPr id="138" name="Rectangle 137">
              <a:extLst>
                <a:ext uri="{FF2B5EF4-FFF2-40B4-BE49-F238E27FC236}">
                  <a16:creationId xmlns:a16="http://schemas.microsoft.com/office/drawing/2014/main" id="{2698281A-0427-424E-BCA4-9E48AD0C4240}"/>
                </a:ext>
              </a:extLst>
            </p:cNvPr>
            <p:cNvSpPr/>
            <p:nvPr/>
          </p:nvSpPr>
          <p:spPr bwMode="auto">
            <a:xfrm rot="16200000">
              <a:off x="-427114" y="519536"/>
              <a:ext cx="238248" cy="238255"/>
            </a:xfrm>
            <a:prstGeom prst="rect">
              <a:avLst/>
            </a:prstGeom>
            <a:solidFill>
              <a:srgbClr val="93EB2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139" name="Rectangle 138">
              <a:extLst>
                <a:ext uri="{FF2B5EF4-FFF2-40B4-BE49-F238E27FC236}">
                  <a16:creationId xmlns:a16="http://schemas.microsoft.com/office/drawing/2014/main" id="{74B2360D-56F5-42A0-89CB-95E34D867F01}"/>
                </a:ext>
              </a:extLst>
            </p:cNvPr>
            <p:cNvSpPr/>
            <p:nvPr/>
          </p:nvSpPr>
          <p:spPr bwMode="auto">
            <a:xfrm rot="16200000">
              <a:off x="-427114" y="1218281"/>
              <a:ext cx="238248" cy="238255"/>
            </a:xfrm>
            <a:prstGeom prst="rect">
              <a:avLst/>
            </a:prstGeom>
            <a:solidFill>
              <a:srgbClr val="00B4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140" name="Rectangle 139">
              <a:extLst>
                <a:ext uri="{FF2B5EF4-FFF2-40B4-BE49-F238E27FC236}">
                  <a16:creationId xmlns:a16="http://schemas.microsoft.com/office/drawing/2014/main" id="{E55C7C98-B37C-4DCE-85A9-008A66AF1BA8}"/>
                </a:ext>
              </a:extLst>
            </p:cNvPr>
            <p:cNvSpPr/>
            <p:nvPr/>
          </p:nvSpPr>
          <p:spPr bwMode="auto">
            <a:xfrm rot="16200000">
              <a:off x="-427115" y="274657"/>
              <a:ext cx="238248" cy="23825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solidFill>
                  <a:schemeClr val="bg1"/>
                </a:solidFill>
                <a:latin typeface="+mj-lt"/>
                <a:ea typeface="Segoe UI" pitchFamily="34" charset="0"/>
                <a:cs typeface="Segoe UI" pitchFamily="34" charset="0"/>
              </a:endParaRPr>
            </a:p>
          </p:txBody>
        </p:sp>
        <p:sp>
          <p:nvSpPr>
            <p:cNvPr id="141" name="Rectangle 140">
              <a:extLst>
                <a:ext uri="{FF2B5EF4-FFF2-40B4-BE49-F238E27FC236}">
                  <a16:creationId xmlns:a16="http://schemas.microsoft.com/office/drawing/2014/main" id="{3257485D-4307-4863-B469-D8A4BEBE9711}"/>
                </a:ext>
              </a:extLst>
            </p:cNvPr>
            <p:cNvSpPr/>
            <p:nvPr/>
          </p:nvSpPr>
          <p:spPr bwMode="auto">
            <a:xfrm rot="16200000">
              <a:off x="-427113" y="755284"/>
              <a:ext cx="238248" cy="238253"/>
            </a:xfrm>
            <a:prstGeom prst="rect">
              <a:avLst/>
            </a:prstGeom>
            <a:solidFill>
              <a:srgbClr val="00E29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142" name="Rectangle 141">
              <a:extLst>
                <a:ext uri="{FF2B5EF4-FFF2-40B4-BE49-F238E27FC236}">
                  <a16:creationId xmlns:a16="http://schemas.microsoft.com/office/drawing/2014/main" id="{33123775-41FB-49B8-80F5-0EF11C205D16}"/>
                </a:ext>
              </a:extLst>
            </p:cNvPr>
            <p:cNvSpPr/>
            <p:nvPr userDrawn="1"/>
          </p:nvSpPr>
          <p:spPr bwMode="auto">
            <a:xfrm rot="16200000">
              <a:off x="-427116" y="985729"/>
              <a:ext cx="238248" cy="238255"/>
            </a:xfrm>
            <a:prstGeom prst="rect">
              <a:avLst/>
            </a:prstGeom>
            <a:solidFill>
              <a:srgbClr val="28878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solidFill>
                  <a:srgbClr val="468080"/>
                </a:solidFill>
                <a:latin typeface="+mj-lt"/>
                <a:ea typeface="Segoe UI" pitchFamily="34" charset="0"/>
                <a:cs typeface="Segoe UI" pitchFamily="34" charset="0"/>
              </a:endParaRPr>
            </a:p>
          </p:txBody>
        </p:sp>
        <p:sp>
          <p:nvSpPr>
            <p:cNvPr id="143" name="Rectangle 142">
              <a:extLst>
                <a:ext uri="{FF2B5EF4-FFF2-40B4-BE49-F238E27FC236}">
                  <a16:creationId xmlns:a16="http://schemas.microsoft.com/office/drawing/2014/main" id="{BFEA0CDD-5C24-4F47-B7D1-05AC155A5479}"/>
                </a:ext>
              </a:extLst>
            </p:cNvPr>
            <p:cNvSpPr/>
            <p:nvPr userDrawn="1"/>
          </p:nvSpPr>
          <p:spPr bwMode="auto">
            <a:xfrm rot="16200000">
              <a:off x="-427118" y="2692715"/>
              <a:ext cx="238248" cy="238259"/>
            </a:xfrm>
            <a:prstGeom prst="rect">
              <a:avLst/>
            </a:prstGeom>
            <a:solidFill>
              <a:srgbClr val="159F9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solidFill>
                  <a:srgbClr val="159F98"/>
                </a:solidFill>
                <a:latin typeface="+mj-lt"/>
                <a:ea typeface="Segoe UI" pitchFamily="34" charset="0"/>
                <a:cs typeface="Segoe UI" pitchFamily="34" charset="0"/>
              </a:endParaRPr>
            </a:p>
          </p:txBody>
        </p:sp>
        <p:sp>
          <p:nvSpPr>
            <p:cNvPr id="144" name="Rectangle 143">
              <a:extLst>
                <a:ext uri="{FF2B5EF4-FFF2-40B4-BE49-F238E27FC236}">
                  <a16:creationId xmlns:a16="http://schemas.microsoft.com/office/drawing/2014/main" id="{550E62CB-3595-4297-AE2C-4944081D108C}"/>
                </a:ext>
              </a:extLst>
            </p:cNvPr>
            <p:cNvSpPr/>
            <p:nvPr userDrawn="1"/>
          </p:nvSpPr>
          <p:spPr bwMode="auto">
            <a:xfrm rot="16200000">
              <a:off x="-427118" y="2471572"/>
              <a:ext cx="238248" cy="238261"/>
            </a:xfrm>
            <a:prstGeom prst="rect">
              <a:avLst/>
            </a:prstGeom>
            <a:solidFill>
              <a:schemeClr val="tx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solidFill>
                  <a:srgbClr val="E6E6E6"/>
                </a:solidFill>
                <a:latin typeface="+mj-lt"/>
                <a:ea typeface="Segoe UI" pitchFamily="34" charset="0"/>
                <a:cs typeface="Segoe UI" pitchFamily="34" charset="0"/>
              </a:endParaRPr>
            </a:p>
          </p:txBody>
        </p:sp>
        <p:sp>
          <p:nvSpPr>
            <p:cNvPr id="145" name="TextBox 144">
              <a:extLst>
                <a:ext uri="{FF2B5EF4-FFF2-40B4-BE49-F238E27FC236}">
                  <a16:creationId xmlns:a16="http://schemas.microsoft.com/office/drawing/2014/main" id="{B7169491-A982-41BC-A4A1-D8D59C50D68F}"/>
                </a:ext>
              </a:extLst>
            </p:cNvPr>
            <p:cNvSpPr txBox="1"/>
            <p:nvPr/>
          </p:nvSpPr>
          <p:spPr>
            <a:xfrm>
              <a:off x="-1329489" y="-478614"/>
              <a:ext cx="1167802" cy="323165"/>
            </a:xfrm>
            <a:prstGeom prst="rect">
              <a:avLst/>
            </a:prstGeom>
            <a:noFill/>
          </p:spPr>
          <p:txBody>
            <a:bodyPr wrap="square" lIns="0" tIns="0" rIns="0" bIns="0" rtlCol="0" anchor="ctr">
              <a:spAutoFit/>
            </a:bodyPr>
            <a:lstStyle/>
            <a:p>
              <a:pPr algn="r"/>
              <a:r>
                <a:rPr lang="en-US" sz="700" dirty="0">
                  <a:solidFill>
                    <a:schemeClr val="tx1">
                      <a:lumMod val="75000"/>
                      <a:lumOff val="25000"/>
                    </a:schemeClr>
                  </a:solidFill>
                  <a:latin typeface="+mj-lt"/>
                </a:rPr>
                <a:t>Use an eyedropper </a:t>
              </a:r>
              <a:br>
                <a:rPr lang="en-US" sz="700" dirty="0">
                  <a:solidFill>
                    <a:schemeClr val="tx1">
                      <a:lumMod val="75000"/>
                      <a:lumOff val="25000"/>
                    </a:schemeClr>
                  </a:solidFill>
                  <a:latin typeface="+mj-lt"/>
                </a:rPr>
              </a:br>
              <a:r>
                <a:rPr lang="en-US" sz="700" dirty="0">
                  <a:solidFill>
                    <a:schemeClr val="tx1">
                      <a:lumMod val="75000"/>
                      <a:lumOff val="25000"/>
                    </a:schemeClr>
                  </a:solidFill>
                  <a:latin typeface="+mj-lt"/>
                </a:rPr>
                <a:t>to choose one of the </a:t>
              </a:r>
              <a:br>
                <a:rPr lang="en-US" sz="700" dirty="0">
                  <a:solidFill>
                    <a:schemeClr val="tx1">
                      <a:lumMod val="75000"/>
                      <a:lumOff val="25000"/>
                    </a:schemeClr>
                  </a:solidFill>
                  <a:latin typeface="+mj-lt"/>
                </a:rPr>
              </a:br>
              <a:r>
                <a:rPr lang="en-US" sz="700" b="1" dirty="0">
                  <a:solidFill>
                    <a:schemeClr val="tx1">
                      <a:lumMod val="75000"/>
                      <a:lumOff val="25000"/>
                    </a:schemeClr>
                  </a:solidFill>
                  <a:latin typeface="+mj-lt"/>
                </a:rPr>
                <a:t>Veeam corporate colors:</a:t>
              </a:r>
            </a:p>
          </p:txBody>
        </p:sp>
        <p:sp>
          <p:nvSpPr>
            <p:cNvPr id="146" name="TextBox 145">
              <a:extLst>
                <a:ext uri="{FF2B5EF4-FFF2-40B4-BE49-F238E27FC236}">
                  <a16:creationId xmlns:a16="http://schemas.microsoft.com/office/drawing/2014/main" id="{27E9CFE7-22AB-4C6D-AB47-C525D6BE4B9D}"/>
                </a:ext>
              </a:extLst>
            </p:cNvPr>
            <p:cNvSpPr txBox="1"/>
            <p:nvPr/>
          </p:nvSpPr>
          <p:spPr>
            <a:xfrm>
              <a:off x="-723709" y="3986176"/>
              <a:ext cx="219611" cy="107722"/>
            </a:xfrm>
            <a:prstGeom prst="rect">
              <a:avLst/>
            </a:prstGeom>
            <a:noFill/>
          </p:spPr>
          <p:txBody>
            <a:bodyPr wrap="none" lIns="0" tIns="0" rIns="0" bIns="0" rtlCol="0" anchor="ctr">
              <a:spAutoFit/>
            </a:bodyPr>
            <a:lstStyle/>
            <a:p>
              <a:pPr algn="ctr"/>
              <a:r>
                <a:rPr lang="en-US" sz="700" dirty="0">
                  <a:solidFill>
                    <a:schemeClr val="tx1">
                      <a:lumMod val="75000"/>
                      <a:lumOff val="25000"/>
                    </a:schemeClr>
                  </a:solidFill>
                  <a:latin typeface="+mj-lt"/>
                </a:rPr>
                <a:t>Areas</a:t>
              </a:r>
            </a:p>
          </p:txBody>
        </p:sp>
        <p:sp>
          <p:nvSpPr>
            <p:cNvPr id="147" name="TextBox 146">
              <a:extLst>
                <a:ext uri="{FF2B5EF4-FFF2-40B4-BE49-F238E27FC236}">
                  <a16:creationId xmlns:a16="http://schemas.microsoft.com/office/drawing/2014/main" id="{E17C5DEB-9504-45BA-BF00-04F05DFB2524}"/>
                </a:ext>
              </a:extLst>
            </p:cNvPr>
            <p:cNvSpPr txBox="1"/>
            <p:nvPr/>
          </p:nvSpPr>
          <p:spPr>
            <a:xfrm>
              <a:off x="-918473" y="4364442"/>
              <a:ext cx="428001" cy="215444"/>
            </a:xfrm>
            <a:prstGeom prst="rect">
              <a:avLst/>
            </a:prstGeom>
            <a:noFill/>
          </p:spPr>
          <p:txBody>
            <a:bodyPr wrap="none" lIns="0" tIns="0" rIns="0" bIns="0" rtlCol="0" anchor="ctr">
              <a:spAutoFit/>
            </a:bodyPr>
            <a:lstStyle/>
            <a:p>
              <a:pPr algn="r"/>
              <a:r>
                <a:rPr lang="en-US" sz="700" dirty="0">
                  <a:solidFill>
                    <a:schemeClr val="tx1">
                      <a:lumMod val="75000"/>
                      <a:lumOff val="25000"/>
                    </a:schemeClr>
                  </a:solidFill>
                  <a:latin typeface="+mj-lt"/>
                </a:rPr>
                <a:t>Arrows,</a:t>
              </a:r>
              <a:br>
                <a:rPr lang="en-US" sz="700" dirty="0">
                  <a:solidFill>
                    <a:schemeClr val="tx1">
                      <a:lumMod val="75000"/>
                      <a:lumOff val="25000"/>
                    </a:schemeClr>
                  </a:solidFill>
                  <a:latin typeface="+mj-lt"/>
                </a:rPr>
              </a:br>
              <a:r>
                <a:rPr lang="en-US" sz="700" dirty="0">
                  <a:solidFill>
                    <a:schemeClr val="tx1">
                      <a:lumMod val="75000"/>
                      <a:lumOff val="25000"/>
                    </a:schemeClr>
                  </a:solidFill>
                  <a:latin typeface="+mj-lt"/>
                </a:rPr>
                <a:t>connectors</a:t>
              </a:r>
            </a:p>
          </p:txBody>
        </p:sp>
        <p:sp>
          <p:nvSpPr>
            <p:cNvPr id="148" name="Rectangle 147">
              <a:extLst>
                <a:ext uri="{FF2B5EF4-FFF2-40B4-BE49-F238E27FC236}">
                  <a16:creationId xmlns:a16="http://schemas.microsoft.com/office/drawing/2014/main" id="{2A353C14-CDB4-450F-83F3-398D8C444489}"/>
                </a:ext>
              </a:extLst>
            </p:cNvPr>
            <p:cNvSpPr/>
            <p:nvPr/>
          </p:nvSpPr>
          <p:spPr bwMode="auto">
            <a:xfrm rot="16200000">
              <a:off x="-427151" y="4258817"/>
              <a:ext cx="238248" cy="238248"/>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149" name="Rectangle 148">
              <a:extLst>
                <a:ext uri="{FF2B5EF4-FFF2-40B4-BE49-F238E27FC236}">
                  <a16:creationId xmlns:a16="http://schemas.microsoft.com/office/drawing/2014/main" id="{64906E41-118D-43E0-B48E-898CD71944B0}"/>
                </a:ext>
              </a:extLst>
            </p:cNvPr>
            <p:cNvSpPr/>
            <p:nvPr/>
          </p:nvSpPr>
          <p:spPr bwMode="auto">
            <a:xfrm rot="16200000">
              <a:off x="-427151" y="3604522"/>
              <a:ext cx="238248" cy="238248"/>
            </a:xfrm>
            <a:prstGeom prst="rect">
              <a:avLst/>
            </a:prstGeom>
            <a:solidFill>
              <a:srgbClr val="DF8C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150" name="Rectangle 149">
              <a:extLst>
                <a:ext uri="{FF2B5EF4-FFF2-40B4-BE49-F238E27FC236}">
                  <a16:creationId xmlns:a16="http://schemas.microsoft.com/office/drawing/2014/main" id="{606182EA-61D3-4671-B91B-6F9FCD4655C0}"/>
                </a:ext>
              </a:extLst>
            </p:cNvPr>
            <p:cNvSpPr/>
            <p:nvPr/>
          </p:nvSpPr>
          <p:spPr bwMode="auto">
            <a:xfrm rot="16200000">
              <a:off x="-427151" y="3939963"/>
              <a:ext cx="238248" cy="238248"/>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151" name="Rectangle 150">
              <a:extLst>
                <a:ext uri="{FF2B5EF4-FFF2-40B4-BE49-F238E27FC236}">
                  <a16:creationId xmlns:a16="http://schemas.microsoft.com/office/drawing/2014/main" id="{EE6774B1-FAB6-42E2-91C1-68B44EE21BD3}"/>
                </a:ext>
              </a:extLst>
            </p:cNvPr>
            <p:cNvSpPr/>
            <p:nvPr/>
          </p:nvSpPr>
          <p:spPr bwMode="auto">
            <a:xfrm rot="16200000">
              <a:off x="-427151" y="3366274"/>
              <a:ext cx="238248" cy="238248"/>
            </a:xfrm>
            <a:prstGeom prst="rect">
              <a:avLst/>
            </a:prstGeom>
            <a:solidFill>
              <a:srgbClr val="005F4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152" name="TextBox 151">
              <a:extLst>
                <a:ext uri="{FF2B5EF4-FFF2-40B4-BE49-F238E27FC236}">
                  <a16:creationId xmlns:a16="http://schemas.microsoft.com/office/drawing/2014/main" id="{DD302651-502B-4DE0-A4FE-E4FACE16302A}"/>
                </a:ext>
              </a:extLst>
            </p:cNvPr>
            <p:cNvSpPr txBox="1"/>
            <p:nvPr/>
          </p:nvSpPr>
          <p:spPr>
            <a:xfrm>
              <a:off x="-994571" y="3092694"/>
              <a:ext cx="820739" cy="215444"/>
            </a:xfrm>
            <a:prstGeom prst="rect">
              <a:avLst/>
            </a:prstGeom>
            <a:noFill/>
          </p:spPr>
          <p:txBody>
            <a:bodyPr wrap="none" lIns="0" tIns="0" rIns="0" bIns="0" rtlCol="0" anchor="ctr">
              <a:spAutoFit/>
            </a:bodyPr>
            <a:lstStyle/>
            <a:p>
              <a:pPr algn="r"/>
              <a:r>
                <a:rPr lang="en-US" sz="700" b="1">
                  <a:solidFill>
                    <a:schemeClr val="tx1">
                      <a:lumMod val="75000"/>
                      <a:lumOff val="25000"/>
                    </a:schemeClr>
                  </a:solidFill>
                  <a:latin typeface="+mj-lt"/>
                </a:rPr>
                <a:t>Technical </a:t>
              </a:r>
              <a:br>
                <a:rPr lang="en-US" sz="700" b="1">
                  <a:solidFill>
                    <a:schemeClr val="tx1">
                      <a:lumMod val="75000"/>
                      <a:lumOff val="25000"/>
                    </a:schemeClr>
                  </a:solidFill>
                  <a:latin typeface="+mj-lt"/>
                </a:rPr>
              </a:br>
              <a:r>
                <a:rPr lang="en-US" sz="700" b="1">
                  <a:solidFill>
                    <a:schemeClr val="tx1">
                      <a:lumMod val="75000"/>
                      <a:lumOff val="25000"/>
                    </a:schemeClr>
                  </a:solidFill>
                  <a:latin typeface="+mj-lt"/>
                </a:rPr>
                <a:t>diagrams palette:</a:t>
              </a:r>
              <a:endParaRPr lang="en-US" sz="700" b="1" dirty="0">
                <a:solidFill>
                  <a:schemeClr val="tx1">
                    <a:lumMod val="75000"/>
                    <a:lumOff val="25000"/>
                  </a:schemeClr>
                </a:solidFill>
                <a:latin typeface="+mj-lt"/>
              </a:endParaRPr>
            </a:p>
          </p:txBody>
        </p:sp>
        <p:sp>
          <p:nvSpPr>
            <p:cNvPr id="153" name="Rectangle 152">
              <a:extLst>
                <a:ext uri="{FF2B5EF4-FFF2-40B4-BE49-F238E27FC236}">
                  <a16:creationId xmlns:a16="http://schemas.microsoft.com/office/drawing/2014/main" id="{3AF2305F-6AD7-409E-BAFF-83675B46FC13}"/>
                </a:ext>
              </a:extLst>
            </p:cNvPr>
            <p:cNvSpPr/>
            <p:nvPr/>
          </p:nvSpPr>
          <p:spPr bwMode="auto">
            <a:xfrm rot="16200000">
              <a:off x="-427151" y="4497064"/>
              <a:ext cx="238248" cy="238248"/>
            </a:xfrm>
            <a:prstGeom prst="rect">
              <a:avLst/>
            </a:prstGeom>
            <a:solidFill>
              <a:srgbClr val="00B3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154" name="TextBox 153">
              <a:extLst>
                <a:ext uri="{FF2B5EF4-FFF2-40B4-BE49-F238E27FC236}">
                  <a16:creationId xmlns:a16="http://schemas.microsoft.com/office/drawing/2014/main" id="{3CB4AAE2-7825-48CF-A172-9ABB7D964433}"/>
                </a:ext>
              </a:extLst>
            </p:cNvPr>
            <p:cNvSpPr txBox="1"/>
            <p:nvPr/>
          </p:nvSpPr>
          <p:spPr>
            <a:xfrm>
              <a:off x="-720503" y="3524320"/>
              <a:ext cx="213199" cy="107722"/>
            </a:xfrm>
            <a:prstGeom prst="rect">
              <a:avLst/>
            </a:prstGeom>
            <a:noFill/>
          </p:spPr>
          <p:txBody>
            <a:bodyPr wrap="none" lIns="0" tIns="0" rIns="0" bIns="0" rtlCol="0" anchor="ctr">
              <a:spAutoFit/>
            </a:bodyPr>
            <a:lstStyle/>
            <a:p>
              <a:pPr algn="ctr"/>
              <a:r>
                <a:rPr lang="en-US" sz="700" dirty="0">
                  <a:solidFill>
                    <a:schemeClr val="tx1">
                      <a:lumMod val="75000"/>
                      <a:lumOff val="25000"/>
                    </a:schemeClr>
                  </a:solidFill>
                  <a:latin typeface="+mj-lt"/>
                </a:rPr>
                <a:t>Icons</a:t>
              </a:r>
            </a:p>
          </p:txBody>
        </p:sp>
        <p:sp>
          <p:nvSpPr>
            <p:cNvPr id="155" name="TextBox 154">
              <a:extLst>
                <a:ext uri="{FF2B5EF4-FFF2-40B4-BE49-F238E27FC236}">
                  <a16:creationId xmlns:a16="http://schemas.microsoft.com/office/drawing/2014/main" id="{798E00E2-14C5-49FF-BFAE-52BA1113F8FC}"/>
                </a:ext>
              </a:extLst>
            </p:cNvPr>
            <p:cNvSpPr txBox="1"/>
            <p:nvPr/>
          </p:nvSpPr>
          <p:spPr>
            <a:xfrm>
              <a:off x="-1212850" y="269227"/>
              <a:ext cx="734675" cy="215444"/>
            </a:xfrm>
            <a:prstGeom prst="rect">
              <a:avLst/>
            </a:prstGeom>
            <a:noFill/>
          </p:spPr>
          <p:txBody>
            <a:bodyPr wrap="square" lIns="0" tIns="0" rIns="0" bIns="0" rtlCol="0" anchor="ctr">
              <a:spAutoFit/>
            </a:bodyPr>
            <a:lstStyle/>
            <a:p>
              <a:pPr algn="r"/>
              <a:r>
                <a:rPr lang="en-US" sz="700" dirty="0">
                  <a:solidFill>
                    <a:schemeClr val="tx1">
                      <a:lumMod val="75000"/>
                      <a:lumOff val="25000"/>
                    </a:schemeClr>
                  </a:solidFill>
                  <a:latin typeface="+mj-lt"/>
                </a:rPr>
                <a:t>Basic text</a:t>
              </a:r>
              <a:br>
                <a:rPr lang="en-US" sz="700" dirty="0">
                  <a:solidFill>
                    <a:schemeClr val="tx1">
                      <a:lumMod val="75000"/>
                      <a:lumOff val="25000"/>
                    </a:schemeClr>
                  </a:solidFill>
                  <a:latin typeface="+mj-lt"/>
                </a:rPr>
              </a:br>
              <a:r>
                <a:rPr lang="en-US" sz="700" dirty="0">
                  <a:solidFill>
                    <a:schemeClr val="tx1">
                      <a:lumMod val="75000"/>
                      <a:lumOff val="25000"/>
                    </a:schemeClr>
                  </a:solidFill>
                  <a:latin typeface="+mj-lt"/>
                </a:rPr>
                <a:t>| </a:t>
              </a:r>
              <a:r>
                <a:rPr lang="en-US" sz="700" kern="1200" dirty="0">
                  <a:solidFill>
                    <a:schemeClr val="tx1">
                      <a:lumMod val="75000"/>
                      <a:lumOff val="25000"/>
                    </a:schemeClr>
                  </a:solidFill>
                  <a:latin typeface="+mn-lt"/>
                  <a:ea typeface="+mn-ea"/>
                  <a:cs typeface="+mn-cs"/>
                </a:rPr>
                <a:t>Title</a:t>
              </a:r>
              <a:endParaRPr lang="en-US" sz="700" dirty="0">
                <a:solidFill>
                  <a:schemeClr val="tx1">
                    <a:lumMod val="75000"/>
                    <a:lumOff val="25000"/>
                  </a:schemeClr>
                </a:solidFill>
                <a:latin typeface="+mj-lt"/>
              </a:endParaRPr>
            </a:p>
          </p:txBody>
        </p:sp>
        <p:sp>
          <p:nvSpPr>
            <p:cNvPr id="156" name="TextBox 155">
              <a:extLst>
                <a:ext uri="{FF2B5EF4-FFF2-40B4-BE49-F238E27FC236}">
                  <a16:creationId xmlns:a16="http://schemas.microsoft.com/office/drawing/2014/main" id="{EAB3E78E-FA11-4F29-8255-7D0ABBEB6FD8}"/>
                </a:ext>
              </a:extLst>
            </p:cNvPr>
            <p:cNvSpPr txBox="1"/>
            <p:nvPr/>
          </p:nvSpPr>
          <p:spPr>
            <a:xfrm>
              <a:off x="-1212850" y="524221"/>
              <a:ext cx="734675" cy="215444"/>
            </a:xfrm>
            <a:prstGeom prst="rect">
              <a:avLst/>
            </a:prstGeom>
            <a:noFill/>
          </p:spPr>
          <p:txBody>
            <a:bodyPr wrap="square" lIns="0" tIns="0" rIns="0" bIns="0" rtlCol="0" anchor="ctr">
              <a:spAutoFit/>
            </a:bodyPr>
            <a:lstStyle/>
            <a:p>
              <a:pPr algn="r"/>
              <a:r>
                <a:rPr lang="en-US" sz="700" kern="1200" dirty="0">
                  <a:solidFill>
                    <a:schemeClr val="tx1">
                      <a:lumMod val="75000"/>
                      <a:lumOff val="25000"/>
                    </a:schemeClr>
                  </a:solidFill>
                  <a:latin typeface="+mn-lt"/>
                  <a:ea typeface="+mn-ea"/>
                  <a:cs typeface="+mn-cs"/>
                </a:rPr>
                <a:t>Highlighted text 1</a:t>
              </a:r>
              <a:br>
                <a:rPr lang="en-US" sz="700" kern="1200" dirty="0">
                  <a:solidFill>
                    <a:schemeClr val="tx1">
                      <a:lumMod val="75000"/>
                      <a:lumOff val="25000"/>
                    </a:schemeClr>
                  </a:solidFill>
                  <a:latin typeface="+mn-lt"/>
                  <a:ea typeface="+mn-ea"/>
                  <a:cs typeface="+mn-cs"/>
                </a:rPr>
              </a:br>
              <a:r>
                <a:rPr lang="en-US" sz="700" kern="1200" dirty="0">
                  <a:solidFill>
                    <a:schemeClr val="tx1">
                      <a:lumMod val="75000"/>
                      <a:lumOff val="25000"/>
                    </a:schemeClr>
                  </a:solidFill>
                  <a:latin typeface="+mn-lt"/>
                  <a:ea typeface="+mn-ea"/>
                  <a:cs typeface="+mn-cs"/>
                </a:rPr>
                <a:t>| Title</a:t>
              </a:r>
              <a:endParaRPr lang="en-US" sz="700" dirty="0">
                <a:solidFill>
                  <a:schemeClr val="tx1">
                    <a:lumMod val="75000"/>
                    <a:lumOff val="25000"/>
                  </a:schemeClr>
                </a:solidFill>
                <a:latin typeface="+mj-lt"/>
              </a:endParaRPr>
            </a:p>
          </p:txBody>
        </p:sp>
        <p:sp>
          <p:nvSpPr>
            <p:cNvPr id="157" name="TextBox 156">
              <a:extLst>
                <a:ext uri="{FF2B5EF4-FFF2-40B4-BE49-F238E27FC236}">
                  <a16:creationId xmlns:a16="http://schemas.microsoft.com/office/drawing/2014/main" id="{154A90AD-2FCA-4B92-967B-FCB2772A7B58}"/>
                </a:ext>
              </a:extLst>
            </p:cNvPr>
            <p:cNvSpPr txBox="1"/>
            <p:nvPr/>
          </p:nvSpPr>
          <p:spPr>
            <a:xfrm>
              <a:off x="-1254903" y="819997"/>
              <a:ext cx="776728" cy="107722"/>
            </a:xfrm>
            <a:prstGeom prst="rect">
              <a:avLst/>
            </a:prstGeom>
            <a:noFill/>
          </p:spPr>
          <p:txBody>
            <a:bodyPr wrap="square" lIns="0" tIns="0" rIns="0" bIns="0" rtlCol="0" anchor="ctr">
              <a:spAutoFit/>
            </a:bodyPr>
            <a:lstStyle/>
            <a:p>
              <a:pPr algn="r"/>
              <a:r>
                <a:rPr lang="en-US" sz="700" kern="1200" dirty="0">
                  <a:solidFill>
                    <a:schemeClr val="tx1">
                      <a:lumMod val="75000"/>
                      <a:lumOff val="25000"/>
                    </a:schemeClr>
                  </a:solidFill>
                  <a:latin typeface="+mn-lt"/>
                  <a:ea typeface="+mn-ea"/>
                  <a:cs typeface="+mn-cs"/>
                </a:rPr>
                <a:t>Highlighted</a:t>
              </a:r>
              <a:r>
                <a:rPr lang="en-US" sz="700" dirty="0">
                  <a:solidFill>
                    <a:schemeClr val="tx1">
                      <a:lumMod val="75000"/>
                      <a:lumOff val="25000"/>
                    </a:schemeClr>
                  </a:solidFill>
                  <a:latin typeface="+mj-lt"/>
                </a:rPr>
                <a:t> text 2</a:t>
              </a:r>
              <a:endParaRPr lang="en-US" sz="700" kern="1200" dirty="0">
                <a:solidFill>
                  <a:schemeClr val="tx1">
                    <a:lumMod val="75000"/>
                    <a:lumOff val="25000"/>
                  </a:schemeClr>
                </a:solidFill>
                <a:latin typeface="+mn-lt"/>
                <a:ea typeface="+mn-ea"/>
                <a:cs typeface="+mn-cs"/>
              </a:endParaRPr>
            </a:p>
          </p:txBody>
        </p:sp>
        <p:sp>
          <p:nvSpPr>
            <p:cNvPr id="158" name="TextBox 157">
              <a:extLst>
                <a:ext uri="{FF2B5EF4-FFF2-40B4-BE49-F238E27FC236}">
                  <a16:creationId xmlns:a16="http://schemas.microsoft.com/office/drawing/2014/main" id="{1D93E95F-1DCD-4F90-852F-2135490326CD}"/>
                </a:ext>
              </a:extLst>
            </p:cNvPr>
            <p:cNvSpPr txBox="1"/>
            <p:nvPr/>
          </p:nvSpPr>
          <p:spPr>
            <a:xfrm>
              <a:off x="-1254903" y="1052719"/>
              <a:ext cx="776728" cy="107722"/>
            </a:xfrm>
            <a:prstGeom prst="rect">
              <a:avLst/>
            </a:prstGeom>
            <a:noFill/>
          </p:spPr>
          <p:txBody>
            <a:bodyPr wrap="square" lIns="0" tIns="0" rIns="0" bIns="0" rtlCol="0" anchor="ctr">
              <a:spAutoFit/>
            </a:bodyPr>
            <a:lstStyle/>
            <a:p>
              <a:pPr algn="r"/>
              <a:r>
                <a:rPr lang="en-US" sz="700" dirty="0">
                  <a:solidFill>
                    <a:schemeClr val="tx1">
                      <a:lumMod val="75000"/>
                      <a:lumOff val="25000"/>
                    </a:schemeClr>
                  </a:solidFill>
                  <a:latin typeface="+mj-lt"/>
                </a:rPr>
                <a:t>Secondary text</a:t>
              </a:r>
            </a:p>
          </p:txBody>
        </p:sp>
        <p:sp>
          <p:nvSpPr>
            <p:cNvPr id="159" name="TextBox 158">
              <a:extLst>
                <a:ext uri="{FF2B5EF4-FFF2-40B4-BE49-F238E27FC236}">
                  <a16:creationId xmlns:a16="http://schemas.microsoft.com/office/drawing/2014/main" id="{1D33D028-5481-40B7-A38D-296E6F38B8F6}"/>
                </a:ext>
              </a:extLst>
            </p:cNvPr>
            <p:cNvSpPr txBox="1"/>
            <p:nvPr/>
          </p:nvSpPr>
          <p:spPr>
            <a:xfrm>
              <a:off x="-1174750" y="-30511"/>
              <a:ext cx="990600" cy="215444"/>
            </a:xfrm>
            <a:prstGeom prst="rect">
              <a:avLst/>
            </a:prstGeom>
            <a:noFill/>
          </p:spPr>
          <p:txBody>
            <a:bodyPr wrap="square" lIns="0" tIns="0" rIns="0" bIns="0" rtlCol="0" anchor="ctr">
              <a:spAutoFit/>
            </a:bodyPr>
            <a:lstStyle/>
            <a:p>
              <a:pPr algn="r"/>
              <a:r>
                <a:rPr lang="en-US" sz="700" b="1" dirty="0">
                  <a:solidFill>
                    <a:schemeClr val="tx1">
                      <a:lumMod val="75000"/>
                      <a:lumOff val="25000"/>
                    </a:schemeClr>
                  </a:solidFill>
                  <a:latin typeface="+mj-lt"/>
                </a:rPr>
                <a:t>DARK theme color palette |PRIMARY|</a:t>
              </a:r>
            </a:p>
          </p:txBody>
        </p:sp>
        <p:sp>
          <p:nvSpPr>
            <p:cNvPr id="160" name="TextBox 159">
              <a:extLst>
                <a:ext uri="{FF2B5EF4-FFF2-40B4-BE49-F238E27FC236}">
                  <a16:creationId xmlns:a16="http://schemas.microsoft.com/office/drawing/2014/main" id="{38068F83-E295-4FC5-99EE-75CFC95B4E4E}"/>
                </a:ext>
              </a:extLst>
            </p:cNvPr>
            <p:cNvSpPr txBox="1"/>
            <p:nvPr/>
          </p:nvSpPr>
          <p:spPr>
            <a:xfrm>
              <a:off x="-1036700" y="1868138"/>
              <a:ext cx="852550" cy="323165"/>
            </a:xfrm>
            <a:prstGeom prst="rect">
              <a:avLst/>
            </a:prstGeom>
            <a:noFill/>
          </p:spPr>
          <p:txBody>
            <a:bodyPr wrap="square" lIns="0" tIns="0" rIns="0" bIns="0" rtlCol="0" anchor="ctr">
              <a:spAutoFit/>
            </a:bodyPr>
            <a:lstStyle/>
            <a:p>
              <a:pPr algn="r"/>
              <a:r>
                <a:rPr lang="en-US" sz="700" b="1" dirty="0">
                  <a:solidFill>
                    <a:schemeClr val="tx1">
                      <a:lumMod val="75000"/>
                      <a:lumOff val="25000"/>
                    </a:schemeClr>
                  </a:solidFill>
                  <a:latin typeface="+mj-lt"/>
                </a:rPr>
                <a:t>LIGHT theme </a:t>
              </a:r>
              <a:br>
                <a:rPr lang="en-US" sz="700" b="1" dirty="0">
                  <a:solidFill>
                    <a:schemeClr val="tx1">
                      <a:lumMod val="75000"/>
                      <a:lumOff val="25000"/>
                    </a:schemeClr>
                  </a:solidFill>
                  <a:latin typeface="+mj-lt"/>
                </a:rPr>
              </a:br>
              <a:r>
                <a:rPr lang="en-US" sz="700" b="1" dirty="0">
                  <a:solidFill>
                    <a:schemeClr val="tx1">
                      <a:lumMod val="75000"/>
                      <a:lumOff val="25000"/>
                    </a:schemeClr>
                  </a:solidFill>
                  <a:latin typeface="+mj-lt"/>
                </a:rPr>
                <a:t>color palette |SECONDARY|:</a:t>
              </a:r>
            </a:p>
          </p:txBody>
        </p:sp>
        <p:sp>
          <p:nvSpPr>
            <p:cNvPr id="161" name="Rectangle 160">
              <a:extLst>
                <a:ext uri="{FF2B5EF4-FFF2-40B4-BE49-F238E27FC236}">
                  <a16:creationId xmlns:a16="http://schemas.microsoft.com/office/drawing/2014/main" id="{94E2D9DC-4696-4DBB-9B6F-A896FC965410}"/>
                </a:ext>
              </a:extLst>
            </p:cNvPr>
            <p:cNvSpPr/>
            <p:nvPr/>
          </p:nvSpPr>
          <p:spPr bwMode="auto">
            <a:xfrm rot="16200000">
              <a:off x="-427151" y="1459829"/>
              <a:ext cx="238248" cy="238248"/>
            </a:xfrm>
            <a:prstGeom prst="rect">
              <a:avLst/>
            </a:prstGeom>
            <a:solidFill>
              <a:srgbClr val="006938"/>
            </a:solidFill>
            <a:ln>
              <a:solidFill>
                <a:srgbClr val="00DC4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162" name="TextBox 161">
              <a:extLst>
                <a:ext uri="{FF2B5EF4-FFF2-40B4-BE49-F238E27FC236}">
                  <a16:creationId xmlns:a16="http://schemas.microsoft.com/office/drawing/2014/main" id="{C20ACBC8-E379-48AD-88C2-E9D90C982A0B}"/>
                </a:ext>
              </a:extLst>
            </p:cNvPr>
            <p:cNvSpPr txBox="1"/>
            <p:nvPr/>
          </p:nvSpPr>
          <p:spPr>
            <a:xfrm>
              <a:off x="-1254903" y="1465414"/>
              <a:ext cx="776728" cy="215444"/>
            </a:xfrm>
            <a:prstGeom prst="rect">
              <a:avLst/>
            </a:prstGeom>
            <a:noFill/>
          </p:spPr>
          <p:txBody>
            <a:bodyPr wrap="square" lIns="0" tIns="0" rIns="0" bIns="0" rtlCol="0" anchor="ctr">
              <a:spAutoFit/>
            </a:bodyPr>
            <a:lstStyle/>
            <a:p>
              <a:pPr algn="r"/>
              <a:r>
                <a:rPr lang="en-US" sz="700" kern="1200" dirty="0">
                  <a:solidFill>
                    <a:schemeClr val="tx1">
                      <a:lumMod val="75000"/>
                      <a:lumOff val="25000"/>
                    </a:schemeClr>
                  </a:solidFill>
                  <a:latin typeface="+mn-lt"/>
                  <a:ea typeface="+mn-ea"/>
                  <a:cs typeface="+mn-cs"/>
                </a:rPr>
                <a:t>Secondary </a:t>
              </a:r>
              <a:br>
                <a:rPr lang="en-US" sz="700" kern="1200" dirty="0">
                  <a:solidFill>
                    <a:schemeClr val="tx1">
                      <a:lumMod val="75000"/>
                      <a:lumOff val="25000"/>
                    </a:schemeClr>
                  </a:solidFill>
                  <a:latin typeface="+mn-lt"/>
                  <a:ea typeface="+mn-ea"/>
                  <a:cs typeface="+mn-cs"/>
                </a:rPr>
              </a:br>
              <a:r>
                <a:rPr lang="en-US" sz="700" kern="1200" dirty="0">
                  <a:solidFill>
                    <a:schemeClr val="tx1">
                      <a:lumMod val="75000"/>
                      <a:lumOff val="25000"/>
                    </a:schemeClr>
                  </a:solidFill>
                  <a:latin typeface="+mn-lt"/>
                  <a:ea typeface="+mn-ea"/>
                  <a:cs typeface="+mn-cs"/>
                </a:rPr>
                <a:t>chart bar color</a:t>
              </a:r>
            </a:p>
          </p:txBody>
        </p:sp>
        <p:sp>
          <p:nvSpPr>
            <p:cNvPr id="163" name="TextBox 162">
              <a:extLst>
                <a:ext uri="{FF2B5EF4-FFF2-40B4-BE49-F238E27FC236}">
                  <a16:creationId xmlns:a16="http://schemas.microsoft.com/office/drawing/2014/main" id="{F61F5666-4B51-4B00-8810-BF36901EA00A}"/>
                </a:ext>
              </a:extLst>
            </p:cNvPr>
            <p:cNvSpPr txBox="1"/>
            <p:nvPr/>
          </p:nvSpPr>
          <p:spPr>
            <a:xfrm>
              <a:off x="-1254903" y="2530111"/>
              <a:ext cx="776728" cy="107722"/>
            </a:xfrm>
            <a:prstGeom prst="rect">
              <a:avLst/>
            </a:prstGeom>
            <a:noFill/>
          </p:spPr>
          <p:txBody>
            <a:bodyPr wrap="square" lIns="0" tIns="0" rIns="0" bIns="0" rtlCol="0" anchor="ctr">
              <a:spAutoFit/>
            </a:bodyPr>
            <a:lstStyle/>
            <a:p>
              <a:pPr algn="r"/>
              <a:r>
                <a:rPr lang="en-US" sz="700" dirty="0">
                  <a:solidFill>
                    <a:schemeClr val="tx1">
                      <a:lumMod val="75000"/>
                      <a:lumOff val="25000"/>
                    </a:schemeClr>
                  </a:solidFill>
                  <a:latin typeface="+mj-lt"/>
                </a:rPr>
                <a:t>Basic text</a:t>
              </a:r>
            </a:p>
          </p:txBody>
        </p:sp>
        <p:sp>
          <p:nvSpPr>
            <p:cNvPr id="164" name="TextBox 163">
              <a:extLst>
                <a:ext uri="{FF2B5EF4-FFF2-40B4-BE49-F238E27FC236}">
                  <a16:creationId xmlns:a16="http://schemas.microsoft.com/office/drawing/2014/main" id="{D7520CBD-418D-40D2-9458-F3678BEC083D}"/>
                </a:ext>
              </a:extLst>
            </p:cNvPr>
            <p:cNvSpPr txBox="1"/>
            <p:nvPr/>
          </p:nvSpPr>
          <p:spPr>
            <a:xfrm>
              <a:off x="-1254903" y="2766717"/>
              <a:ext cx="776728" cy="107722"/>
            </a:xfrm>
            <a:prstGeom prst="rect">
              <a:avLst/>
            </a:prstGeom>
            <a:noFill/>
          </p:spPr>
          <p:txBody>
            <a:bodyPr wrap="square" lIns="0" tIns="0" rIns="0" bIns="0" rtlCol="0" anchor="ctr">
              <a:spAutoFit/>
            </a:bodyPr>
            <a:lstStyle/>
            <a:p>
              <a:pPr algn="r"/>
              <a:r>
                <a:rPr lang="en-US" sz="700" kern="1200" dirty="0">
                  <a:solidFill>
                    <a:schemeClr val="tx1">
                      <a:lumMod val="75000"/>
                      <a:lumOff val="25000"/>
                    </a:schemeClr>
                  </a:solidFill>
                  <a:latin typeface="+mn-lt"/>
                  <a:ea typeface="+mn-ea"/>
                  <a:cs typeface="+mn-cs"/>
                </a:rPr>
                <a:t>Highlighted text</a:t>
              </a:r>
              <a:endParaRPr lang="en-US" sz="700" dirty="0">
                <a:solidFill>
                  <a:schemeClr val="tx1">
                    <a:lumMod val="75000"/>
                    <a:lumOff val="25000"/>
                  </a:schemeClr>
                </a:solidFill>
                <a:latin typeface="+mj-lt"/>
              </a:endParaRPr>
            </a:p>
          </p:txBody>
        </p:sp>
        <p:sp>
          <p:nvSpPr>
            <p:cNvPr id="165" name="Rectangle 164">
              <a:extLst>
                <a:ext uri="{FF2B5EF4-FFF2-40B4-BE49-F238E27FC236}">
                  <a16:creationId xmlns:a16="http://schemas.microsoft.com/office/drawing/2014/main" id="{6B6CEF52-C792-4A9F-A36F-1D97D37DC480}"/>
                </a:ext>
              </a:extLst>
            </p:cNvPr>
            <p:cNvSpPr/>
            <p:nvPr userDrawn="1"/>
          </p:nvSpPr>
          <p:spPr bwMode="auto">
            <a:xfrm rot="16200000">
              <a:off x="-427118" y="2230114"/>
              <a:ext cx="238248" cy="238261"/>
            </a:xfrm>
            <a:prstGeom prst="rect">
              <a:avLst/>
            </a:prstGeom>
            <a:solidFill>
              <a:srgbClr val="005F4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solidFill>
                  <a:srgbClr val="159F98"/>
                </a:solidFill>
                <a:latin typeface="+mj-lt"/>
                <a:ea typeface="Segoe UI" pitchFamily="34" charset="0"/>
                <a:cs typeface="Segoe UI" pitchFamily="34" charset="0"/>
              </a:endParaRPr>
            </a:p>
          </p:txBody>
        </p:sp>
        <p:sp>
          <p:nvSpPr>
            <p:cNvPr id="166" name="TextBox 165">
              <a:extLst>
                <a:ext uri="{FF2B5EF4-FFF2-40B4-BE49-F238E27FC236}">
                  <a16:creationId xmlns:a16="http://schemas.microsoft.com/office/drawing/2014/main" id="{AF8946C8-1B46-42CE-A4AD-513E56142D18}"/>
                </a:ext>
              </a:extLst>
            </p:cNvPr>
            <p:cNvSpPr txBox="1"/>
            <p:nvPr userDrawn="1"/>
          </p:nvSpPr>
          <p:spPr>
            <a:xfrm>
              <a:off x="-1254903" y="2288653"/>
              <a:ext cx="776728" cy="107722"/>
            </a:xfrm>
            <a:prstGeom prst="rect">
              <a:avLst/>
            </a:prstGeom>
            <a:noFill/>
          </p:spPr>
          <p:txBody>
            <a:bodyPr wrap="square" lIns="0" tIns="0" rIns="0" bIns="0" rtlCol="0" anchor="ctr">
              <a:spAutoFit/>
            </a:bodyPr>
            <a:lstStyle/>
            <a:p>
              <a:pPr algn="r"/>
              <a:r>
                <a:rPr lang="en-US" sz="700" dirty="0">
                  <a:solidFill>
                    <a:schemeClr val="tx1">
                      <a:lumMod val="75000"/>
                      <a:lumOff val="25000"/>
                    </a:schemeClr>
                  </a:solidFill>
                  <a:latin typeface="+mj-lt"/>
                </a:rPr>
                <a:t>Title</a:t>
              </a:r>
            </a:p>
          </p:txBody>
        </p:sp>
        <p:sp>
          <p:nvSpPr>
            <p:cNvPr id="167" name="TextBox 166">
              <a:extLst>
                <a:ext uri="{FF2B5EF4-FFF2-40B4-BE49-F238E27FC236}">
                  <a16:creationId xmlns:a16="http://schemas.microsoft.com/office/drawing/2014/main" id="{5A1C10AC-20CC-48AC-944A-3946821F069B}"/>
                </a:ext>
              </a:extLst>
            </p:cNvPr>
            <p:cNvSpPr txBox="1"/>
            <p:nvPr userDrawn="1"/>
          </p:nvSpPr>
          <p:spPr>
            <a:xfrm>
              <a:off x="-1254903" y="1222489"/>
              <a:ext cx="776728" cy="215444"/>
            </a:xfrm>
            <a:prstGeom prst="rect">
              <a:avLst/>
            </a:prstGeom>
            <a:noFill/>
          </p:spPr>
          <p:txBody>
            <a:bodyPr wrap="square" lIns="0" tIns="0" rIns="0" bIns="0" rtlCol="0" anchor="ctr">
              <a:spAutoFit/>
            </a:bodyPr>
            <a:lstStyle/>
            <a:p>
              <a:pPr algn="r"/>
              <a:r>
                <a:rPr lang="en-US" sz="700" dirty="0">
                  <a:solidFill>
                    <a:schemeClr val="tx1">
                      <a:lumMod val="75000"/>
                      <a:lumOff val="25000"/>
                    </a:schemeClr>
                  </a:solidFill>
                  <a:latin typeface="+mj-lt"/>
                </a:rPr>
                <a:t>Chart bar additional color</a:t>
              </a:r>
            </a:p>
          </p:txBody>
        </p:sp>
      </p:grpSp>
    </p:spTree>
    <p:extLst>
      <p:ext uri="{BB962C8B-B14F-4D97-AF65-F5344CB8AC3E}">
        <p14:creationId xmlns:p14="http://schemas.microsoft.com/office/powerpoint/2010/main" val="403227733"/>
      </p:ext>
    </p:extLst>
  </p:cSld>
  <p:clrMap bg1="lt1" tx1="dk1" bg2="lt2" tx2="dk2" accent1="accent1" accent2="accent2" accent3="accent3" accent4="accent4" accent5="accent5" accent6="accent6" hlink="hlink" folHlink="folHlink"/>
  <p:sldLayoutIdLst>
    <p:sldLayoutId id="2147483791" r:id="rId1"/>
  </p:sldLayoutIdLst>
  <p:transition>
    <p:fade/>
  </p:transition>
  <p:txStyles>
    <p:titleStyle>
      <a:lvl1pPr algn="l" defTabSz="686030" rtl="0" eaLnBrk="1" latinLnBrk="0" hangingPunct="1">
        <a:lnSpc>
          <a:spcPct val="90000"/>
        </a:lnSpc>
        <a:spcBef>
          <a:spcPct val="0"/>
        </a:spcBef>
        <a:buNone/>
        <a:defRPr lang="en-US" sz="4100" b="0" kern="1200" cap="none" spc="0" baseline="0" dirty="0" smtClean="0">
          <a:ln w="3175">
            <a:noFill/>
          </a:ln>
          <a:solidFill>
            <a:schemeClr val="bg1"/>
          </a:solidFill>
          <a:effectLst/>
          <a:latin typeface="+mj-lt"/>
          <a:ea typeface="+mn-ea"/>
          <a:cs typeface="Arial" charset="0"/>
        </a:defRPr>
      </a:lvl1pPr>
    </p:titleStyle>
    <p:bodyStyle>
      <a:lvl1pPr marL="259654" indent="-259654" algn="l" defTabSz="686030" rtl="0" eaLnBrk="1" latinLnBrk="0" hangingPunct="1">
        <a:lnSpc>
          <a:spcPct val="90000"/>
        </a:lnSpc>
        <a:spcBef>
          <a:spcPct val="20000"/>
        </a:spcBef>
        <a:buSzPct val="90000"/>
        <a:buFont typeface="Arial" pitchFamily="34" charset="0"/>
        <a:buChar char="•"/>
        <a:defRPr sz="2400" kern="1200" spc="0">
          <a:solidFill>
            <a:schemeClr val="bg1"/>
          </a:solidFill>
          <a:latin typeface="+mn-lt"/>
          <a:ea typeface="+mn-ea"/>
          <a:cs typeface="+mn-cs"/>
        </a:defRPr>
      </a:lvl1pPr>
      <a:lvl2pPr marL="472856" indent="-213202" algn="l" defTabSz="686030" rtl="0" eaLnBrk="1" latinLnBrk="0" hangingPunct="1">
        <a:lnSpc>
          <a:spcPct val="90000"/>
        </a:lnSpc>
        <a:spcBef>
          <a:spcPct val="20000"/>
        </a:spcBef>
        <a:buSzPct val="90000"/>
        <a:buFont typeface="Arial" pitchFamily="34" charset="0"/>
        <a:buChar char="•"/>
        <a:tabLst>
          <a:tab pos="472856" algn="l"/>
        </a:tabLst>
        <a:defRPr sz="2100" kern="1200" spc="0">
          <a:solidFill>
            <a:schemeClr val="bg1"/>
          </a:solidFill>
          <a:latin typeface="+mn-lt"/>
          <a:ea typeface="+mn-ea"/>
          <a:cs typeface="+mn-cs"/>
        </a:defRPr>
      </a:lvl2pPr>
      <a:lvl3pPr marL="686057" indent="-213202" algn="l" defTabSz="686030" rtl="0" eaLnBrk="1" latinLnBrk="0" hangingPunct="1">
        <a:lnSpc>
          <a:spcPct val="90000"/>
        </a:lnSpc>
        <a:spcBef>
          <a:spcPct val="20000"/>
        </a:spcBef>
        <a:buSzPct val="90000"/>
        <a:buFont typeface="Arial" pitchFamily="34" charset="0"/>
        <a:buChar char="•"/>
        <a:defRPr sz="1800" kern="1200" spc="0">
          <a:solidFill>
            <a:schemeClr val="bg1"/>
          </a:solidFill>
          <a:latin typeface="+mn-lt"/>
          <a:ea typeface="+mn-ea"/>
          <a:cs typeface="+mn-cs"/>
        </a:defRPr>
      </a:lvl3pPr>
      <a:lvl4pPr marL="1112462" indent="-167942" algn="l" defTabSz="686030" rtl="0" eaLnBrk="1" latinLnBrk="0" hangingPunct="1">
        <a:lnSpc>
          <a:spcPct val="90000"/>
        </a:lnSpc>
        <a:spcBef>
          <a:spcPct val="20000"/>
        </a:spcBef>
        <a:buSzPct val="90000"/>
        <a:buFont typeface="Arial" pitchFamily="34" charset="0"/>
        <a:buChar char="•"/>
        <a:tabLst>
          <a:tab pos="686057" algn="l"/>
        </a:tabLst>
        <a:defRPr sz="1500" kern="1200" spc="0">
          <a:solidFill>
            <a:schemeClr val="bg1"/>
          </a:solidFill>
          <a:latin typeface="+mn-lt"/>
          <a:ea typeface="+mn-ea"/>
          <a:cs typeface="+mn-cs"/>
        </a:defRPr>
      </a:lvl4pPr>
      <a:lvl5pPr marL="1285167" indent="-172706" algn="l" defTabSz="686030" rtl="0" eaLnBrk="1" latinLnBrk="0" hangingPunct="1">
        <a:lnSpc>
          <a:spcPct val="90000"/>
        </a:lnSpc>
        <a:spcBef>
          <a:spcPct val="20000"/>
        </a:spcBef>
        <a:buSzPct val="90000"/>
        <a:buFont typeface="Arial" pitchFamily="34" charset="0"/>
        <a:buChar char="•"/>
        <a:defRPr sz="1500" kern="1200">
          <a:gradFill>
            <a:gsLst>
              <a:gs pos="0">
                <a:schemeClr val="tx1">
                  <a:lumMod val="75000"/>
                  <a:lumOff val="25000"/>
                </a:schemeClr>
              </a:gs>
              <a:gs pos="86000">
                <a:schemeClr val="tx1">
                  <a:lumMod val="75000"/>
                  <a:lumOff val="25000"/>
                </a:schemeClr>
              </a:gs>
            </a:gsLst>
            <a:lin ang="5400000" scaled="0"/>
          </a:gradFill>
          <a:latin typeface="+mn-lt"/>
          <a:ea typeface="+mn-ea"/>
          <a:cs typeface="+mn-cs"/>
        </a:defRPr>
      </a:lvl5pPr>
      <a:lvl6pPr marL="1886582"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596"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612"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627"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6030" rtl="0" eaLnBrk="1" latinLnBrk="0" hangingPunct="1">
        <a:defRPr sz="1400" kern="1200">
          <a:solidFill>
            <a:schemeClr val="tx1"/>
          </a:solidFill>
          <a:latin typeface="+mn-lt"/>
          <a:ea typeface="+mn-ea"/>
          <a:cs typeface="+mn-cs"/>
        </a:defRPr>
      </a:lvl1pPr>
      <a:lvl2pPr marL="343016" algn="l" defTabSz="686030" rtl="0" eaLnBrk="1" latinLnBrk="0" hangingPunct="1">
        <a:defRPr sz="1400" kern="1200">
          <a:solidFill>
            <a:schemeClr val="tx1"/>
          </a:solidFill>
          <a:latin typeface="+mn-lt"/>
          <a:ea typeface="+mn-ea"/>
          <a:cs typeface="+mn-cs"/>
        </a:defRPr>
      </a:lvl2pPr>
      <a:lvl3pPr marL="686030" algn="l" defTabSz="686030" rtl="0" eaLnBrk="1" latinLnBrk="0" hangingPunct="1">
        <a:defRPr sz="1400" kern="1200">
          <a:solidFill>
            <a:schemeClr val="tx1"/>
          </a:solidFill>
          <a:latin typeface="+mn-lt"/>
          <a:ea typeface="+mn-ea"/>
          <a:cs typeface="+mn-cs"/>
        </a:defRPr>
      </a:lvl3pPr>
      <a:lvl4pPr marL="1029044" algn="l" defTabSz="686030" rtl="0" eaLnBrk="1" latinLnBrk="0" hangingPunct="1">
        <a:defRPr sz="1400" kern="1200">
          <a:solidFill>
            <a:schemeClr val="tx1"/>
          </a:solidFill>
          <a:latin typeface="+mn-lt"/>
          <a:ea typeface="+mn-ea"/>
          <a:cs typeface="+mn-cs"/>
        </a:defRPr>
      </a:lvl4pPr>
      <a:lvl5pPr marL="1372060" algn="l" defTabSz="686030" rtl="0" eaLnBrk="1" latinLnBrk="0" hangingPunct="1">
        <a:defRPr sz="1400" kern="1200">
          <a:solidFill>
            <a:schemeClr val="tx1"/>
          </a:solidFill>
          <a:latin typeface="+mn-lt"/>
          <a:ea typeface="+mn-ea"/>
          <a:cs typeface="+mn-cs"/>
        </a:defRPr>
      </a:lvl5pPr>
      <a:lvl6pPr marL="1715075" algn="l" defTabSz="686030" rtl="0" eaLnBrk="1" latinLnBrk="0" hangingPunct="1">
        <a:defRPr sz="1400" kern="1200">
          <a:solidFill>
            <a:schemeClr val="tx1"/>
          </a:solidFill>
          <a:latin typeface="+mn-lt"/>
          <a:ea typeface="+mn-ea"/>
          <a:cs typeface="+mn-cs"/>
        </a:defRPr>
      </a:lvl6pPr>
      <a:lvl7pPr marL="2058089" algn="l" defTabSz="686030" rtl="0" eaLnBrk="1" latinLnBrk="0" hangingPunct="1">
        <a:defRPr sz="1400" kern="1200">
          <a:solidFill>
            <a:schemeClr val="tx1"/>
          </a:solidFill>
          <a:latin typeface="+mn-lt"/>
          <a:ea typeface="+mn-ea"/>
          <a:cs typeface="+mn-cs"/>
        </a:defRPr>
      </a:lvl7pPr>
      <a:lvl8pPr marL="2401104" algn="l" defTabSz="686030" rtl="0" eaLnBrk="1" latinLnBrk="0" hangingPunct="1">
        <a:defRPr sz="1400" kern="1200">
          <a:solidFill>
            <a:schemeClr val="tx1"/>
          </a:solidFill>
          <a:latin typeface="+mn-lt"/>
          <a:ea typeface="+mn-ea"/>
          <a:cs typeface="+mn-cs"/>
        </a:defRPr>
      </a:lvl8pPr>
      <a:lvl9pPr marL="2744120" algn="l" defTabSz="686030" rtl="0" eaLnBrk="1" latinLnBrk="0" hangingPunct="1">
        <a:defRPr sz="14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59999" y="171451"/>
            <a:ext cx="8425225" cy="553998"/>
          </a:xfrm>
          <a:prstGeom prst="rect">
            <a:avLst/>
          </a:prstGeom>
        </p:spPr>
        <p:txBody>
          <a:bodyPr vert="horz" wrap="square" lIns="0" tIns="0" rIns="0" bIns="0" rtlCol="0" anchor="t">
            <a:spAutoFit/>
          </a:bodyPr>
          <a:lstStyle/>
          <a:p>
            <a:r>
              <a:rPr lang="en-US" dirty="0"/>
              <a:t>Click to edit Master title style</a:t>
            </a:r>
          </a:p>
        </p:txBody>
      </p:sp>
      <p:sp>
        <p:nvSpPr>
          <p:cNvPr id="3" name="Text Placeholder 2"/>
          <p:cNvSpPr>
            <a:spLocks noGrp="1"/>
          </p:cNvSpPr>
          <p:nvPr>
            <p:ph type="body" idx="1"/>
          </p:nvPr>
        </p:nvSpPr>
        <p:spPr>
          <a:xfrm>
            <a:off x="360000" y="1019146"/>
            <a:ext cx="8425225" cy="307777"/>
          </a:xfrm>
          <a:prstGeom prst="rect">
            <a:avLst/>
          </a:prstGeom>
        </p:spPr>
        <p:txBody>
          <a:bodyPr vert="horz" wrap="square" lIns="0" tIns="0" rIns="0" bIns="0" rtlCol="0">
            <a:spAutoFit/>
          </a:bodyPr>
          <a:lstStyle/>
          <a:p>
            <a:pPr lvl="0"/>
            <a:endParaRPr lang="en-US" dirty="0"/>
          </a:p>
        </p:txBody>
      </p:sp>
      <p:pic>
        <p:nvPicPr>
          <p:cNvPr id="75" name="Picture 74">
            <a:extLst>
              <a:ext uri="{FF2B5EF4-FFF2-40B4-BE49-F238E27FC236}">
                <a16:creationId xmlns:a16="http://schemas.microsoft.com/office/drawing/2014/main" id="{9BF30E22-522F-4990-A947-D224E2E83218}"/>
              </a:ext>
            </a:extLst>
          </p:cNvPr>
          <p:cNvPicPr>
            <a:picLocks noChangeAspect="1"/>
          </p:cNvPicPr>
          <p:nvPr userDrawn="1"/>
        </p:nvPicPr>
        <p:blipFill>
          <a:blip r:embed="rId4" cstate="hqprint">
            <a:alphaModFix/>
            <a:duotone>
              <a:schemeClr val="accent2">
                <a:shade val="45000"/>
                <a:satMod val="135000"/>
              </a:schemeClr>
              <a:prstClr val="white"/>
            </a:duotone>
            <a:extLst>
              <a:ext uri="{BEBA8EAE-BF5A-486C-A8C5-ECC9F3942E4B}">
                <a14:imgProps xmlns:a14="http://schemas.microsoft.com/office/drawing/2010/main">
                  <a14:imgLayer r:embed="rId5">
                    <a14:imgEffect>
                      <a14:brightnessContrast bright="-42000"/>
                    </a14:imgEffect>
                  </a14:imgLayer>
                </a14:imgProps>
              </a:ext>
              <a:ext uri="{28A0092B-C50C-407E-A947-70E740481C1C}">
                <a14:useLocalDpi xmlns:a14="http://schemas.microsoft.com/office/drawing/2010/main"/>
              </a:ext>
            </a:extLst>
          </a:blip>
          <a:stretch>
            <a:fillRect/>
          </a:stretch>
        </p:blipFill>
        <p:spPr>
          <a:xfrm>
            <a:off x="8249678" y="4942683"/>
            <a:ext cx="526732" cy="94992"/>
          </a:xfrm>
          <a:prstGeom prst="rect">
            <a:avLst/>
          </a:prstGeom>
          <a:effectLst/>
        </p:spPr>
      </p:pic>
      <p:grpSp>
        <p:nvGrpSpPr>
          <p:cNvPr id="139" name="Group 138">
            <a:extLst>
              <a:ext uri="{FF2B5EF4-FFF2-40B4-BE49-F238E27FC236}">
                <a16:creationId xmlns:a16="http://schemas.microsoft.com/office/drawing/2014/main" id="{B59F707D-3813-43CE-848C-C03590C571D4}"/>
              </a:ext>
            </a:extLst>
          </p:cNvPr>
          <p:cNvGrpSpPr/>
          <p:nvPr userDrawn="1"/>
        </p:nvGrpSpPr>
        <p:grpSpPr>
          <a:xfrm>
            <a:off x="-1329489" y="-478614"/>
            <a:ext cx="1167802" cy="5213926"/>
            <a:chOff x="-1329489" y="-478614"/>
            <a:chExt cx="1167802" cy="5213926"/>
          </a:xfrm>
        </p:grpSpPr>
        <p:sp>
          <p:nvSpPr>
            <p:cNvPr id="140" name="Rectangle 139">
              <a:extLst>
                <a:ext uri="{FF2B5EF4-FFF2-40B4-BE49-F238E27FC236}">
                  <a16:creationId xmlns:a16="http://schemas.microsoft.com/office/drawing/2014/main" id="{2EF541EF-2503-4CAC-9B3A-E06B2D5A0652}"/>
                </a:ext>
              </a:extLst>
            </p:cNvPr>
            <p:cNvSpPr/>
            <p:nvPr/>
          </p:nvSpPr>
          <p:spPr bwMode="auto">
            <a:xfrm rot="16200000">
              <a:off x="-427114" y="519536"/>
              <a:ext cx="238248" cy="238255"/>
            </a:xfrm>
            <a:prstGeom prst="rect">
              <a:avLst/>
            </a:prstGeom>
            <a:solidFill>
              <a:srgbClr val="93EB2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141" name="Rectangle 140">
              <a:extLst>
                <a:ext uri="{FF2B5EF4-FFF2-40B4-BE49-F238E27FC236}">
                  <a16:creationId xmlns:a16="http://schemas.microsoft.com/office/drawing/2014/main" id="{6000743D-5D1E-46E3-9B8F-6F517A419A24}"/>
                </a:ext>
              </a:extLst>
            </p:cNvPr>
            <p:cNvSpPr/>
            <p:nvPr/>
          </p:nvSpPr>
          <p:spPr bwMode="auto">
            <a:xfrm rot="16200000">
              <a:off x="-427114" y="1218281"/>
              <a:ext cx="238248" cy="238255"/>
            </a:xfrm>
            <a:prstGeom prst="rect">
              <a:avLst/>
            </a:prstGeom>
            <a:solidFill>
              <a:srgbClr val="00B4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142" name="Rectangle 141">
              <a:extLst>
                <a:ext uri="{FF2B5EF4-FFF2-40B4-BE49-F238E27FC236}">
                  <a16:creationId xmlns:a16="http://schemas.microsoft.com/office/drawing/2014/main" id="{0347CF0D-F9E2-4F23-88FA-CB5215E17F14}"/>
                </a:ext>
              </a:extLst>
            </p:cNvPr>
            <p:cNvSpPr/>
            <p:nvPr/>
          </p:nvSpPr>
          <p:spPr bwMode="auto">
            <a:xfrm rot="16200000">
              <a:off x="-427115" y="274657"/>
              <a:ext cx="238248" cy="23825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solidFill>
                  <a:schemeClr val="bg1"/>
                </a:solidFill>
                <a:latin typeface="+mj-lt"/>
                <a:ea typeface="Segoe UI" pitchFamily="34" charset="0"/>
                <a:cs typeface="Segoe UI" pitchFamily="34" charset="0"/>
              </a:endParaRPr>
            </a:p>
          </p:txBody>
        </p:sp>
        <p:sp>
          <p:nvSpPr>
            <p:cNvPr id="143" name="Rectangle 142">
              <a:extLst>
                <a:ext uri="{FF2B5EF4-FFF2-40B4-BE49-F238E27FC236}">
                  <a16:creationId xmlns:a16="http://schemas.microsoft.com/office/drawing/2014/main" id="{11C283C5-049B-4F7F-9C41-645FBFE03F08}"/>
                </a:ext>
              </a:extLst>
            </p:cNvPr>
            <p:cNvSpPr/>
            <p:nvPr/>
          </p:nvSpPr>
          <p:spPr bwMode="auto">
            <a:xfrm rot="16200000">
              <a:off x="-427113" y="755284"/>
              <a:ext cx="238248" cy="238253"/>
            </a:xfrm>
            <a:prstGeom prst="rect">
              <a:avLst/>
            </a:prstGeom>
            <a:solidFill>
              <a:srgbClr val="00E29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144" name="Rectangle 143">
              <a:extLst>
                <a:ext uri="{FF2B5EF4-FFF2-40B4-BE49-F238E27FC236}">
                  <a16:creationId xmlns:a16="http://schemas.microsoft.com/office/drawing/2014/main" id="{FA5529F0-9BE6-46D4-8FD1-5E505BBF3C53}"/>
                </a:ext>
              </a:extLst>
            </p:cNvPr>
            <p:cNvSpPr/>
            <p:nvPr userDrawn="1"/>
          </p:nvSpPr>
          <p:spPr bwMode="auto">
            <a:xfrm rot="16200000">
              <a:off x="-427116" y="985729"/>
              <a:ext cx="238248" cy="238255"/>
            </a:xfrm>
            <a:prstGeom prst="rect">
              <a:avLst/>
            </a:prstGeom>
            <a:solidFill>
              <a:srgbClr val="28878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solidFill>
                  <a:srgbClr val="468080"/>
                </a:solidFill>
                <a:latin typeface="+mj-lt"/>
                <a:ea typeface="Segoe UI" pitchFamily="34" charset="0"/>
                <a:cs typeface="Segoe UI" pitchFamily="34" charset="0"/>
              </a:endParaRPr>
            </a:p>
          </p:txBody>
        </p:sp>
        <p:sp>
          <p:nvSpPr>
            <p:cNvPr id="145" name="Rectangle 144">
              <a:extLst>
                <a:ext uri="{FF2B5EF4-FFF2-40B4-BE49-F238E27FC236}">
                  <a16:creationId xmlns:a16="http://schemas.microsoft.com/office/drawing/2014/main" id="{1A262ED9-D137-4F9C-BB0F-3246B8029823}"/>
                </a:ext>
              </a:extLst>
            </p:cNvPr>
            <p:cNvSpPr/>
            <p:nvPr userDrawn="1"/>
          </p:nvSpPr>
          <p:spPr bwMode="auto">
            <a:xfrm rot="16200000">
              <a:off x="-427118" y="2692715"/>
              <a:ext cx="238248" cy="238259"/>
            </a:xfrm>
            <a:prstGeom prst="rect">
              <a:avLst/>
            </a:prstGeom>
            <a:solidFill>
              <a:srgbClr val="159F9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solidFill>
                  <a:srgbClr val="159F98"/>
                </a:solidFill>
                <a:latin typeface="+mj-lt"/>
                <a:ea typeface="Segoe UI" pitchFamily="34" charset="0"/>
                <a:cs typeface="Segoe UI" pitchFamily="34" charset="0"/>
              </a:endParaRPr>
            </a:p>
          </p:txBody>
        </p:sp>
        <p:sp>
          <p:nvSpPr>
            <p:cNvPr id="146" name="Rectangle 145">
              <a:extLst>
                <a:ext uri="{FF2B5EF4-FFF2-40B4-BE49-F238E27FC236}">
                  <a16:creationId xmlns:a16="http://schemas.microsoft.com/office/drawing/2014/main" id="{3416DA77-534D-4571-A237-D9B709DD3B69}"/>
                </a:ext>
              </a:extLst>
            </p:cNvPr>
            <p:cNvSpPr/>
            <p:nvPr userDrawn="1"/>
          </p:nvSpPr>
          <p:spPr bwMode="auto">
            <a:xfrm rot="16200000">
              <a:off x="-427118" y="2471572"/>
              <a:ext cx="238248" cy="238261"/>
            </a:xfrm>
            <a:prstGeom prst="rect">
              <a:avLst/>
            </a:prstGeom>
            <a:solidFill>
              <a:schemeClr val="tx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solidFill>
                  <a:srgbClr val="E6E6E6"/>
                </a:solidFill>
                <a:latin typeface="+mj-lt"/>
                <a:ea typeface="Segoe UI" pitchFamily="34" charset="0"/>
                <a:cs typeface="Segoe UI" pitchFamily="34" charset="0"/>
              </a:endParaRPr>
            </a:p>
          </p:txBody>
        </p:sp>
        <p:sp>
          <p:nvSpPr>
            <p:cNvPr id="147" name="TextBox 146">
              <a:extLst>
                <a:ext uri="{FF2B5EF4-FFF2-40B4-BE49-F238E27FC236}">
                  <a16:creationId xmlns:a16="http://schemas.microsoft.com/office/drawing/2014/main" id="{B27C46F6-DCA9-483F-82C0-62B89238EC94}"/>
                </a:ext>
              </a:extLst>
            </p:cNvPr>
            <p:cNvSpPr txBox="1"/>
            <p:nvPr/>
          </p:nvSpPr>
          <p:spPr>
            <a:xfrm>
              <a:off x="-1329489" y="-478614"/>
              <a:ext cx="1167802" cy="323165"/>
            </a:xfrm>
            <a:prstGeom prst="rect">
              <a:avLst/>
            </a:prstGeom>
            <a:noFill/>
          </p:spPr>
          <p:txBody>
            <a:bodyPr wrap="square" lIns="0" tIns="0" rIns="0" bIns="0" rtlCol="0" anchor="ctr">
              <a:spAutoFit/>
            </a:bodyPr>
            <a:lstStyle/>
            <a:p>
              <a:pPr algn="r"/>
              <a:r>
                <a:rPr lang="en-US" sz="700" dirty="0">
                  <a:solidFill>
                    <a:schemeClr val="tx1">
                      <a:lumMod val="75000"/>
                      <a:lumOff val="25000"/>
                    </a:schemeClr>
                  </a:solidFill>
                  <a:latin typeface="+mj-lt"/>
                </a:rPr>
                <a:t>Use an eyedropper </a:t>
              </a:r>
              <a:br>
                <a:rPr lang="en-US" sz="700" dirty="0">
                  <a:solidFill>
                    <a:schemeClr val="tx1">
                      <a:lumMod val="75000"/>
                      <a:lumOff val="25000"/>
                    </a:schemeClr>
                  </a:solidFill>
                  <a:latin typeface="+mj-lt"/>
                </a:rPr>
              </a:br>
              <a:r>
                <a:rPr lang="en-US" sz="700" dirty="0">
                  <a:solidFill>
                    <a:schemeClr val="tx1">
                      <a:lumMod val="75000"/>
                      <a:lumOff val="25000"/>
                    </a:schemeClr>
                  </a:solidFill>
                  <a:latin typeface="+mj-lt"/>
                </a:rPr>
                <a:t>to choose one of the </a:t>
              </a:r>
              <a:br>
                <a:rPr lang="en-US" sz="700" dirty="0">
                  <a:solidFill>
                    <a:schemeClr val="tx1">
                      <a:lumMod val="75000"/>
                      <a:lumOff val="25000"/>
                    </a:schemeClr>
                  </a:solidFill>
                  <a:latin typeface="+mj-lt"/>
                </a:rPr>
              </a:br>
              <a:r>
                <a:rPr lang="en-US" sz="700" b="1" dirty="0">
                  <a:solidFill>
                    <a:schemeClr val="tx1">
                      <a:lumMod val="75000"/>
                      <a:lumOff val="25000"/>
                    </a:schemeClr>
                  </a:solidFill>
                  <a:latin typeface="+mj-lt"/>
                </a:rPr>
                <a:t>Veeam corporate colors:</a:t>
              </a:r>
            </a:p>
          </p:txBody>
        </p:sp>
        <p:sp>
          <p:nvSpPr>
            <p:cNvPr id="148" name="TextBox 147">
              <a:extLst>
                <a:ext uri="{FF2B5EF4-FFF2-40B4-BE49-F238E27FC236}">
                  <a16:creationId xmlns:a16="http://schemas.microsoft.com/office/drawing/2014/main" id="{E3BB222F-FE02-42ED-957A-25A521D4F762}"/>
                </a:ext>
              </a:extLst>
            </p:cNvPr>
            <p:cNvSpPr txBox="1"/>
            <p:nvPr/>
          </p:nvSpPr>
          <p:spPr>
            <a:xfrm>
              <a:off x="-723709" y="3986176"/>
              <a:ext cx="219611" cy="107722"/>
            </a:xfrm>
            <a:prstGeom prst="rect">
              <a:avLst/>
            </a:prstGeom>
            <a:noFill/>
          </p:spPr>
          <p:txBody>
            <a:bodyPr wrap="none" lIns="0" tIns="0" rIns="0" bIns="0" rtlCol="0" anchor="ctr">
              <a:spAutoFit/>
            </a:bodyPr>
            <a:lstStyle/>
            <a:p>
              <a:pPr algn="ctr"/>
              <a:r>
                <a:rPr lang="en-US" sz="700" dirty="0">
                  <a:solidFill>
                    <a:schemeClr val="tx1">
                      <a:lumMod val="75000"/>
                      <a:lumOff val="25000"/>
                    </a:schemeClr>
                  </a:solidFill>
                  <a:latin typeface="+mj-lt"/>
                </a:rPr>
                <a:t>Areas</a:t>
              </a:r>
            </a:p>
          </p:txBody>
        </p:sp>
        <p:sp>
          <p:nvSpPr>
            <p:cNvPr id="149" name="TextBox 148">
              <a:extLst>
                <a:ext uri="{FF2B5EF4-FFF2-40B4-BE49-F238E27FC236}">
                  <a16:creationId xmlns:a16="http://schemas.microsoft.com/office/drawing/2014/main" id="{0D7853F9-175E-453B-8520-BB08FA6B0113}"/>
                </a:ext>
              </a:extLst>
            </p:cNvPr>
            <p:cNvSpPr txBox="1"/>
            <p:nvPr/>
          </p:nvSpPr>
          <p:spPr>
            <a:xfrm>
              <a:off x="-918473" y="4364442"/>
              <a:ext cx="428001" cy="215444"/>
            </a:xfrm>
            <a:prstGeom prst="rect">
              <a:avLst/>
            </a:prstGeom>
            <a:noFill/>
          </p:spPr>
          <p:txBody>
            <a:bodyPr wrap="none" lIns="0" tIns="0" rIns="0" bIns="0" rtlCol="0" anchor="ctr">
              <a:spAutoFit/>
            </a:bodyPr>
            <a:lstStyle/>
            <a:p>
              <a:pPr algn="r"/>
              <a:r>
                <a:rPr lang="en-US" sz="700" dirty="0">
                  <a:solidFill>
                    <a:schemeClr val="tx1">
                      <a:lumMod val="75000"/>
                      <a:lumOff val="25000"/>
                    </a:schemeClr>
                  </a:solidFill>
                  <a:latin typeface="+mj-lt"/>
                </a:rPr>
                <a:t>Arrows,</a:t>
              </a:r>
              <a:br>
                <a:rPr lang="en-US" sz="700" dirty="0">
                  <a:solidFill>
                    <a:schemeClr val="tx1">
                      <a:lumMod val="75000"/>
                      <a:lumOff val="25000"/>
                    </a:schemeClr>
                  </a:solidFill>
                  <a:latin typeface="+mj-lt"/>
                </a:rPr>
              </a:br>
              <a:r>
                <a:rPr lang="en-US" sz="700" dirty="0">
                  <a:solidFill>
                    <a:schemeClr val="tx1">
                      <a:lumMod val="75000"/>
                      <a:lumOff val="25000"/>
                    </a:schemeClr>
                  </a:solidFill>
                  <a:latin typeface="+mj-lt"/>
                </a:rPr>
                <a:t>connectors</a:t>
              </a:r>
            </a:p>
          </p:txBody>
        </p:sp>
        <p:sp>
          <p:nvSpPr>
            <p:cNvPr id="150" name="Rectangle 149">
              <a:extLst>
                <a:ext uri="{FF2B5EF4-FFF2-40B4-BE49-F238E27FC236}">
                  <a16:creationId xmlns:a16="http://schemas.microsoft.com/office/drawing/2014/main" id="{73DBABCE-13DC-4329-B4CC-EB5621B11D64}"/>
                </a:ext>
              </a:extLst>
            </p:cNvPr>
            <p:cNvSpPr/>
            <p:nvPr/>
          </p:nvSpPr>
          <p:spPr bwMode="auto">
            <a:xfrm rot="16200000">
              <a:off x="-427151" y="4258817"/>
              <a:ext cx="238248" cy="238248"/>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151" name="Rectangle 150">
              <a:extLst>
                <a:ext uri="{FF2B5EF4-FFF2-40B4-BE49-F238E27FC236}">
                  <a16:creationId xmlns:a16="http://schemas.microsoft.com/office/drawing/2014/main" id="{B9F80975-A2C2-425A-A010-DF85A0BFCF0C}"/>
                </a:ext>
              </a:extLst>
            </p:cNvPr>
            <p:cNvSpPr/>
            <p:nvPr/>
          </p:nvSpPr>
          <p:spPr bwMode="auto">
            <a:xfrm rot="16200000">
              <a:off x="-427151" y="3604522"/>
              <a:ext cx="238248" cy="238248"/>
            </a:xfrm>
            <a:prstGeom prst="rect">
              <a:avLst/>
            </a:prstGeom>
            <a:solidFill>
              <a:srgbClr val="DF8C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152" name="Rectangle 151">
              <a:extLst>
                <a:ext uri="{FF2B5EF4-FFF2-40B4-BE49-F238E27FC236}">
                  <a16:creationId xmlns:a16="http://schemas.microsoft.com/office/drawing/2014/main" id="{10FFD315-A0C1-4333-A68B-27CEBEB4E91D}"/>
                </a:ext>
              </a:extLst>
            </p:cNvPr>
            <p:cNvSpPr/>
            <p:nvPr/>
          </p:nvSpPr>
          <p:spPr bwMode="auto">
            <a:xfrm rot="16200000">
              <a:off x="-427151" y="3939963"/>
              <a:ext cx="238248" cy="238248"/>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153" name="Rectangle 152">
              <a:extLst>
                <a:ext uri="{FF2B5EF4-FFF2-40B4-BE49-F238E27FC236}">
                  <a16:creationId xmlns:a16="http://schemas.microsoft.com/office/drawing/2014/main" id="{F1459EC3-C59A-40F4-95A6-0DF107130967}"/>
                </a:ext>
              </a:extLst>
            </p:cNvPr>
            <p:cNvSpPr/>
            <p:nvPr/>
          </p:nvSpPr>
          <p:spPr bwMode="auto">
            <a:xfrm rot="16200000">
              <a:off x="-427151" y="3366274"/>
              <a:ext cx="238248" cy="238248"/>
            </a:xfrm>
            <a:prstGeom prst="rect">
              <a:avLst/>
            </a:prstGeom>
            <a:solidFill>
              <a:srgbClr val="005F4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154" name="TextBox 153">
              <a:extLst>
                <a:ext uri="{FF2B5EF4-FFF2-40B4-BE49-F238E27FC236}">
                  <a16:creationId xmlns:a16="http://schemas.microsoft.com/office/drawing/2014/main" id="{CC0363EC-1F3D-4C5D-AB55-664BCE967B5B}"/>
                </a:ext>
              </a:extLst>
            </p:cNvPr>
            <p:cNvSpPr txBox="1"/>
            <p:nvPr/>
          </p:nvSpPr>
          <p:spPr>
            <a:xfrm>
              <a:off x="-994571" y="3092694"/>
              <a:ext cx="820739" cy="215444"/>
            </a:xfrm>
            <a:prstGeom prst="rect">
              <a:avLst/>
            </a:prstGeom>
            <a:noFill/>
          </p:spPr>
          <p:txBody>
            <a:bodyPr wrap="none" lIns="0" tIns="0" rIns="0" bIns="0" rtlCol="0" anchor="ctr">
              <a:spAutoFit/>
            </a:bodyPr>
            <a:lstStyle/>
            <a:p>
              <a:pPr algn="r"/>
              <a:r>
                <a:rPr lang="en-US" sz="700" b="1">
                  <a:solidFill>
                    <a:schemeClr val="tx1">
                      <a:lumMod val="75000"/>
                      <a:lumOff val="25000"/>
                    </a:schemeClr>
                  </a:solidFill>
                  <a:latin typeface="+mj-lt"/>
                </a:rPr>
                <a:t>Technical </a:t>
              </a:r>
              <a:br>
                <a:rPr lang="en-US" sz="700" b="1">
                  <a:solidFill>
                    <a:schemeClr val="tx1">
                      <a:lumMod val="75000"/>
                      <a:lumOff val="25000"/>
                    </a:schemeClr>
                  </a:solidFill>
                  <a:latin typeface="+mj-lt"/>
                </a:rPr>
              </a:br>
              <a:r>
                <a:rPr lang="en-US" sz="700" b="1">
                  <a:solidFill>
                    <a:schemeClr val="tx1">
                      <a:lumMod val="75000"/>
                      <a:lumOff val="25000"/>
                    </a:schemeClr>
                  </a:solidFill>
                  <a:latin typeface="+mj-lt"/>
                </a:rPr>
                <a:t>diagrams palette:</a:t>
              </a:r>
              <a:endParaRPr lang="en-US" sz="700" b="1" dirty="0">
                <a:solidFill>
                  <a:schemeClr val="tx1">
                    <a:lumMod val="75000"/>
                    <a:lumOff val="25000"/>
                  </a:schemeClr>
                </a:solidFill>
                <a:latin typeface="+mj-lt"/>
              </a:endParaRPr>
            </a:p>
          </p:txBody>
        </p:sp>
        <p:sp>
          <p:nvSpPr>
            <p:cNvPr id="155" name="Rectangle 154">
              <a:extLst>
                <a:ext uri="{FF2B5EF4-FFF2-40B4-BE49-F238E27FC236}">
                  <a16:creationId xmlns:a16="http://schemas.microsoft.com/office/drawing/2014/main" id="{0461F3FC-993A-4553-8AB3-F0905E7A670C}"/>
                </a:ext>
              </a:extLst>
            </p:cNvPr>
            <p:cNvSpPr/>
            <p:nvPr/>
          </p:nvSpPr>
          <p:spPr bwMode="auto">
            <a:xfrm rot="16200000">
              <a:off x="-427151" y="4497064"/>
              <a:ext cx="238248" cy="238248"/>
            </a:xfrm>
            <a:prstGeom prst="rect">
              <a:avLst/>
            </a:prstGeom>
            <a:solidFill>
              <a:srgbClr val="00B3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156" name="TextBox 155">
              <a:extLst>
                <a:ext uri="{FF2B5EF4-FFF2-40B4-BE49-F238E27FC236}">
                  <a16:creationId xmlns:a16="http://schemas.microsoft.com/office/drawing/2014/main" id="{6C79F514-1BDD-43ED-AAE6-36A60F1E18BE}"/>
                </a:ext>
              </a:extLst>
            </p:cNvPr>
            <p:cNvSpPr txBox="1"/>
            <p:nvPr/>
          </p:nvSpPr>
          <p:spPr>
            <a:xfrm>
              <a:off x="-720503" y="3524320"/>
              <a:ext cx="213199" cy="107722"/>
            </a:xfrm>
            <a:prstGeom prst="rect">
              <a:avLst/>
            </a:prstGeom>
            <a:noFill/>
          </p:spPr>
          <p:txBody>
            <a:bodyPr wrap="none" lIns="0" tIns="0" rIns="0" bIns="0" rtlCol="0" anchor="ctr">
              <a:spAutoFit/>
            </a:bodyPr>
            <a:lstStyle/>
            <a:p>
              <a:pPr algn="ctr"/>
              <a:r>
                <a:rPr lang="en-US" sz="700" dirty="0">
                  <a:solidFill>
                    <a:schemeClr val="tx1">
                      <a:lumMod val="75000"/>
                      <a:lumOff val="25000"/>
                    </a:schemeClr>
                  </a:solidFill>
                  <a:latin typeface="+mj-lt"/>
                </a:rPr>
                <a:t>Icons</a:t>
              </a:r>
            </a:p>
          </p:txBody>
        </p:sp>
        <p:sp>
          <p:nvSpPr>
            <p:cNvPr id="157" name="TextBox 156">
              <a:extLst>
                <a:ext uri="{FF2B5EF4-FFF2-40B4-BE49-F238E27FC236}">
                  <a16:creationId xmlns:a16="http://schemas.microsoft.com/office/drawing/2014/main" id="{2AD8D90E-71B4-43A5-99FD-17056427AD73}"/>
                </a:ext>
              </a:extLst>
            </p:cNvPr>
            <p:cNvSpPr txBox="1"/>
            <p:nvPr/>
          </p:nvSpPr>
          <p:spPr>
            <a:xfrm>
              <a:off x="-1212850" y="269227"/>
              <a:ext cx="734675" cy="215444"/>
            </a:xfrm>
            <a:prstGeom prst="rect">
              <a:avLst/>
            </a:prstGeom>
            <a:noFill/>
          </p:spPr>
          <p:txBody>
            <a:bodyPr wrap="square" lIns="0" tIns="0" rIns="0" bIns="0" rtlCol="0" anchor="ctr">
              <a:spAutoFit/>
            </a:bodyPr>
            <a:lstStyle/>
            <a:p>
              <a:pPr algn="r"/>
              <a:r>
                <a:rPr lang="en-US" sz="700" dirty="0">
                  <a:solidFill>
                    <a:schemeClr val="tx1">
                      <a:lumMod val="75000"/>
                      <a:lumOff val="25000"/>
                    </a:schemeClr>
                  </a:solidFill>
                  <a:latin typeface="+mj-lt"/>
                </a:rPr>
                <a:t>Basic text</a:t>
              </a:r>
              <a:br>
                <a:rPr lang="en-US" sz="700" dirty="0">
                  <a:solidFill>
                    <a:schemeClr val="tx1">
                      <a:lumMod val="75000"/>
                      <a:lumOff val="25000"/>
                    </a:schemeClr>
                  </a:solidFill>
                  <a:latin typeface="+mj-lt"/>
                </a:rPr>
              </a:br>
              <a:r>
                <a:rPr lang="en-US" sz="700" dirty="0">
                  <a:solidFill>
                    <a:schemeClr val="tx1">
                      <a:lumMod val="75000"/>
                      <a:lumOff val="25000"/>
                    </a:schemeClr>
                  </a:solidFill>
                  <a:latin typeface="+mj-lt"/>
                </a:rPr>
                <a:t>| </a:t>
              </a:r>
              <a:r>
                <a:rPr lang="en-US" sz="700" kern="1200" dirty="0">
                  <a:solidFill>
                    <a:schemeClr val="tx1">
                      <a:lumMod val="75000"/>
                      <a:lumOff val="25000"/>
                    </a:schemeClr>
                  </a:solidFill>
                  <a:latin typeface="+mn-lt"/>
                  <a:ea typeface="+mn-ea"/>
                  <a:cs typeface="+mn-cs"/>
                </a:rPr>
                <a:t>Title</a:t>
              </a:r>
              <a:endParaRPr lang="en-US" sz="700" dirty="0">
                <a:solidFill>
                  <a:schemeClr val="tx1">
                    <a:lumMod val="75000"/>
                    <a:lumOff val="25000"/>
                  </a:schemeClr>
                </a:solidFill>
                <a:latin typeface="+mj-lt"/>
              </a:endParaRPr>
            </a:p>
          </p:txBody>
        </p:sp>
        <p:sp>
          <p:nvSpPr>
            <p:cNvPr id="158" name="TextBox 157">
              <a:extLst>
                <a:ext uri="{FF2B5EF4-FFF2-40B4-BE49-F238E27FC236}">
                  <a16:creationId xmlns:a16="http://schemas.microsoft.com/office/drawing/2014/main" id="{4AEAD867-BBA5-480A-BF8E-D5024E39B022}"/>
                </a:ext>
              </a:extLst>
            </p:cNvPr>
            <p:cNvSpPr txBox="1"/>
            <p:nvPr/>
          </p:nvSpPr>
          <p:spPr>
            <a:xfrm>
              <a:off x="-1212850" y="524221"/>
              <a:ext cx="734675" cy="215444"/>
            </a:xfrm>
            <a:prstGeom prst="rect">
              <a:avLst/>
            </a:prstGeom>
            <a:noFill/>
          </p:spPr>
          <p:txBody>
            <a:bodyPr wrap="square" lIns="0" tIns="0" rIns="0" bIns="0" rtlCol="0" anchor="ctr">
              <a:spAutoFit/>
            </a:bodyPr>
            <a:lstStyle/>
            <a:p>
              <a:pPr algn="r"/>
              <a:r>
                <a:rPr lang="en-US" sz="700" kern="1200" dirty="0">
                  <a:solidFill>
                    <a:schemeClr val="tx1">
                      <a:lumMod val="75000"/>
                      <a:lumOff val="25000"/>
                    </a:schemeClr>
                  </a:solidFill>
                  <a:latin typeface="+mn-lt"/>
                  <a:ea typeface="+mn-ea"/>
                  <a:cs typeface="+mn-cs"/>
                </a:rPr>
                <a:t>Highlighted text 1</a:t>
              </a:r>
              <a:br>
                <a:rPr lang="en-US" sz="700" kern="1200" dirty="0">
                  <a:solidFill>
                    <a:schemeClr val="tx1">
                      <a:lumMod val="75000"/>
                      <a:lumOff val="25000"/>
                    </a:schemeClr>
                  </a:solidFill>
                  <a:latin typeface="+mn-lt"/>
                  <a:ea typeface="+mn-ea"/>
                  <a:cs typeface="+mn-cs"/>
                </a:rPr>
              </a:br>
              <a:r>
                <a:rPr lang="en-US" sz="700" kern="1200" dirty="0">
                  <a:solidFill>
                    <a:schemeClr val="tx1">
                      <a:lumMod val="75000"/>
                      <a:lumOff val="25000"/>
                    </a:schemeClr>
                  </a:solidFill>
                  <a:latin typeface="+mn-lt"/>
                  <a:ea typeface="+mn-ea"/>
                  <a:cs typeface="+mn-cs"/>
                </a:rPr>
                <a:t>| Title</a:t>
              </a:r>
              <a:endParaRPr lang="en-US" sz="700" dirty="0">
                <a:solidFill>
                  <a:schemeClr val="tx1">
                    <a:lumMod val="75000"/>
                    <a:lumOff val="25000"/>
                  </a:schemeClr>
                </a:solidFill>
                <a:latin typeface="+mj-lt"/>
              </a:endParaRPr>
            </a:p>
          </p:txBody>
        </p:sp>
        <p:sp>
          <p:nvSpPr>
            <p:cNvPr id="159" name="TextBox 158">
              <a:extLst>
                <a:ext uri="{FF2B5EF4-FFF2-40B4-BE49-F238E27FC236}">
                  <a16:creationId xmlns:a16="http://schemas.microsoft.com/office/drawing/2014/main" id="{C8991615-3D6E-457B-A1C8-5A836E7855D1}"/>
                </a:ext>
              </a:extLst>
            </p:cNvPr>
            <p:cNvSpPr txBox="1"/>
            <p:nvPr/>
          </p:nvSpPr>
          <p:spPr>
            <a:xfrm>
              <a:off x="-1254903" y="819997"/>
              <a:ext cx="776728" cy="107722"/>
            </a:xfrm>
            <a:prstGeom prst="rect">
              <a:avLst/>
            </a:prstGeom>
            <a:noFill/>
          </p:spPr>
          <p:txBody>
            <a:bodyPr wrap="square" lIns="0" tIns="0" rIns="0" bIns="0" rtlCol="0" anchor="ctr">
              <a:spAutoFit/>
            </a:bodyPr>
            <a:lstStyle/>
            <a:p>
              <a:pPr algn="r"/>
              <a:r>
                <a:rPr lang="en-US" sz="700" kern="1200" dirty="0">
                  <a:solidFill>
                    <a:schemeClr val="tx1">
                      <a:lumMod val="75000"/>
                      <a:lumOff val="25000"/>
                    </a:schemeClr>
                  </a:solidFill>
                  <a:latin typeface="+mn-lt"/>
                  <a:ea typeface="+mn-ea"/>
                  <a:cs typeface="+mn-cs"/>
                </a:rPr>
                <a:t>Highlighted</a:t>
              </a:r>
              <a:r>
                <a:rPr lang="en-US" sz="700" dirty="0">
                  <a:solidFill>
                    <a:schemeClr val="tx1">
                      <a:lumMod val="75000"/>
                      <a:lumOff val="25000"/>
                    </a:schemeClr>
                  </a:solidFill>
                  <a:latin typeface="+mj-lt"/>
                </a:rPr>
                <a:t> text 2</a:t>
              </a:r>
              <a:endParaRPr lang="en-US" sz="700" kern="1200" dirty="0">
                <a:solidFill>
                  <a:schemeClr val="tx1">
                    <a:lumMod val="75000"/>
                    <a:lumOff val="25000"/>
                  </a:schemeClr>
                </a:solidFill>
                <a:latin typeface="+mn-lt"/>
                <a:ea typeface="+mn-ea"/>
                <a:cs typeface="+mn-cs"/>
              </a:endParaRPr>
            </a:p>
          </p:txBody>
        </p:sp>
        <p:sp>
          <p:nvSpPr>
            <p:cNvPr id="160" name="TextBox 159">
              <a:extLst>
                <a:ext uri="{FF2B5EF4-FFF2-40B4-BE49-F238E27FC236}">
                  <a16:creationId xmlns:a16="http://schemas.microsoft.com/office/drawing/2014/main" id="{22AD04EC-B9F8-40F5-A390-2238712317D5}"/>
                </a:ext>
              </a:extLst>
            </p:cNvPr>
            <p:cNvSpPr txBox="1"/>
            <p:nvPr/>
          </p:nvSpPr>
          <p:spPr>
            <a:xfrm>
              <a:off x="-1254903" y="1052719"/>
              <a:ext cx="776728" cy="107722"/>
            </a:xfrm>
            <a:prstGeom prst="rect">
              <a:avLst/>
            </a:prstGeom>
            <a:noFill/>
          </p:spPr>
          <p:txBody>
            <a:bodyPr wrap="square" lIns="0" tIns="0" rIns="0" bIns="0" rtlCol="0" anchor="ctr">
              <a:spAutoFit/>
            </a:bodyPr>
            <a:lstStyle/>
            <a:p>
              <a:pPr algn="r"/>
              <a:r>
                <a:rPr lang="en-US" sz="700" dirty="0">
                  <a:solidFill>
                    <a:schemeClr val="tx1">
                      <a:lumMod val="75000"/>
                      <a:lumOff val="25000"/>
                    </a:schemeClr>
                  </a:solidFill>
                  <a:latin typeface="+mj-lt"/>
                </a:rPr>
                <a:t>Secondary text</a:t>
              </a:r>
            </a:p>
          </p:txBody>
        </p:sp>
        <p:sp>
          <p:nvSpPr>
            <p:cNvPr id="161" name="TextBox 160">
              <a:extLst>
                <a:ext uri="{FF2B5EF4-FFF2-40B4-BE49-F238E27FC236}">
                  <a16:creationId xmlns:a16="http://schemas.microsoft.com/office/drawing/2014/main" id="{6B939A63-07A7-4413-873B-D22D9D015C23}"/>
                </a:ext>
              </a:extLst>
            </p:cNvPr>
            <p:cNvSpPr txBox="1"/>
            <p:nvPr/>
          </p:nvSpPr>
          <p:spPr>
            <a:xfrm>
              <a:off x="-1174750" y="-30511"/>
              <a:ext cx="990600" cy="215444"/>
            </a:xfrm>
            <a:prstGeom prst="rect">
              <a:avLst/>
            </a:prstGeom>
            <a:noFill/>
          </p:spPr>
          <p:txBody>
            <a:bodyPr wrap="square" lIns="0" tIns="0" rIns="0" bIns="0" rtlCol="0" anchor="ctr">
              <a:spAutoFit/>
            </a:bodyPr>
            <a:lstStyle/>
            <a:p>
              <a:pPr algn="r"/>
              <a:r>
                <a:rPr lang="en-US" sz="700" b="1" dirty="0">
                  <a:solidFill>
                    <a:schemeClr val="tx1">
                      <a:lumMod val="75000"/>
                      <a:lumOff val="25000"/>
                    </a:schemeClr>
                  </a:solidFill>
                  <a:latin typeface="+mj-lt"/>
                </a:rPr>
                <a:t>DARK theme color palette |PRIMARY|</a:t>
              </a:r>
            </a:p>
          </p:txBody>
        </p:sp>
        <p:sp>
          <p:nvSpPr>
            <p:cNvPr id="162" name="TextBox 161">
              <a:extLst>
                <a:ext uri="{FF2B5EF4-FFF2-40B4-BE49-F238E27FC236}">
                  <a16:creationId xmlns:a16="http://schemas.microsoft.com/office/drawing/2014/main" id="{21357B48-C7E4-49F4-A6B8-1F3FDFBBBFE0}"/>
                </a:ext>
              </a:extLst>
            </p:cNvPr>
            <p:cNvSpPr txBox="1"/>
            <p:nvPr/>
          </p:nvSpPr>
          <p:spPr>
            <a:xfrm>
              <a:off x="-1036700" y="1868138"/>
              <a:ext cx="852550" cy="323165"/>
            </a:xfrm>
            <a:prstGeom prst="rect">
              <a:avLst/>
            </a:prstGeom>
            <a:noFill/>
          </p:spPr>
          <p:txBody>
            <a:bodyPr wrap="square" lIns="0" tIns="0" rIns="0" bIns="0" rtlCol="0" anchor="ctr">
              <a:spAutoFit/>
            </a:bodyPr>
            <a:lstStyle/>
            <a:p>
              <a:pPr algn="r"/>
              <a:r>
                <a:rPr lang="en-US" sz="700" b="1" dirty="0">
                  <a:solidFill>
                    <a:schemeClr val="tx1">
                      <a:lumMod val="75000"/>
                      <a:lumOff val="25000"/>
                    </a:schemeClr>
                  </a:solidFill>
                  <a:latin typeface="+mj-lt"/>
                </a:rPr>
                <a:t>LIGHT theme </a:t>
              </a:r>
              <a:br>
                <a:rPr lang="en-US" sz="700" b="1" dirty="0">
                  <a:solidFill>
                    <a:schemeClr val="tx1">
                      <a:lumMod val="75000"/>
                      <a:lumOff val="25000"/>
                    </a:schemeClr>
                  </a:solidFill>
                  <a:latin typeface="+mj-lt"/>
                </a:rPr>
              </a:br>
              <a:r>
                <a:rPr lang="en-US" sz="700" b="1" dirty="0">
                  <a:solidFill>
                    <a:schemeClr val="tx1">
                      <a:lumMod val="75000"/>
                      <a:lumOff val="25000"/>
                    </a:schemeClr>
                  </a:solidFill>
                  <a:latin typeface="+mj-lt"/>
                </a:rPr>
                <a:t>color palette |SECONDARY|:</a:t>
              </a:r>
            </a:p>
          </p:txBody>
        </p:sp>
        <p:sp>
          <p:nvSpPr>
            <p:cNvPr id="163" name="Rectangle 162">
              <a:extLst>
                <a:ext uri="{FF2B5EF4-FFF2-40B4-BE49-F238E27FC236}">
                  <a16:creationId xmlns:a16="http://schemas.microsoft.com/office/drawing/2014/main" id="{0F28DCE0-5842-4B35-919A-3C9CAD3569FB}"/>
                </a:ext>
              </a:extLst>
            </p:cNvPr>
            <p:cNvSpPr/>
            <p:nvPr/>
          </p:nvSpPr>
          <p:spPr bwMode="auto">
            <a:xfrm rot="16200000">
              <a:off x="-427151" y="1459829"/>
              <a:ext cx="238248" cy="238248"/>
            </a:xfrm>
            <a:prstGeom prst="rect">
              <a:avLst/>
            </a:prstGeom>
            <a:solidFill>
              <a:srgbClr val="006938"/>
            </a:solidFill>
            <a:ln>
              <a:solidFill>
                <a:srgbClr val="00DC4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164" name="TextBox 163">
              <a:extLst>
                <a:ext uri="{FF2B5EF4-FFF2-40B4-BE49-F238E27FC236}">
                  <a16:creationId xmlns:a16="http://schemas.microsoft.com/office/drawing/2014/main" id="{5DE27104-5B05-48A6-9DC5-F9E47576FAEA}"/>
                </a:ext>
              </a:extLst>
            </p:cNvPr>
            <p:cNvSpPr txBox="1"/>
            <p:nvPr/>
          </p:nvSpPr>
          <p:spPr>
            <a:xfrm>
              <a:off x="-1254903" y="1465414"/>
              <a:ext cx="776728" cy="215444"/>
            </a:xfrm>
            <a:prstGeom prst="rect">
              <a:avLst/>
            </a:prstGeom>
            <a:noFill/>
          </p:spPr>
          <p:txBody>
            <a:bodyPr wrap="square" lIns="0" tIns="0" rIns="0" bIns="0" rtlCol="0" anchor="ctr">
              <a:spAutoFit/>
            </a:bodyPr>
            <a:lstStyle/>
            <a:p>
              <a:pPr algn="r"/>
              <a:r>
                <a:rPr lang="en-US" sz="700" kern="1200" dirty="0">
                  <a:solidFill>
                    <a:schemeClr val="tx1">
                      <a:lumMod val="75000"/>
                      <a:lumOff val="25000"/>
                    </a:schemeClr>
                  </a:solidFill>
                  <a:latin typeface="+mn-lt"/>
                  <a:ea typeface="+mn-ea"/>
                  <a:cs typeface="+mn-cs"/>
                </a:rPr>
                <a:t>Secondary </a:t>
              </a:r>
              <a:br>
                <a:rPr lang="en-US" sz="700" kern="1200" dirty="0">
                  <a:solidFill>
                    <a:schemeClr val="tx1">
                      <a:lumMod val="75000"/>
                      <a:lumOff val="25000"/>
                    </a:schemeClr>
                  </a:solidFill>
                  <a:latin typeface="+mn-lt"/>
                  <a:ea typeface="+mn-ea"/>
                  <a:cs typeface="+mn-cs"/>
                </a:rPr>
              </a:br>
              <a:r>
                <a:rPr lang="en-US" sz="700" kern="1200" dirty="0">
                  <a:solidFill>
                    <a:schemeClr val="tx1">
                      <a:lumMod val="75000"/>
                      <a:lumOff val="25000"/>
                    </a:schemeClr>
                  </a:solidFill>
                  <a:latin typeface="+mn-lt"/>
                  <a:ea typeface="+mn-ea"/>
                  <a:cs typeface="+mn-cs"/>
                </a:rPr>
                <a:t>chart bar color</a:t>
              </a:r>
            </a:p>
          </p:txBody>
        </p:sp>
        <p:sp>
          <p:nvSpPr>
            <p:cNvPr id="165" name="TextBox 164">
              <a:extLst>
                <a:ext uri="{FF2B5EF4-FFF2-40B4-BE49-F238E27FC236}">
                  <a16:creationId xmlns:a16="http://schemas.microsoft.com/office/drawing/2014/main" id="{BABB18F1-C0AC-45A1-834C-051090E9CE68}"/>
                </a:ext>
              </a:extLst>
            </p:cNvPr>
            <p:cNvSpPr txBox="1"/>
            <p:nvPr/>
          </p:nvSpPr>
          <p:spPr>
            <a:xfrm>
              <a:off x="-1254903" y="2530111"/>
              <a:ext cx="776728" cy="107722"/>
            </a:xfrm>
            <a:prstGeom prst="rect">
              <a:avLst/>
            </a:prstGeom>
            <a:noFill/>
          </p:spPr>
          <p:txBody>
            <a:bodyPr wrap="square" lIns="0" tIns="0" rIns="0" bIns="0" rtlCol="0" anchor="ctr">
              <a:spAutoFit/>
            </a:bodyPr>
            <a:lstStyle/>
            <a:p>
              <a:pPr algn="r"/>
              <a:r>
                <a:rPr lang="en-US" sz="700" dirty="0">
                  <a:solidFill>
                    <a:schemeClr val="tx1">
                      <a:lumMod val="75000"/>
                      <a:lumOff val="25000"/>
                    </a:schemeClr>
                  </a:solidFill>
                  <a:latin typeface="+mj-lt"/>
                </a:rPr>
                <a:t>Basic text</a:t>
              </a:r>
            </a:p>
          </p:txBody>
        </p:sp>
        <p:sp>
          <p:nvSpPr>
            <p:cNvPr id="166" name="TextBox 165">
              <a:extLst>
                <a:ext uri="{FF2B5EF4-FFF2-40B4-BE49-F238E27FC236}">
                  <a16:creationId xmlns:a16="http://schemas.microsoft.com/office/drawing/2014/main" id="{390D4630-69DF-432E-BFC1-0FE1F3B66942}"/>
                </a:ext>
              </a:extLst>
            </p:cNvPr>
            <p:cNvSpPr txBox="1"/>
            <p:nvPr/>
          </p:nvSpPr>
          <p:spPr>
            <a:xfrm>
              <a:off x="-1254903" y="2766717"/>
              <a:ext cx="776728" cy="107722"/>
            </a:xfrm>
            <a:prstGeom prst="rect">
              <a:avLst/>
            </a:prstGeom>
            <a:noFill/>
          </p:spPr>
          <p:txBody>
            <a:bodyPr wrap="square" lIns="0" tIns="0" rIns="0" bIns="0" rtlCol="0" anchor="ctr">
              <a:spAutoFit/>
            </a:bodyPr>
            <a:lstStyle/>
            <a:p>
              <a:pPr algn="r"/>
              <a:r>
                <a:rPr lang="en-US" sz="700" kern="1200" dirty="0">
                  <a:solidFill>
                    <a:schemeClr val="tx1">
                      <a:lumMod val="75000"/>
                      <a:lumOff val="25000"/>
                    </a:schemeClr>
                  </a:solidFill>
                  <a:latin typeface="+mn-lt"/>
                  <a:ea typeface="+mn-ea"/>
                  <a:cs typeface="+mn-cs"/>
                </a:rPr>
                <a:t>Highlighted text</a:t>
              </a:r>
              <a:endParaRPr lang="en-US" sz="700" dirty="0">
                <a:solidFill>
                  <a:schemeClr val="tx1">
                    <a:lumMod val="75000"/>
                    <a:lumOff val="25000"/>
                  </a:schemeClr>
                </a:solidFill>
                <a:latin typeface="+mj-lt"/>
              </a:endParaRPr>
            </a:p>
          </p:txBody>
        </p:sp>
        <p:sp>
          <p:nvSpPr>
            <p:cNvPr id="167" name="Rectangle 166">
              <a:extLst>
                <a:ext uri="{FF2B5EF4-FFF2-40B4-BE49-F238E27FC236}">
                  <a16:creationId xmlns:a16="http://schemas.microsoft.com/office/drawing/2014/main" id="{314B8634-51AA-4AD8-A410-083926D1F25B}"/>
                </a:ext>
              </a:extLst>
            </p:cNvPr>
            <p:cNvSpPr/>
            <p:nvPr userDrawn="1"/>
          </p:nvSpPr>
          <p:spPr bwMode="auto">
            <a:xfrm rot="16200000">
              <a:off x="-427118" y="2230114"/>
              <a:ext cx="238248" cy="238261"/>
            </a:xfrm>
            <a:prstGeom prst="rect">
              <a:avLst/>
            </a:prstGeom>
            <a:solidFill>
              <a:srgbClr val="005F4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solidFill>
                  <a:srgbClr val="159F98"/>
                </a:solidFill>
                <a:latin typeface="+mj-lt"/>
                <a:ea typeface="Segoe UI" pitchFamily="34" charset="0"/>
                <a:cs typeface="Segoe UI" pitchFamily="34" charset="0"/>
              </a:endParaRPr>
            </a:p>
          </p:txBody>
        </p:sp>
        <p:sp>
          <p:nvSpPr>
            <p:cNvPr id="168" name="TextBox 167">
              <a:extLst>
                <a:ext uri="{FF2B5EF4-FFF2-40B4-BE49-F238E27FC236}">
                  <a16:creationId xmlns:a16="http://schemas.microsoft.com/office/drawing/2014/main" id="{75CF0578-CF56-4FFD-8BB7-9F9974C0AFD8}"/>
                </a:ext>
              </a:extLst>
            </p:cNvPr>
            <p:cNvSpPr txBox="1"/>
            <p:nvPr userDrawn="1"/>
          </p:nvSpPr>
          <p:spPr>
            <a:xfrm>
              <a:off x="-1254903" y="2288653"/>
              <a:ext cx="776728" cy="107722"/>
            </a:xfrm>
            <a:prstGeom prst="rect">
              <a:avLst/>
            </a:prstGeom>
            <a:noFill/>
          </p:spPr>
          <p:txBody>
            <a:bodyPr wrap="square" lIns="0" tIns="0" rIns="0" bIns="0" rtlCol="0" anchor="ctr">
              <a:spAutoFit/>
            </a:bodyPr>
            <a:lstStyle/>
            <a:p>
              <a:pPr algn="r"/>
              <a:r>
                <a:rPr lang="en-US" sz="700" dirty="0">
                  <a:solidFill>
                    <a:schemeClr val="tx1">
                      <a:lumMod val="75000"/>
                      <a:lumOff val="25000"/>
                    </a:schemeClr>
                  </a:solidFill>
                  <a:latin typeface="+mj-lt"/>
                </a:rPr>
                <a:t>Title</a:t>
              </a:r>
            </a:p>
          </p:txBody>
        </p:sp>
        <p:sp>
          <p:nvSpPr>
            <p:cNvPr id="169" name="TextBox 168">
              <a:extLst>
                <a:ext uri="{FF2B5EF4-FFF2-40B4-BE49-F238E27FC236}">
                  <a16:creationId xmlns:a16="http://schemas.microsoft.com/office/drawing/2014/main" id="{C0B95C63-4528-449F-8F02-740F54BEA85D}"/>
                </a:ext>
              </a:extLst>
            </p:cNvPr>
            <p:cNvSpPr txBox="1"/>
            <p:nvPr userDrawn="1"/>
          </p:nvSpPr>
          <p:spPr>
            <a:xfrm>
              <a:off x="-1254903" y="1222489"/>
              <a:ext cx="776728" cy="215444"/>
            </a:xfrm>
            <a:prstGeom prst="rect">
              <a:avLst/>
            </a:prstGeom>
            <a:noFill/>
          </p:spPr>
          <p:txBody>
            <a:bodyPr wrap="square" lIns="0" tIns="0" rIns="0" bIns="0" rtlCol="0" anchor="ctr">
              <a:spAutoFit/>
            </a:bodyPr>
            <a:lstStyle/>
            <a:p>
              <a:pPr algn="r"/>
              <a:r>
                <a:rPr lang="en-US" sz="700" dirty="0">
                  <a:solidFill>
                    <a:schemeClr val="tx1">
                      <a:lumMod val="75000"/>
                      <a:lumOff val="25000"/>
                    </a:schemeClr>
                  </a:solidFill>
                  <a:latin typeface="+mj-lt"/>
                </a:rPr>
                <a:t>Chart bar additional color</a:t>
              </a:r>
            </a:p>
          </p:txBody>
        </p:sp>
      </p:grpSp>
    </p:spTree>
    <p:extLst>
      <p:ext uri="{BB962C8B-B14F-4D97-AF65-F5344CB8AC3E}">
        <p14:creationId xmlns:p14="http://schemas.microsoft.com/office/powerpoint/2010/main" val="3467114831"/>
      </p:ext>
    </p:extLst>
  </p:cSld>
  <p:clrMap bg1="lt1" tx1="dk1" bg2="lt2" tx2="dk2" accent1="accent1" accent2="accent2" accent3="accent3" accent4="accent4" accent5="accent5" accent6="accent6" hlink="hlink" folHlink="folHlink"/>
  <p:sldLayoutIdLst>
    <p:sldLayoutId id="2147483793" r:id="rId1"/>
    <p:sldLayoutId id="2147483794" r:id="rId2"/>
  </p:sldLayoutIdLst>
  <p:transition>
    <p:fade/>
  </p:transition>
  <p:txStyles>
    <p:titleStyle>
      <a:lvl1pPr algn="l" defTabSz="686030" rtl="0" eaLnBrk="1" latinLnBrk="0" hangingPunct="1">
        <a:lnSpc>
          <a:spcPct val="100000"/>
        </a:lnSpc>
        <a:spcBef>
          <a:spcPct val="0"/>
        </a:spcBef>
        <a:buNone/>
        <a:defRPr lang="en-US" sz="3600" b="0" kern="1200" cap="none" spc="0" baseline="0" dirty="0" smtClean="0">
          <a:ln w="3175">
            <a:noFill/>
          </a:ln>
          <a:solidFill>
            <a:srgbClr val="005F4B"/>
          </a:solidFill>
          <a:effectLst/>
          <a:latin typeface="+mj-lt"/>
          <a:ea typeface="+mn-ea"/>
          <a:cs typeface="Tahoma" panose="020B0604030504040204" pitchFamily="34" charset="0"/>
        </a:defRPr>
      </a:lvl1pPr>
    </p:titleStyle>
    <p:bodyStyle>
      <a:lvl1pPr marL="0" indent="0" algn="l" defTabSz="686030" rtl="0" eaLnBrk="1" latinLnBrk="0" hangingPunct="1">
        <a:lnSpc>
          <a:spcPct val="100000"/>
        </a:lnSpc>
        <a:spcBef>
          <a:spcPts val="0"/>
        </a:spcBef>
        <a:buSzPct val="90000"/>
        <a:buFont typeface="Arial" pitchFamily="34" charset="0"/>
        <a:buNone/>
        <a:defRPr sz="2000" kern="1200" spc="0" baseline="0">
          <a:solidFill>
            <a:schemeClr val="tx1">
              <a:lumMod val="75000"/>
              <a:lumOff val="25000"/>
            </a:schemeClr>
          </a:solidFill>
          <a:latin typeface="+mn-lt"/>
          <a:ea typeface="+mn-ea"/>
          <a:cs typeface="+mn-cs"/>
        </a:defRPr>
      </a:lvl1pPr>
      <a:lvl2pPr marL="266693" indent="-266693" algn="l" defTabSz="686030" rtl="0" eaLnBrk="1" latinLnBrk="0" hangingPunct="1">
        <a:lnSpc>
          <a:spcPct val="100000"/>
        </a:lnSpc>
        <a:spcBef>
          <a:spcPts val="0"/>
        </a:spcBef>
        <a:buClr>
          <a:schemeClr val="tx1">
            <a:lumMod val="50000"/>
            <a:lumOff val="50000"/>
          </a:schemeClr>
        </a:buClr>
        <a:buSzPct val="90000"/>
        <a:buFont typeface="Arial" pitchFamily="34" charset="0"/>
        <a:buChar char="•"/>
        <a:tabLst/>
        <a:defRPr sz="2000" kern="1200" spc="0" baseline="0">
          <a:solidFill>
            <a:schemeClr val="tx1">
              <a:lumMod val="50000"/>
              <a:lumOff val="50000"/>
            </a:schemeClr>
          </a:solidFill>
          <a:latin typeface="+mn-lt"/>
          <a:ea typeface="+mn-ea"/>
          <a:cs typeface="+mn-cs"/>
        </a:defRPr>
      </a:lvl2pPr>
      <a:lvl3pPr marL="686057" indent="-213202" algn="l" defTabSz="686030" rtl="0" eaLnBrk="1" latinLnBrk="0" hangingPunct="1">
        <a:lnSpc>
          <a:spcPct val="90000"/>
        </a:lnSpc>
        <a:spcBef>
          <a:spcPct val="20000"/>
        </a:spcBef>
        <a:buSzPct val="90000"/>
        <a:buFont typeface="Arial" pitchFamily="34" charset="0"/>
        <a:buChar char="•"/>
        <a:defRPr sz="1800" kern="1200" spc="0" baseline="0">
          <a:gradFill flip="none" rotWithShape="1">
            <a:gsLst>
              <a:gs pos="0">
                <a:schemeClr val="bg1">
                  <a:lumMod val="50000"/>
                </a:schemeClr>
              </a:gs>
              <a:gs pos="100000">
                <a:schemeClr val="bg1">
                  <a:lumMod val="50000"/>
                </a:schemeClr>
              </a:gs>
            </a:gsLst>
            <a:lin ang="16200000" scaled="0"/>
            <a:tileRect/>
          </a:gradFill>
          <a:latin typeface="+mn-lt"/>
          <a:ea typeface="+mn-ea"/>
          <a:cs typeface="+mn-cs"/>
        </a:defRPr>
      </a:lvl3pPr>
      <a:lvl4pPr marL="1112462" indent="-167942" algn="l" defTabSz="686030" rtl="0" eaLnBrk="1" latinLnBrk="0" hangingPunct="1">
        <a:lnSpc>
          <a:spcPct val="90000"/>
        </a:lnSpc>
        <a:spcBef>
          <a:spcPct val="20000"/>
        </a:spcBef>
        <a:buSzPct val="90000"/>
        <a:buFont typeface="Arial" pitchFamily="34" charset="0"/>
        <a:buChar char="•"/>
        <a:tabLst>
          <a:tab pos="686057" algn="l"/>
        </a:tabLst>
        <a:defRPr sz="1400" kern="1200" spc="0">
          <a:gradFill flip="none" rotWithShape="1">
            <a:gsLst>
              <a:gs pos="0">
                <a:schemeClr val="bg1">
                  <a:lumMod val="50000"/>
                </a:schemeClr>
              </a:gs>
              <a:gs pos="100000">
                <a:schemeClr val="bg1">
                  <a:lumMod val="50000"/>
                </a:schemeClr>
              </a:gs>
            </a:gsLst>
            <a:lin ang="16200000" scaled="0"/>
            <a:tileRect/>
          </a:gradFill>
          <a:latin typeface="+mn-lt"/>
          <a:ea typeface="+mn-ea"/>
          <a:cs typeface="+mn-cs"/>
        </a:defRPr>
      </a:lvl4pPr>
      <a:lvl5pPr marL="1285167" indent="-172706" algn="l" defTabSz="686030" rtl="0" eaLnBrk="1" latinLnBrk="0" hangingPunct="1">
        <a:lnSpc>
          <a:spcPct val="90000"/>
        </a:lnSpc>
        <a:spcBef>
          <a:spcPct val="20000"/>
        </a:spcBef>
        <a:buSzPct val="90000"/>
        <a:buFont typeface="Arial" pitchFamily="34" charset="0"/>
        <a:buChar char="•"/>
        <a:defRPr sz="1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1886582"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596"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612"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627"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6030" rtl="0" eaLnBrk="1" latinLnBrk="0" hangingPunct="1">
        <a:defRPr sz="1400" kern="1200">
          <a:solidFill>
            <a:schemeClr val="tx1"/>
          </a:solidFill>
          <a:latin typeface="+mn-lt"/>
          <a:ea typeface="+mn-ea"/>
          <a:cs typeface="+mn-cs"/>
        </a:defRPr>
      </a:lvl1pPr>
      <a:lvl2pPr marL="343016" algn="l" defTabSz="686030" rtl="0" eaLnBrk="1" latinLnBrk="0" hangingPunct="1">
        <a:defRPr sz="1400" kern="1200">
          <a:solidFill>
            <a:schemeClr val="tx1"/>
          </a:solidFill>
          <a:latin typeface="+mn-lt"/>
          <a:ea typeface="+mn-ea"/>
          <a:cs typeface="+mn-cs"/>
        </a:defRPr>
      </a:lvl2pPr>
      <a:lvl3pPr marL="686030" algn="l" defTabSz="686030" rtl="0" eaLnBrk="1" latinLnBrk="0" hangingPunct="1">
        <a:defRPr sz="1400" kern="1200">
          <a:solidFill>
            <a:schemeClr val="tx1"/>
          </a:solidFill>
          <a:latin typeface="+mn-lt"/>
          <a:ea typeface="+mn-ea"/>
          <a:cs typeface="+mn-cs"/>
        </a:defRPr>
      </a:lvl3pPr>
      <a:lvl4pPr marL="1029044" algn="l" defTabSz="686030" rtl="0" eaLnBrk="1" latinLnBrk="0" hangingPunct="1">
        <a:defRPr sz="1400" kern="1200">
          <a:solidFill>
            <a:schemeClr val="tx1"/>
          </a:solidFill>
          <a:latin typeface="+mn-lt"/>
          <a:ea typeface="+mn-ea"/>
          <a:cs typeface="+mn-cs"/>
        </a:defRPr>
      </a:lvl4pPr>
      <a:lvl5pPr marL="1372060" algn="l" defTabSz="686030" rtl="0" eaLnBrk="1" latinLnBrk="0" hangingPunct="1">
        <a:defRPr sz="1400" kern="1200">
          <a:solidFill>
            <a:schemeClr val="tx1"/>
          </a:solidFill>
          <a:latin typeface="+mn-lt"/>
          <a:ea typeface="+mn-ea"/>
          <a:cs typeface="+mn-cs"/>
        </a:defRPr>
      </a:lvl5pPr>
      <a:lvl6pPr marL="1715075" algn="l" defTabSz="686030" rtl="0" eaLnBrk="1" latinLnBrk="0" hangingPunct="1">
        <a:defRPr sz="1400" kern="1200">
          <a:solidFill>
            <a:schemeClr val="tx1"/>
          </a:solidFill>
          <a:latin typeface="+mn-lt"/>
          <a:ea typeface="+mn-ea"/>
          <a:cs typeface="+mn-cs"/>
        </a:defRPr>
      </a:lvl6pPr>
      <a:lvl7pPr marL="2058089" algn="l" defTabSz="686030" rtl="0" eaLnBrk="1" latinLnBrk="0" hangingPunct="1">
        <a:defRPr sz="1400" kern="1200">
          <a:solidFill>
            <a:schemeClr val="tx1"/>
          </a:solidFill>
          <a:latin typeface="+mn-lt"/>
          <a:ea typeface="+mn-ea"/>
          <a:cs typeface="+mn-cs"/>
        </a:defRPr>
      </a:lvl7pPr>
      <a:lvl8pPr marL="2401104" algn="l" defTabSz="686030" rtl="0" eaLnBrk="1" latinLnBrk="0" hangingPunct="1">
        <a:defRPr sz="1400" kern="1200">
          <a:solidFill>
            <a:schemeClr val="tx1"/>
          </a:solidFill>
          <a:latin typeface="+mn-lt"/>
          <a:ea typeface="+mn-ea"/>
          <a:cs typeface="+mn-cs"/>
        </a:defRPr>
      </a:lvl8pPr>
      <a:lvl9pPr marL="2744120" algn="l" defTabSz="686030" rtl="0" eaLnBrk="1" latinLnBrk="0" hangingPunct="1">
        <a:defRPr sz="14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00373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60000" y="171451"/>
            <a:ext cx="8363938" cy="553998"/>
          </a:xfrm>
          <a:prstGeom prst="rect">
            <a:avLst/>
          </a:prstGeom>
        </p:spPr>
        <p:txBody>
          <a:bodyPr vert="horz" wrap="square" lIns="0" tIns="0" rIns="0" bIns="0" rtlCol="0" anchor="t">
            <a:spAutoFit/>
          </a:bodyPr>
          <a:lstStyle/>
          <a:p>
            <a:r>
              <a:rPr lang="en-US"/>
              <a:t>Click to edit Master title style</a:t>
            </a:r>
          </a:p>
        </p:txBody>
      </p:sp>
      <p:sp>
        <p:nvSpPr>
          <p:cNvPr id="3" name="Text Placeholder 2"/>
          <p:cNvSpPr>
            <a:spLocks noGrp="1"/>
          </p:cNvSpPr>
          <p:nvPr>
            <p:ph type="body" idx="1"/>
          </p:nvPr>
        </p:nvSpPr>
        <p:spPr>
          <a:xfrm>
            <a:off x="360000" y="1019146"/>
            <a:ext cx="8363937" cy="307777"/>
          </a:xfrm>
          <a:prstGeom prst="rect">
            <a:avLst/>
          </a:prstGeom>
        </p:spPr>
        <p:txBody>
          <a:bodyPr vert="horz" wrap="square" lIns="0" tIns="0" rIns="0" bIns="0" rtlCol="0">
            <a:spAutoFit/>
          </a:bodyPr>
          <a:lstStyle/>
          <a:p>
            <a:pPr lvl="0"/>
            <a:endParaRPr lang="en-US"/>
          </a:p>
        </p:txBody>
      </p:sp>
      <p:sp>
        <p:nvSpPr>
          <p:cNvPr id="15" name="TextBox 14"/>
          <p:cNvSpPr txBox="1"/>
          <p:nvPr userDrawn="1"/>
        </p:nvSpPr>
        <p:spPr>
          <a:xfrm>
            <a:off x="365760" y="4963255"/>
            <a:ext cx="3670877" cy="76944"/>
          </a:xfrm>
          <a:prstGeom prst="rect">
            <a:avLst/>
          </a:prstGeom>
          <a:noFill/>
        </p:spPr>
        <p:txBody>
          <a:bodyPr wrap="none" lIns="0" tIns="0" rIns="0" bIns="0" rtlCol="0">
            <a:spAutoFit/>
          </a:bodyPr>
          <a:lstStyle/>
          <a:p>
            <a:pPr>
              <a:lnSpc>
                <a:spcPct val="100000"/>
              </a:lnSpc>
            </a:pPr>
            <a:r>
              <a:rPr lang="en-US" sz="500" spc="0">
                <a:solidFill>
                  <a:srgbClr val="467D7D"/>
                </a:solidFill>
                <a:latin typeface="+mn-lt"/>
              </a:rPr>
              <a:t>© 2019 Veeam Software. Confidential information. All rights reserved. All trademarks are the property of their respective owners.</a:t>
            </a:r>
          </a:p>
        </p:txBody>
      </p:sp>
      <p:grpSp>
        <p:nvGrpSpPr>
          <p:cNvPr id="16" name="Group 15"/>
          <p:cNvGrpSpPr/>
          <p:nvPr userDrawn="1"/>
        </p:nvGrpSpPr>
        <p:grpSpPr>
          <a:xfrm rot="16200000">
            <a:off x="-1151128" y="454562"/>
            <a:ext cx="1429486" cy="520365"/>
            <a:chOff x="-2069182" y="-579662"/>
            <a:chExt cx="1429486" cy="520365"/>
          </a:xfrm>
        </p:grpSpPr>
        <p:grpSp>
          <p:nvGrpSpPr>
            <p:cNvPr id="17" name="Group 16"/>
            <p:cNvGrpSpPr/>
            <p:nvPr/>
          </p:nvGrpSpPr>
          <p:grpSpPr>
            <a:xfrm>
              <a:off x="-2069182" y="-297545"/>
              <a:ext cx="1429486" cy="238248"/>
              <a:chOff x="-2060858" y="2411918"/>
              <a:chExt cx="1917983" cy="319664"/>
            </a:xfrm>
          </p:grpSpPr>
          <p:sp>
            <p:nvSpPr>
              <p:cNvPr id="19" name="Rectangle 18"/>
              <p:cNvSpPr/>
              <p:nvPr/>
            </p:nvSpPr>
            <p:spPr bwMode="auto">
              <a:xfrm>
                <a:off x="-2060858" y="2411918"/>
                <a:ext cx="319664" cy="319664"/>
              </a:xfrm>
              <a:prstGeom prst="rect">
                <a:avLst/>
              </a:prstGeom>
              <a:solidFill>
                <a:srgbClr val="00B3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20" name="Rectangle 19"/>
              <p:cNvSpPr/>
              <p:nvPr/>
            </p:nvSpPr>
            <p:spPr bwMode="auto">
              <a:xfrm>
                <a:off x="-1421530" y="2411918"/>
                <a:ext cx="319664" cy="319664"/>
              </a:xfrm>
              <a:prstGeom prst="rect">
                <a:avLst/>
              </a:prstGeom>
              <a:solidFill>
                <a:srgbClr val="93EB2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21" name="Rectangle 20"/>
              <p:cNvSpPr/>
              <p:nvPr/>
            </p:nvSpPr>
            <p:spPr bwMode="auto">
              <a:xfrm>
                <a:off x="-1741194" y="2411918"/>
                <a:ext cx="319664" cy="319664"/>
              </a:xfrm>
              <a:prstGeom prst="rect">
                <a:avLst/>
              </a:prstGeom>
              <a:solidFill>
                <a:srgbClr val="005F4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22" name="Rectangle 21"/>
              <p:cNvSpPr/>
              <p:nvPr/>
            </p:nvSpPr>
            <p:spPr bwMode="auto">
              <a:xfrm>
                <a:off x="-1101866" y="2411918"/>
                <a:ext cx="319664" cy="319664"/>
              </a:xfrm>
              <a:prstGeom prst="rect">
                <a:avLst/>
              </a:prstGeom>
              <a:solidFill>
                <a:srgbClr val="00B4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23" name="Rectangle 22"/>
              <p:cNvSpPr/>
              <p:nvPr/>
            </p:nvSpPr>
            <p:spPr bwMode="auto">
              <a:xfrm>
                <a:off x="-782202" y="2411918"/>
                <a:ext cx="319664" cy="319664"/>
              </a:xfrm>
              <a:prstGeom prst="rect">
                <a:avLst/>
              </a:prstGeom>
              <a:solidFill>
                <a:srgbClr val="9D9D9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24" name="Rectangle 23"/>
              <p:cNvSpPr/>
              <p:nvPr/>
            </p:nvSpPr>
            <p:spPr bwMode="auto">
              <a:xfrm>
                <a:off x="-462539" y="2411918"/>
                <a:ext cx="319664" cy="319664"/>
              </a:xfrm>
              <a:prstGeom prst="rect">
                <a:avLst/>
              </a:prstGeom>
              <a:solidFill>
                <a:srgbClr val="00E29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a:gradFill>
                    <a:gsLst>
                      <a:gs pos="0">
                        <a:srgbClr val="FFFFFF"/>
                      </a:gs>
                      <a:gs pos="100000">
                        <a:srgbClr val="FFFFFF"/>
                      </a:gs>
                    </a:gsLst>
                    <a:lin ang="5400000" scaled="0"/>
                  </a:gradFill>
                  <a:latin typeface="+mj-lt"/>
                  <a:ea typeface="Segoe UI" pitchFamily="34" charset="0"/>
                  <a:cs typeface="Segoe UI" pitchFamily="34" charset="0"/>
                </a:endParaRPr>
              </a:p>
            </p:txBody>
          </p:sp>
        </p:grpSp>
        <p:sp>
          <p:nvSpPr>
            <p:cNvPr id="18" name="TextBox 17"/>
            <p:cNvSpPr txBox="1"/>
            <p:nvPr/>
          </p:nvSpPr>
          <p:spPr>
            <a:xfrm>
              <a:off x="-2069182" y="-579662"/>
              <a:ext cx="1378583" cy="215444"/>
            </a:xfrm>
            <a:prstGeom prst="rect">
              <a:avLst/>
            </a:prstGeom>
            <a:noFill/>
          </p:spPr>
          <p:txBody>
            <a:bodyPr wrap="none" lIns="0" tIns="0" rIns="0" bIns="0" rtlCol="0" anchor="ctr">
              <a:spAutoFit/>
            </a:bodyPr>
            <a:lstStyle/>
            <a:p>
              <a:r>
                <a:rPr lang="en-US" sz="700">
                  <a:solidFill>
                    <a:schemeClr val="tx1">
                      <a:lumMod val="65000"/>
                      <a:lumOff val="35000"/>
                    </a:schemeClr>
                  </a:solidFill>
                  <a:latin typeface="+mj-lt"/>
                </a:rPr>
                <a:t>Use an eyedropper to choose </a:t>
              </a:r>
              <a:br>
                <a:rPr lang="en-US" sz="700">
                  <a:solidFill>
                    <a:schemeClr val="tx1">
                      <a:lumMod val="65000"/>
                      <a:lumOff val="35000"/>
                    </a:schemeClr>
                  </a:solidFill>
                  <a:latin typeface="+mj-lt"/>
                </a:rPr>
              </a:br>
              <a:r>
                <a:rPr lang="en-US" sz="700">
                  <a:solidFill>
                    <a:schemeClr val="tx1">
                      <a:lumMod val="65000"/>
                      <a:lumOff val="35000"/>
                    </a:schemeClr>
                  </a:solidFill>
                  <a:latin typeface="+mj-lt"/>
                </a:rPr>
                <a:t>one of </a:t>
              </a:r>
              <a:r>
                <a:rPr lang="en-US" sz="700" b="1">
                  <a:solidFill>
                    <a:schemeClr val="tx1">
                      <a:lumMod val="65000"/>
                      <a:lumOff val="35000"/>
                    </a:schemeClr>
                  </a:solidFill>
                  <a:latin typeface="+mj-lt"/>
                </a:rPr>
                <a:t>Veeam corporate colors:</a:t>
              </a:r>
            </a:p>
          </p:txBody>
        </p:sp>
      </p:grpSp>
      <p:pic>
        <p:nvPicPr>
          <p:cNvPr id="14" name="Graphic 13">
            <a:hlinkClick r:id="rId14" action="ppaction://hlinksldjump"/>
            <a:extLst>
              <a:ext uri="{FF2B5EF4-FFF2-40B4-BE49-F238E27FC236}">
                <a16:creationId xmlns:a16="http://schemas.microsoft.com/office/drawing/2014/main" id="{DAD482AC-6397-4B53-97B8-E296B352C68A}"/>
              </a:ext>
            </a:extLst>
          </p:cNvPr>
          <p:cNvPicPr>
            <a:picLocks noChangeAspect="1"/>
          </p:cNvPicPr>
          <p:nvPr userDrawn="1"/>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8344550" y="4933238"/>
            <a:ext cx="639488" cy="114467"/>
          </a:xfrm>
          <a:prstGeom prst="rect">
            <a:avLst/>
          </a:prstGeom>
        </p:spPr>
      </p:pic>
    </p:spTree>
    <p:extLst>
      <p:ext uri="{BB962C8B-B14F-4D97-AF65-F5344CB8AC3E}">
        <p14:creationId xmlns:p14="http://schemas.microsoft.com/office/powerpoint/2010/main" val="2925257347"/>
      </p:ext>
    </p:extLst>
  </p:cSld>
  <p:clrMap bg1="lt1" tx1="dk1" bg2="lt2" tx2="dk2" accent1="accent1" accent2="accent2" accent3="accent3" accent4="accent4" accent5="accent5" accent6="accent6" hlink="hlink" folHlink="folHlink"/>
  <p:sldLayoutIdLst>
    <p:sldLayoutId id="2147483797" r:id="rId1"/>
    <p:sldLayoutId id="2147483798" r:id="rId2"/>
    <p:sldLayoutId id="2147483799" r:id="rId3"/>
    <p:sldLayoutId id="2147483800" r:id="rId4"/>
    <p:sldLayoutId id="2147483808" r:id="rId5"/>
    <p:sldLayoutId id="2147483812" r:id="rId6"/>
    <p:sldLayoutId id="2147483813" r:id="rId7"/>
    <p:sldLayoutId id="2147483814" r:id="rId8"/>
    <p:sldLayoutId id="2147483826" r:id="rId9"/>
    <p:sldLayoutId id="2147483862" r:id="rId10"/>
    <p:sldLayoutId id="2147483863" r:id="rId11"/>
    <p:sldLayoutId id="2147483864" r:id="rId12"/>
  </p:sldLayoutIdLst>
  <p:transition>
    <p:fade/>
  </p:transition>
  <p:txStyles>
    <p:titleStyle>
      <a:lvl1pPr algn="l" defTabSz="686030" rtl="0" eaLnBrk="1" latinLnBrk="0" hangingPunct="1">
        <a:lnSpc>
          <a:spcPct val="100000"/>
        </a:lnSpc>
        <a:spcBef>
          <a:spcPct val="0"/>
        </a:spcBef>
        <a:buNone/>
        <a:defRPr lang="en-US" sz="3600" b="0" kern="1200" cap="none" spc="0" baseline="0" dirty="0" smtClean="0">
          <a:ln w="3175">
            <a:noFill/>
          </a:ln>
          <a:solidFill>
            <a:srgbClr val="93EB20"/>
          </a:solidFill>
          <a:effectLst/>
          <a:latin typeface="+mj-lt"/>
          <a:ea typeface="+mn-ea"/>
          <a:cs typeface="Arial" charset="0"/>
        </a:defRPr>
      </a:lvl1pPr>
    </p:titleStyle>
    <p:bodyStyle>
      <a:lvl1pPr marL="0" indent="0" algn="l" defTabSz="686030" rtl="0" eaLnBrk="1" latinLnBrk="0" hangingPunct="1">
        <a:lnSpc>
          <a:spcPct val="100000"/>
        </a:lnSpc>
        <a:spcBef>
          <a:spcPts val="0"/>
        </a:spcBef>
        <a:buSzPct val="90000"/>
        <a:buFont typeface="Arial" pitchFamily="34" charset="0"/>
        <a:buNone/>
        <a:defRPr sz="2000" kern="1200" spc="0" baseline="0">
          <a:solidFill>
            <a:schemeClr val="bg1"/>
          </a:solidFill>
          <a:latin typeface="+mn-lt"/>
          <a:ea typeface="+mn-ea"/>
          <a:cs typeface="+mn-cs"/>
        </a:defRPr>
      </a:lvl1pPr>
      <a:lvl2pPr marL="266693" indent="-266693" algn="l" defTabSz="686030" rtl="0" eaLnBrk="1" latinLnBrk="0" hangingPunct="1">
        <a:lnSpc>
          <a:spcPct val="100000"/>
        </a:lnSpc>
        <a:spcBef>
          <a:spcPts val="0"/>
        </a:spcBef>
        <a:buClr>
          <a:schemeClr val="tx1">
            <a:lumMod val="50000"/>
            <a:lumOff val="50000"/>
          </a:schemeClr>
        </a:buClr>
        <a:buSzPct val="90000"/>
        <a:buFont typeface="Arial" pitchFamily="34" charset="0"/>
        <a:buChar char="•"/>
        <a:tabLst/>
        <a:defRPr sz="2000" kern="1200" spc="0" baseline="0">
          <a:solidFill>
            <a:schemeClr val="tx1">
              <a:lumMod val="50000"/>
              <a:lumOff val="50000"/>
            </a:schemeClr>
          </a:solidFill>
          <a:latin typeface="+mn-lt"/>
          <a:ea typeface="+mn-ea"/>
          <a:cs typeface="+mn-cs"/>
        </a:defRPr>
      </a:lvl2pPr>
      <a:lvl3pPr marL="686057" indent="-213202" algn="l" defTabSz="686030" rtl="0" eaLnBrk="1" latinLnBrk="0" hangingPunct="1">
        <a:lnSpc>
          <a:spcPct val="90000"/>
        </a:lnSpc>
        <a:spcBef>
          <a:spcPct val="20000"/>
        </a:spcBef>
        <a:buSzPct val="90000"/>
        <a:buFont typeface="Arial" pitchFamily="34" charset="0"/>
        <a:buChar char="•"/>
        <a:defRPr sz="1800" kern="1200" spc="0" baseline="0">
          <a:gradFill flip="none" rotWithShape="1">
            <a:gsLst>
              <a:gs pos="0">
                <a:schemeClr val="bg1">
                  <a:lumMod val="50000"/>
                </a:schemeClr>
              </a:gs>
              <a:gs pos="100000">
                <a:schemeClr val="bg1">
                  <a:lumMod val="50000"/>
                </a:schemeClr>
              </a:gs>
            </a:gsLst>
            <a:lin ang="16200000" scaled="0"/>
            <a:tileRect/>
          </a:gradFill>
          <a:latin typeface="+mn-lt"/>
          <a:ea typeface="+mn-ea"/>
          <a:cs typeface="+mn-cs"/>
        </a:defRPr>
      </a:lvl3pPr>
      <a:lvl4pPr marL="1112462" indent="-167942" algn="l" defTabSz="686030" rtl="0" eaLnBrk="1" latinLnBrk="0" hangingPunct="1">
        <a:lnSpc>
          <a:spcPct val="90000"/>
        </a:lnSpc>
        <a:spcBef>
          <a:spcPct val="20000"/>
        </a:spcBef>
        <a:buSzPct val="90000"/>
        <a:buFont typeface="Arial" pitchFamily="34" charset="0"/>
        <a:buChar char="•"/>
        <a:tabLst>
          <a:tab pos="686057" algn="l"/>
        </a:tabLst>
        <a:defRPr sz="1400" kern="1200" spc="0">
          <a:gradFill flip="none" rotWithShape="1">
            <a:gsLst>
              <a:gs pos="0">
                <a:schemeClr val="bg1">
                  <a:lumMod val="50000"/>
                </a:schemeClr>
              </a:gs>
              <a:gs pos="100000">
                <a:schemeClr val="bg1">
                  <a:lumMod val="50000"/>
                </a:schemeClr>
              </a:gs>
            </a:gsLst>
            <a:lin ang="16200000" scaled="0"/>
            <a:tileRect/>
          </a:gradFill>
          <a:latin typeface="+mn-lt"/>
          <a:ea typeface="+mn-ea"/>
          <a:cs typeface="+mn-cs"/>
        </a:defRPr>
      </a:lvl4pPr>
      <a:lvl5pPr marL="1285167" indent="-172706" algn="l" defTabSz="686030" rtl="0" eaLnBrk="1" latinLnBrk="0" hangingPunct="1">
        <a:lnSpc>
          <a:spcPct val="90000"/>
        </a:lnSpc>
        <a:spcBef>
          <a:spcPct val="20000"/>
        </a:spcBef>
        <a:buSzPct val="90000"/>
        <a:buFont typeface="Arial" pitchFamily="34" charset="0"/>
        <a:buChar char="•"/>
        <a:defRPr sz="1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1886582"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596"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612"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627"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6030" rtl="0" eaLnBrk="1" latinLnBrk="0" hangingPunct="1">
        <a:defRPr sz="1400" kern="1200">
          <a:solidFill>
            <a:schemeClr val="tx1"/>
          </a:solidFill>
          <a:latin typeface="+mn-lt"/>
          <a:ea typeface="+mn-ea"/>
          <a:cs typeface="+mn-cs"/>
        </a:defRPr>
      </a:lvl1pPr>
      <a:lvl2pPr marL="343016" algn="l" defTabSz="686030" rtl="0" eaLnBrk="1" latinLnBrk="0" hangingPunct="1">
        <a:defRPr sz="1400" kern="1200">
          <a:solidFill>
            <a:schemeClr val="tx1"/>
          </a:solidFill>
          <a:latin typeface="+mn-lt"/>
          <a:ea typeface="+mn-ea"/>
          <a:cs typeface="+mn-cs"/>
        </a:defRPr>
      </a:lvl2pPr>
      <a:lvl3pPr marL="686030" algn="l" defTabSz="686030" rtl="0" eaLnBrk="1" latinLnBrk="0" hangingPunct="1">
        <a:defRPr sz="1400" kern="1200">
          <a:solidFill>
            <a:schemeClr val="tx1"/>
          </a:solidFill>
          <a:latin typeface="+mn-lt"/>
          <a:ea typeface="+mn-ea"/>
          <a:cs typeface="+mn-cs"/>
        </a:defRPr>
      </a:lvl3pPr>
      <a:lvl4pPr marL="1029044" algn="l" defTabSz="686030" rtl="0" eaLnBrk="1" latinLnBrk="0" hangingPunct="1">
        <a:defRPr sz="1400" kern="1200">
          <a:solidFill>
            <a:schemeClr val="tx1"/>
          </a:solidFill>
          <a:latin typeface="+mn-lt"/>
          <a:ea typeface="+mn-ea"/>
          <a:cs typeface="+mn-cs"/>
        </a:defRPr>
      </a:lvl4pPr>
      <a:lvl5pPr marL="1372060" algn="l" defTabSz="686030" rtl="0" eaLnBrk="1" latinLnBrk="0" hangingPunct="1">
        <a:defRPr sz="1400" kern="1200">
          <a:solidFill>
            <a:schemeClr val="tx1"/>
          </a:solidFill>
          <a:latin typeface="+mn-lt"/>
          <a:ea typeface="+mn-ea"/>
          <a:cs typeface="+mn-cs"/>
        </a:defRPr>
      </a:lvl5pPr>
      <a:lvl6pPr marL="1715075" algn="l" defTabSz="686030" rtl="0" eaLnBrk="1" latinLnBrk="0" hangingPunct="1">
        <a:defRPr sz="1400" kern="1200">
          <a:solidFill>
            <a:schemeClr val="tx1"/>
          </a:solidFill>
          <a:latin typeface="+mn-lt"/>
          <a:ea typeface="+mn-ea"/>
          <a:cs typeface="+mn-cs"/>
        </a:defRPr>
      </a:lvl6pPr>
      <a:lvl7pPr marL="2058089" algn="l" defTabSz="686030" rtl="0" eaLnBrk="1" latinLnBrk="0" hangingPunct="1">
        <a:defRPr sz="1400" kern="1200">
          <a:solidFill>
            <a:schemeClr val="tx1"/>
          </a:solidFill>
          <a:latin typeface="+mn-lt"/>
          <a:ea typeface="+mn-ea"/>
          <a:cs typeface="+mn-cs"/>
        </a:defRPr>
      </a:lvl7pPr>
      <a:lvl8pPr marL="2401104" algn="l" defTabSz="686030" rtl="0" eaLnBrk="1" latinLnBrk="0" hangingPunct="1">
        <a:defRPr sz="1400" kern="1200">
          <a:solidFill>
            <a:schemeClr val="tx1"/>
          </a:solidFill>
          <a:latin typeface="+mn-lt"/>
          <a:ea typeface="+mn-ea"/>
          <a:cs typeface="+mn-cs"/>
        </a:defRPr>
      </a:lvl8pPr>
      <a:lvl9pPr marL="2744120" algn="l" defTabSz="686030" rtl="0" eaLnBrk="1" latinLnBrk="0" hangingPunct="1">
        <a:defRPr sz="14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rgbClr val="00373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60000" y="171451"/>
            <a:ext cx="8363938" cy="553998"/>
          </a:xfrm>
          <a:prstGeom prst="rect">
            <a:avLst/>
          </a:prstGeom>
        </p:spPr>
        <p:txBody>
          <a:bodyPr vert="horz" wrap="square" lIns="0" tIns="0" rIns="0" bIns="0" rtlCol="0" anchor="t">
            <a:spAutoFit/>
          </a:bodyPr>
          <a:lstStyle/>
          <a:p>
            <a:r>
              <a:rPr lang="en-US" dirty="0"/>
              <a:t>Click to edit Master title style</a:t>
            </a:r>
          </a:p>
        </p:txBody>
      </p:sp>
      <p:sp>
        <p:nvSpPr>
          <p:cNvPr id="3" name="Text Placeholder 2"/>
          <p:cNvSpPr>
            <a:spLocks noGrp="1"/>
          </p:cNvSpPr>
          <p:nvPr>
            <p:ph type="body" idx="1"/>
          </p:nvPr>
        </p:nvSpPr>
        <p:spPr>
          <a:xfrm>
            <a:off x="360000" y="1019146"/>
            <a:ext cx="8363937" cy="307777"/>
          </a:xfrm>
          <a:prstGeom prst="rect">
            <a:avLst/>
          </a:prstGeom>
        </p:spPr>
        <p:txBody>
          <a:bodyPr vert="horz" wrap="square" lIns="0" tIns="0" rIns="0" bIns="0" rtlCol="0">
            <a:spAutoFit/>
          </a:bodyPr>
          <a:lstStyle/>
          <a:p>
            <a:pPr lvl="0"/>
            <a:endParaRPr lang="en-US" dirty="0"/>
          </a:p>
        </p:txBody>
      </p:sp>
      <p:sp>
        <p:nvSpPr>
          <p:cNvPr id="15" name="TextBox 14"/>
          <p:cNvSpPr txBox="1"/>
          <p:nvPr userDrawn="1"/>
        </p:nvSpPr>
        <p:spPr>
          <a:xfrm>
            <a:off x="365760" y="4963255"/>
            <a:ext cx="3670877" cy="76944"/>
          </a:xfrm>
          <a:prstGeom prst="rect">
            <a:avLst/>
          </a:prstGeom>
          <a:noFill/>
        </p:spPr>
        <p:txBody>
          <a:bodyPr wrap="none" lIns="0" tIns="0" rIns="0" bIns="0" rtlCol="0">
            <a:spAutoFit/>
          </a:bodyPr>
          <a:lstStyle/>
          <a:p>
            <a:pPr>
              <a:lnSpc>
                <a:spcPct val="100000"/>
              </a:lnSpc>
            </a:pPr>
            <a:r>
              <a:rPr lang="en-US" sz="500" spc="0" dirty="0">
                <a:solidFill>
                  <a:srgbClr val="467D7D"/>
                </a:solidFill>
                <a:latin typeface="+mn-lt"/>
              </a:rPr>
              <a:t>© 2019 Veeam Software. Confidential information. All rights reserved. All trademarks are the property of their respective owners.</a:t>
            </a:r>
          </a:p>
        </p:txBody>
      </p:sp>
      <p:grpSp>
        <p:nvGrpSpPr>
          <p:cNvPr id="14" name="Group 13">
            <a:extLst>
              <a:ext uri="{FF2B5EF4-FFF2-40B4-BE49-F238E27FC236}">
                <a16:creationId xmlns:a16="http://schemas.microsoft.com/office/drawing/2014/main" id="{E13F03D7-980A-4A33-9FEB-CEB416391B46}"/>
              </a:ext>
            </a:extLst>
          </p:cNvPr>
          <p:cNvGrpSpPr/>
          <p:nvPr userDrawn="1"/>
        </p:nvGrpSpPr>
        <p:grpSpPr>
          <a:xfrm>
            <a:off x="-811997" y="62701"/>
            <a:ext cx="795089" cy="1882735"/>
            <a:chOff x="-811997" y="62701"/>
            <a:chExt cx="795089" cy="1882735"/>
          </a:xfrm>
        </p:grpSpPr>
        <p:grpSp>
          <p:nvGrpSpPr>
            <p:cNvPr id="25" name="Group 24">
              <a:extLst>
                <a:ext uri="{FF2B5EF4-FFF2-40B4-BE49-F238E27FC236}">
                  <a16:creationId xmlns:a16="http://schemas.microsoft.com/office/drawing/2014/main" id="{06D6ED33-EBB5-4F6E-9BF5-309F869D84FD}"/>
                </a:ext>
              </a:extLst>
            </p:cNvPr>
            <p:cNvGrpSpPr/>
            <p:nvPr/>
          </p:nvGrpSpPr>
          <p:grpSpPr>
            <a:xfrm rot="16200000">
              <a:off x="-1010070" y="1111569"/>
              <a:ext cx="1429486" cy="238248"/>
              <a:chOff x="-2060858" y="2411918"/>
              <a:chExt cx="1917983" cy="319664"/>
            </a:xfrm>
          </p:grpSpPr>
          <p:sp>
            <p:nvSpPr>
              <p:cNvPr id="27" name="Rectangle 26">
                <a:extLst>
                  <a:ext uri="{FF2B5EF4-FFF2-40B4-BE49-F238E27FC236}">
                    <a16:creationId xmlns:a16="http://schemas.microsoft.com/office/drawing/2014/main" id="{FDE53D42-7FDA-44C0-9B1C-EA081AFDBE23}"/>
                  </a:ext>
                </a:extLst>
              </p:cNvPr>
              <p:cNvSpPr/>
              <p:nvPr/>
            </p:nvSpPr>
            <p:spPr bwMode="auto">
              <a:xfrm>
                <a:off x="-2060858" y="2411918"/>
                <a:ext cx="319664" cy="319664"/>
              </a:xfrm>
              <a:prstGeom prst="rect">
                <a:avLst/>
              </a:prstGeom>
              <a:solidFill>
                <a:srgbClr val="00B3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gradFill>
                    <a:gsLst>
                      <a:gs pos="0">
                        <a:srgbClr val="FFFFFF"/>
                      </a:gs>
                      <a:gs pos="100000">
                        <a:srgbClr val="FFFFFF"/>
                      </a:gs>
                    </a:gsLst>
                    <a:lin ang="5400000" scaled="0"/>
                  </a:gradFill>
                  <a:latin typeface="+mj-lt"/>
                  <a:ea typeface="Tahoma" panose="020B0604030504040204" pitchFamily="34" charset="0"/>
                  <a:cs typeface="Tahoma" panose="020B0604030504040204" pitchFamily="34" charset="0"/>
                </a:endParaRPr>
              </a:p>
            </p:txBody>
          </p:sp>
          <p:sp>
            <p:nvSpPr>
              <p:cNvPr id="28" name="Rectangle 27">
                <a:extLst>
                  <a:ext uri="{FF2B5EF4-FFF2-40B4-BE49-F238E27FC236}">
                    <a16:creationId xmlns:a16="http://schemas.microsoft.com/office/drawing/2014/main" id="{B50CDD43-8A8C-4E60-9679-4376699127A5}"/>
                  </a:ext>
                </a:extLst>
              </p:cNvPr>
              <p:cNvSpPr/>
              <p:nvPr/>
            </p:nvSpPr>
            <p:spPr bwMode="auto">
              <a:xfrm>
                <a:off x="-1421530" y="2411918"/>
                <a:ext cx="319664" cy="319664"/>
              </a:xfrm>
              <a:prstGeom prst="rect">
                <a:avLst/>
              </a:prstGeom>
              <a:solidFill>
                <a:srgbClr val="93EB2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gradFill>
                    <a:gsLst>
                      <a:gs pos="0">
                        <a:srgbClr val="FFFFFF"/>
                      </a:gs>
                      <a:gs pos="100000">
                        <a:srgbClr val="FFFFFF"/>
                      </a:gs>
                    </a:gsLst>
                    <a:lin ang="5400000" scaled="0"/>
                  </a:gradFill>
                  <a:latin typeface="+mj-lt"/>
                  <a:ea typeface="Tahoma" panose="020B0604030504040204" pitchFamily="34" charset="0"/>
                  <a:cs typeface="Tahoma" panose="020B0604030504040204" pitchFamily="34" charset="0"/>
                </a:endParaRPr>
              </a:p>
            </p:txBody>
          </p:sp>
          <p:sp>
            <p:nvSpPr>
              <p:cNvPr id="29" name="Rectangle 28">
                <a:extLst>
                  <a:ext uri="{FF2B5EF4-FFF2-40B4-BE49-F238E27FC236}">
                    <a16:creationId xmlns:a16="http://schemas.microsoft.com/office/drawing/2014/main" id="{BF1ED511-740E-4BF2-84A7-6434D62E6F1D}"/>
                  </a:ext>
                </a:extLst>
              </p:cNvPr>
              <p:cNvSpPr/>
              <p:nvPr/>
            </p:nvSpPr>
            <p:spPr bwMode="auto">
              <a:xfrm>
                <a:off x="-1741194" y="2411918"/>
                <a:ext cx="319664" cy="319664"/>
              </a:xfrm>
              <a:prstGeom prst="rect">
                <a:avLst/>
              </a:prstGeom>
              <a:solidFill>
                <a:srgbClr val="005F4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gradFill>
                    <a:gsLst>
                      <a:gs pos="0">
                        <a:srgbClr val="FFFFFF"/>
                      </a:gs>
                      <a:gs pos="100000">
                        <a:srgbClr val="FFFFFF"/>
                      </a:gs>
                    </a:gsLst>
                    <a:lin ang="5400000" scaled="0"/>
                  </a:gradFill>
                  <a:latin typeface="+mj-lt"/>
                  <a:ea typeface="Tahoma" panose="020B0604030504040204" pitchFamily="34" charset="0"/>
                  <a:cs typeface="Tahoma" panose="020B0604030504040204" pitchFamily="34" charset="0"/>
                </a:endParaRPr>
              </a:p>
            </p:txBody>
          </p:sp>
          <p:sp>
            <p:nvSpPr>
              <p:cNvPr id="30" name="Rectangle 29">
                <a:extLst>
                  <a:ext uri="{FF2B5EF4-FFF2-40B4-BE49-F238E27FC236}">
                    <a16:creationId xmlns:a16="http://schemas.microsoft.com/office/drawing/2014/main" id="{DD09A573-6B81-4B93-A10F-7184A350717B}"/>
                  </a:ext>
                </a:extLst>
              </p:cNvPr>
              <p:cNvSpPr/>
              <p:nvPr/>
            </p:nvSpPr>
            <p:spPr bwMode="auto">
              <a:xfrm>
                <a:off x="-1101866" y="2411918"/>
                <a:ext cx="319664" cy="319664"/>
              </a:xfrm>
              <a:prstGeom prst="rect">
                <a:avLst/>
              </a:prstGeom>
              <a:solidFill>
                <a:srgbClr val="00B4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gradFill>
                    <a:gsLst>
                      <a:gs pos="0">
                        <a:srgbClr val="FFFFFF"/>
                      </a:gs>
                      <a:gs pos="100000">
                        <a:srgbClr val="FFFFFF"/>
                      </a:gs>
                    </a:gsLst>
                    <a:lin ang="5400000" scaled="0"/>
                  </a:gradFill>
                  <a:latin typeface="+mj-lt"/>
                  <a:ea typeface="Tahoma" panose="020B0604030504040204" pitchFamily="34" charset="0"/>
                  <a:cs typeface="Tahoma" panose="020B0604030504040204" pitchFamily="34" charset="0"/>
                </a:endParaRPr>
              </a:p>
            </p:txBody>
          </p:sp>
          <p:sp>
            <p:nvSpPr>
              <p:cNvPr id="31" name="Rectangle 30">
                <a:extLst>
                  <a:ext uri="{FF2B5EF4-FFF2-40B4-BE49-F238E27FC236}">
                    <a16:creationId xmlns:a16="http://schemas.microsoft.com/office/drawing/2014/main" id="{16F95BEB-91BC-4803-8BCE-471F5C1CAB55}"/>
                  </a:ext>
                </a:extLst>
              </p:cNvPr>
              <p:cNvSpPr/>
              <p:nvPr/>
            </p:nvSpPr>
            <p:spPr bwMode="auto">
              <a:xfrm>
                <a:off x="-782202" y="2411918"/>
                <a:ext cx="319664" cy="319664"/>
              </a:xfrm>
              <a:prstGeom prst="rect">
                <a:avLst/>
              </a:prstGeom>
              <a:solidFill>
                <a:srgbClr val="9D9D9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gradFill>
                    <a:gsLst>
                      <a:gs pos="0">
                        <a:srgbClr val="FFFFFF"/>
                      </a:gs>
                      <a:gs pos="100000">
                        <a:srgbClr val="FFFFFF"/>
                      </a:gs>
                    </a:gsLst>
                    <a:lin ang="5400000" scaled="0"/>
                  </a:gradFill>
                  <a:latin typeface="+mj-lt"/>
                  <a:ea typeface="Tahoma" panose="020B0604030504040204" pitchFamily="34" charset="0"/>
                  <a:cs typeface="Tahoma" panose="020B0604030504040204" pitchFamily="34" charset="0"/>
                </a:endParaRPr>
              </a:p>
            </p:txBody>
          </p:sp>
          <p:sp>
            <p:nvSpPr>
              <p:cNvPr id="32" name="Rectangle 31">
                <a:extLst>
                  <a:ext uri="{FF2B5EF4-FFF2-40B4-BE49-F238E27FC236}">
                    <a16:creationId xmlns:a16="http://schemas.microsoft.com/office/drawing/2014/main" id="{74038505-559F-4CBA-8EC3-A8CF5E7C6865}"/>
                  </a:ext>
                </a:extLst>
              </p:cNvPr>
              <p:cNvSpPr/>
              <p:nvPr/>
            </p:nvSpPr>
            <p:spPr bwMode="auto">
              <a:xfrm>
                <a:off x="-462539" y="2411918"/>
                <a:ext cx="319664" cy="319664"/>
              </a:xfrm>
              <a:prstGeom prst="rect">
                <a:avLst/>
              </a:prstGeom>
              <a:solidFill>
                <a:srgbClr val="00E29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gradFill>
                    <a:gsLst>
                      <a:gs pos="0">
                        <a:srgbClr val="FFFFFF"/>
                      </a:gs>
                      <a:gs pos="100000">
                        <a:srgbClr val="FFFFFF"/>
                      </a:gs>
                    </a:gsLst>
                    <a:lin ang="5400000" scaled="0"/>
                  </a:gradFill>
                  <a:latin typeface="+mj-lt"/>
                  <a:ea typeface="Tahoma" panose="020B0604030504040204" pitchFamily="34" charset="0"/>
                  <a:cs typeface="Tahoma" panose="020B0604030504040204" pitchFamily="34" charset="0"/>
                </a:endParaRPr>
              </a:p>
            </p:txBody>
          </p:sp>
        </p:grpSp>
        <p:sp>
          <p:nvSpPr>
            <p:cNvPr id="26" name="TextBox 25">
              <a:extLst>
                <a:ext uri="{FF2B5EF4-FFF2-40B4-BE49-F238E27FC236}">
                  <a16:creationId xmlns:a16="http://schemas.microsoft.com/office/drawing/2014/main" id="{0B3C488B-8356-445F-B933-3B4295664122}"/>
                </a:ext>
              </a:extLst>
            </p:cNvPr>
            <p:cNvSpPr txBox="1"/>
            <p:nvPr/>
          </p:nvSpPr>
          <p:spPr>
            <a:xfrm>
              <a:off x="-811997" y="62701"/>
              <a:ext cx="795089" cy="430887"/>
            </a:xfrm>
            <a:prstGeom prst="rect">
              <a:avLst/>
            </a:prstGeom>
            <a:noFill/>
          </p:spPr>
          <p:txBody>
            <a:bodyPr wrap="none" lIns="0" tIns="0" rIns="0" bIns="0" rtlCol="0" anchor="ctr">
              <a:spAutoFit/>
            </a:bodyPr>
            <a:lstStyle/>
            <a:p>
              <a:r>
                <a:rPr lang="en-US" sz="700" dirty="0">
                  <a:solidFill>
                    <a:schemeClr val="tx1">
                      <a:lumMod val="75000"/>
                      <a:lumOff val="25000"/>
                    </a:schemeClr>
                  </a:solidFill>
                  <a:latin typeface="+mj-lt"/>
                </a:rPr>
                <a:t>Use an eyedropper </a:t>
              </a:r>
              <a:br>
                <a:rPr lang="en-US" sz="700" dirty="0">
                  <a:solidFill>
                    <a:schemeClr val="tx1">
                      <a:lumMod val="75000"/>
                      <a:lumOff val="25000"/>
                    </a:schemeClr>
                  </a:solidFill>
                  <a:latin typeface="+mj-lt"/>
                </a:rPr>
              </a:br>
              <a:r>
                <a:rPr lang="en-US" sz="700" dirty="0">
                  <a:solidFill>
                    <a:schemeClr val="tx1">
                      <a:lumMod val="75000"/>
                      <a:lumOff val="25000"/>
                    </a:schemeClr>
                  </a:solidFill>
                  <a:latin typeface="+mj-lt"/>
                </a:rPr>
                <a:t>to choose one of </a:t>
              </a:r>
              <a:br>
                <a:rPr lang="en-US" sz="700" dirty="0">
                  <a:solidFill>
                    <a:schemeClr val="tx1">
                      <a:lumMod val="75000"/>
                      <a:lumOff val="25000"/>
                    </a:schemeClr>
                  </a:solidFill>
                  <a:latin typeface="+mj-lt"/>
                </a:rPr>
              </a:br>
              <a:r>
                <a:rPr lang="en-US" sz="700" b="1" dirty="0">
                  <a:solidFill>
                    <a:schemeClr val="tx1">
                      <a:lumMod val="75000"/>
                      <a:lumOff val="25000"/>
                    </a:schemeClr>
                  </a:solidFill>
                  <a:latin typeface="+mj-lt"/>
                </a:rPr>
                <a:t>Veeam corporate </a:t>
              </a:r>
              <a:br>
                <a:rPr lang="en-US" sz="700" b="1" dirty="0">
                  <a:solidFill>
                    <a:schemeClr val="tx1">
                      <a:lumMod val="75000"/>
                      <a:lumOff val="25000"/>
                    </a:schemeClr>
                  </a:solidFill>
                  <a:latin typeface="+mj-lt"/>
                </a:rPr>
              </a:br>
              <a:r>
                <a:rPr lang="en-US" sz="700" b="1" dirty="0">
                  <a:solidFill>
                    <a:schemeClr val="tx1">
                      <a:lumMod val="75000"/>
                      <a:lumOff val="25000"/>
                    </a:schemeClr>
                  </a:solidFill>
                  <a:latin typeface="+mj-lt"/>
                </a:rPr>
                <a:t>colors:</a:t>
              </a:r>
            </a:p>
          </p:txBody>
        </p:sp>
      </p:grpSp>
      <p:grpSp>
        <p:nvGrpSpPr>
          <p:cNvPr id="33" name="Group 32">
            <a:extLst>
              <a:ext uri="{FF2B5EF4-FFF2-40B4-BE49-F238E27FC236}">
                <a16:creationId xmlns:a16="http://schemas.microsoft.com/office/drawing/2014/main" id="{D5132976-0337-40E4-850C-0BE83B64461A}"/>
              </a:ext>
            </a:extLst>
          </p:cNvPr>
          <p:cNvGrpSpPr/>
          <p:nvPr userDrawn="1"/>
        </p:nvGrpSpPr>
        <p:grpSpPr>
          <a:xfrm>
            <a:off x="-905773" y="2083492"/>
            <a:ext cx="729570" cy="1768868"/>
            <a:chOff x="-905773" y="2083492"/>
            <a:chExt cx="729570" cy="1768868"/>
          </a:xfrm>
        </p:grpSpPr>
        <p:sp>
          <p:nvSpPr>
            <p:cNvPr id="34" name="TextBox 33">
              <a:extLst>
                <a:ext uri="{FF2B5EF4-FFF2-40B4-BE49-F238E27FC236}">
                  <a16:creationId xmlns:a16="http://schemas.microsoft.com/office/drawing/2014/main" id="{A69A7786-BBB9-4F27-A9E0-6CF60BB65D3A}"/>
                </a:ext>
              </a:extLst>
            </p:cNvPr>
            <p:cNvSpPr txBox="1"/>
            <p:nvPr userDrawn="1"/>
          </p:nvSpPr>
          <p:spPr>
            <a:xfrm>
              <a:off x="-711009" y="3103224"/>
              <a:ext cx="219611" cy="107722"/>
            </a:xfrm>
            <a:prstGeom prst="rect">
              <a:avLst/>
            </a:prstGeom>
            <a:noFill/>
          </p:spPr>
          <p:txBody>
            <a:bodyPr wrap="none" lIns="0" tIns="0" rIns="0" bIns="0" rtlCol="0" anchor="ctr">
              <a:spAutoFit/>
            </a:bodyPr>
            <a:lstStyle/>
            <a:p>
              <a:pPr algn="ctr"/>
              <a:r>
                <a:rPr lang="en-US" sz="700" dirty="0">
                  <a:gradFill>
                    <a:gsLst>
                      <a:gs pos="0">
                        <a:schemeClr val="tx1"/>
                      </a:gs>
                      <a:gs pos="86000">
                        <a:schemeClr val="tx1"/>
                      </a:gs>
                    </a:gsLst>
                    <a:lin ang="5400000" scaled="0"/>
                  </a:gradFill>
                  <a:latin typeface="+mj-lt"/>
                </a:rPr>
                <a:t>Areas</a:t>
              </a:r>
            </a:p>
          </p:txBody>
        </p:sp>
        <p:sp>
          <p:nvSpPr>
            <p:cNvPr id="35" name="TextBox 34">
              <a:extLst>
                <a:ext uri="{FF2B5EF4-FFF2-40B4-BE49-F238E27FC236}">
                  <a16:creationId xmlns:a16="http://schemas.microsoft.com/office/drawing/2014/main" id="{E5132412-223C-4CCE-88ED-69628379E7EF}"/>
                </a:ext>
              </a:extLst>
            </p:cNvPr>
            <p:cNvSpPr txBox="1"/>
            <p:nvPr userDrawn="1"/>
          </p:nvSpPr>
          <p:spPr>
            <a:xfrm>
              <a:off x="-905773" y="3391253"/>
              <a:ext cx="428001" cy="215444"/>
            </a:xfrm>
            <a:prstGeom prst="rect">
              <a:avLst/>
            </a:prstGeom>
            <a:noFill/>
          </p:spPr>
          <p:txBody>
            <a:bodyPr wrap="none" lIns="0" tIns="0" rIns="0" bIns="0" rtlCol="0" anchor="ctr">
              <a:spAutoFit/>
            </a:bodyPr>
            <a:lstStyle/>
            <a:p>
              <a:pPr algn="r"/>
              <a:r>
                <a:rPr lang="en-US" sz="700" dirty="0">
                  <a:gradFill>
                    <a:gsLst>
                      <a:gs pos="0">
                        <a:schemeClr val="tx1"/>
                      </a:gs>
                      <a:gs pos="86000">
                        <a:schemeClr val="tx1"/>
                      </a:gs>
                    </a:gsLst>
                    <a:lin ang="5400000" scaled="0"/>
                  </a:gradFill>
                  <a:latin typeface="+mj-lt"/>
                </a:rPr>
                <a:t>Arrows,</a:t>
              </a:r>
              <a:br>
                <a:rPr lang="en-US" sz="700" dirty="0">
                  <a:gradFill>
                    <a:gsLst>
                      <a:gs pos="0">
                        <a:schemeClr val="tx1"/>
                      </a:gs>
                      <a:gs pos="86000">
                        <a:schemeClr val="tx1"/>
                      </a:gs>
                    </a:gsLst>
                    <a:lin ang="5400000" scaled="0"/>
                  </a:gradFill>
                  <a:latin typeface="+mj-lt"/>
                </a:rPr>
              </a:br>
              <a:r>
                <a:rPr lang="en-US" sz="700" dirty="0">
                  <a:gradFill>
                    <a:gsLst>
                      <a:gs pos="0">
                        <a:schemeClr val="tx1"/>
                      </a:gs>
                      <a:gs pos="86000">
                        <a:schemeClr val="tx1"/>
                      </a:gs>
                    </a:gsLst>
                    <a:lin ang="5400000" scaled="0"/>
                  </a:gradFill>
                  <a:latin typeface="+mj-lt"/>
                </a:rPr>
                <a:t>connectors</a:t>
              </a:r>
            </a:p>
          </p:txBody>
        </p:sp>
        <p:sp>
          <p:nvSpPr>
            <p:cNvPr id="36" name="Rectangle 35">
              <a:extLst>
                <a:ext uri="{FF2B5EF4-FFF2-40B4-BE49-F238E27FC236}">
                  <a16:creationId xmlns:a16="http://schemas.microsoft.com/office/drawing/2014/main" id="{DDE58D14-BE41-47CB-904E-D052FC949D95}"/>
                </a:ext>
              </a:extLst>
            </p:cNvPr>
            <p:cNvSpPr/>
            <p:nvPr userDrawn="1"/>
          </p:nvSpPr>
          <p:spPr bwMode="auto">
            <a:xfrm rot="16200000">
              <a:off x="-414451" y="3375865"/>
              <a:ext cx="238248" cy="238248"/>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gradFill>
                  <a:gsLst>
                    <a:gs pos="0">
                      <a:srgbClr val="FFFFFF"/>
                    </a:gs>
                    <a:gs pos="100000">
                      <a:srgbClr val="FFFFFF"/>
                    </a:gs>
                  </a:gsLst>
                  <a:lin ang="5400000" scaled="0"/>
                </a:gradFill>
                <a:latin typeface="+mj-lt"/>
                <a:ea typeface="Tahoma" panose="020B0604030504040204" pitchFamily="34" charset="0"/>
                <a:cs typeface="Tahoma" panose="020B0604030504040204" pitchFamily="34" charset="0"/>
              </a:endParaRPr>
            </a:p>
          </p:txBody>
        </p:sp>
        <p:sp>
          <p:nvSpPr>
            <p:cNvPr id="37" name="Rectangle 36">
              <a:extLst>
                <a:ext uri="{FF2B5EF4-FFF2-40B4-BE49-F238E27FC236}">
                  <a16:creationId xmlns:a16="http://schemas.microsoft.com/office/drawing/2014/main" id="{24F41C83-3C81-423D-9783-81B3A6354C1B}"/>
                </a:ext>
              </a:extLst>
            </p:cNvPr>
            <p:cNvSpPr/>
            <p:nvPr userDrawn="1"/>
          </p:nvSpPr>
          <p:spPr bwMode="auto">
            <a:xfrm rot="16200000">
              <a:off x="-414451" y="2721570"/>
              <a:ext cx="238248" cy="238248"/>
            </a:xfrm>
            <a:prstGeom prst="rect">
              <a:avLst/>
            </a:prstGeom>
            <a:solidFill>
              <a:srgbClr val="DF8C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gradFill>
                  <a:gsLst>
                    <a:gs pos="0">
                      <a:srgbClr val="FFFFFF"/>
                    </a:gs>
                    <a:gs pos="100000">
                      <a:srgbClr val="FFFFFF"/>
                    </a:gs>
                  </a:gsLst>
                  <a:lin ang="5400000" scaled="0"/>
                </a:gradFill>
                <a:latin typeface="+mj-lt"/>
                <a:ea typeface="Tahoma" panose="020B0604030504040204" pitchFamily="34" charset="0"/>
                <a:cs typeface="Tahoma" panose="020B0604030504040204" pitchFamily="34" charset="0"/>
              </a:endParaRPr>
            </a:p>
          </p:txBody>
        </p:sp>
        <p:sp>
          <p:nvSpPr>
            <p:cNvPr id="38" name="Rectangle 37">
              <a:extLst>
                <a:ext uri="{FF2B5EF4-FFF2-40B4-BE49-F238E27FC236}">
                  <a16:creationId xmlns:a16="http://schemas.microsoft.com/office/drawing/2014/main" id="{C4CF8B3F-3C75-49B1-8DEB-46B3733F113F}"/>
                </a:ext>
              </a:extLst>
            </p:cNvPr>
            <p:cNvSpPr/>
            <p:nvPr userDrawn="1"/>
          </p:nvSpPr>
          <p:spPr bwMode="auto">
            <a:xfrm rot="16200000">
              <a:off x="-414451" y="3057011"/>
              <a:ext cx="238248" cy="238248"/>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gradFill>
                  <a:gsLst>
                    <a:gs pos="0">
                      <a:srgbClr val="FFFFFF"/>
                    </a:gs>
                    <a:gs pos="100000">
                      <a:srgbClr val="FFFFFF"/>
                    </a:gs>
                  </a:gsLst>
                  <a:lin ang="5400000" scaled="0"/>
                </a:gradFill>
                <a:latin typeface="+mj-lt"/>
                <a:ea typeface="Tahoma" panose="020B0604030504040204" pitchFamily="34" charset="0"/>
                <a:cs typeface="Tahoma" panose="020B0604030504040204" pitchFamily="34" charset="0"/>
              </a:endParaRPr>
            </a:p>
          </p:txBody>
        </p:sp>
        <p:sp>
          <p:nvSpPr>
            <p:cNvPr id="39" name="Rectangle 38">
              <a:extLst>
                <a:ext uri="{FF2B5EF4-FFF2-40B4-BE49-F238E27FC236}">
                  <a16:creationId xmlns:a16="http://schemas.microsoft.com/office/drawing/2014/main" id="{E5694028-28AF-4E23-AD3C-75CEE38B3ACE}"/>
                </a:ext>
              </a:extLst>
            </p:cNvPr>
            <p:cNvSpPr/>
            <p:nvPr userDrawn="1"/>
          </p:nvSpPr>
          <p:spPr bwMode="auto">
            <a:xfrm rot="16200000">
              <a:off x="-414451" y="2483322"/>
              <a:ext cx="238248" cy="238248"/>
            </a:xfrm>
            <a:prstGeom prst="rect">
              <a:avLst/>
            </a:prstGeom>
            <a:solidFill>
              <a:srgbClr val="005F4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gradFill>
                  <a:gsLst>
                    <a:gs pos="0">
                      <a:srgbClr val="FFFFFF"/>
                    </a:gs>
                    <a:gs pos="100000">
                      <a:srgbClr val="FFFFFF"/>
                    </a:gs>
                  </a:gsLst>
                  <a:lin ang="5400000" scaled="0"/>
                </a:gradFill>
                <a:latin typeface="+mj-lt"/>
                <a:ea typeface="Tahoma" panose="020B0604030504040204" pitchFamily="34" charset="0"/>
                <a:cs typeface="Tahoma" panose="020B0604030504040204" pitchFamily="34" charset="0"/>
              </a:endParaRPr>
            </a:p>
          </p:txBody>
        </p:sp>
        <p:sp>
          <p:nvSpPr>
            <p:cNvPr id="40" name="TextBox 39">
              <a:extLst>
                <a:ext uri="{FF2B5EF4-FFF2-40B4-BE49-F238E27FC236}">
                  <a16:creationId xmlns:a16="http://schemas.microsoft.com/office/drawing/2014/main" id="{4FA17A0E-EEB5-4968-A38E-D538EA8F73DE}"/>
                </a:ext>
              </a:extLst>
            </p:cNvPr>
            <p:cNvSpPr txBox="1"/>
            <p:nvPr userDrawn="1"/>
          </p:nvSpPr>
          <p:spPr>
            <a:xfrm>
              <a:off x="-811997" y="2083492"/>
              <a:ext cx="589905" cy="323165"/>
            </a:xfrm>
            <a:prstGeom prst="rect">
              <a:avLst/>
            </a:prstGeom>
            <a:noFill/>
          </p:spPr>
          <p:txBody>
            <a:bodyPr wrap="none" lIns="0" tIns="0" rIns="0" bIns="0" rtlCol="0" anchor="ctr">
              <a:spAutoFit/>
            </a:bodyPr>
            <a:lstStyle/>
            <a:p>
              <a:pPr algn="l"/>
              <a:r>
                <a:rPr lang="en-US" sz="700" b="1" dirty="0">
                  <a:solidFill>
                    <a:schemeClr val="tx1">
                      <a:lumMod val="75000"/>
                      <a:lumOff val="25000"/>
                    </a:schemeClr>
                  </a:solidFill>
                  <a:latin typeface="+mj-lt"/>
                </a:rPr>
                <a:t>Colors </a:t>
              </a:r>
              <a:br>
                <a:rPr lang="en-US" sz="700" b="1" dirty="0">
                  <a:solidFill>
                    <a:schemeClr val="tx1">
                      <a:lumMod val="75000"/>
                      <a:lumOff val="25000"/>
                    </a:schemeClr>
                  </a:solidFill>
                  <a:latin typeface="+mj-lt"/>
                </a:rPr>
              </a:br>
              <a:r>
                <a:rPr lang="en-US" sz="700" b="1" dirty="0">
                  <a:solidFill>
                    <a:schemeClr val="tx1">
                      <a:lumMod val="75000"/>
                      <a:lumOff val="25000"/>
                    </a:schemeClr>
                  </a:solidFill>
                  <a:latin typeface="+mj-lt"/>
                </a:rPr>
                <a:t>for technical </a:t>
              </a:r>
              <a:br>
                <a:rPr lang="en-US" sz="700" b="1" dirty="0">
                  <a:solidFill>
                    <a:schemeClr val="tx1">
                      <a:lumMod val="75000"/>
                      <a:lumOff val="25000"/>
                    </a:schemeClr>
                  </a:solidFill>
                  <a:latin typeface="+mj-lt"/>
                </a:rPr>
              </a:br>
              <a:r>
                <a:rPr lang="en-US" sz="700" b="1" dirty="0">
                  <a:solidFill>
                    <a:schemeClr val="tx1">
                      <a:lumMod val="75000"/>
                      <a:lumOff val="25000"/>
                    </a:schemeClr>
                  </a:solidFill>
                  <a:latin typeface="+mj-lt"/>
                </a:rPr>
                <a:t>diagrams:</a:t>
              </a:r>
            </a:p>
          </p:txBody>
        </p:sp>
        <p:sp>
          <p:nvSpPr>
            <p:cNvPr id="41" name="Rectangle 40">
              <a:extLst>
                <a:ext uri="{FF2B5EF4-FFF2-40B4-BE49-F238E27FC236}">
                  <a16:creationId xmlns:a16="http://schemas.microsoft.com/office/drawing/2014/main" id="{115A9AE8-3F2A-4C93-AD83-7AACAC5D334B}"/>
                </a:ext>
              </a:extLst>
            </p:cNvPr>
            <p:cNvSpPr/>
            <p:nvPr userDrawn="1"/>
          </p:nvSpPr>
          <p:spPr bwMode="auto">
            <a:xfrm rot="16200000">
              <a:off x="-414451" y="3614112"/>
              <a:ext cx="238248" cy="238248"/>
            </a:xfrm>
            <a:prstGeom prst="rect">
              <a:avLst/>
            </a:prstGeom>
            <a:solidFill>
              <a:srgbClr val="00B3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gradFill>
                  <a:gsLst>
                    <a:gs pos="0">
                      <a:srgbClr val="FFFFFF"/>
                    </a:gs>
                    <a:gs pos="100000">
                      <a:srgbClr val="FFFFFF"/>
                    </a:gs>
                  </a:gsLst>
                  <a:lin ang="5400000" scaled="0"/>
                </a:gradFill>
                <a:latin typeface="+mj-lt"/>
                <a:ea typeface="Tahoma" panose="020B0604030504040204" pitchFamily="34" charset="0"/>
                <a:cs typeface="Tahoma" panose="020B0604030504040204" pitchFamily="34" charset="0"/>
              </a:endParaRPr>
            </a:p>
          </p:txBody>
        </p:sp>
        <p:sp>
          <p:nvSpPr>
            <p:cNvPr id="42" name="TextBox 41">
              <a:extLst>
                <a:ext uri="{FF2B5EF4-FFF2-40B4-BE49-F238E27FC236}">
                  <a16:creationId xmlns:a16="http://schemas.microsoft.com/office/drawing/2014/main" id="{148C7FF3-9F73-4E7A-954A-0EA72D3B6C49}"/>
                </a:ext>
              </a:extLst>
            </p:cNvPr>
            <p:cNvSpPr txBox="1"/>
            <p:nvPr userDrawn="1"/>
          </p:nvSpPr>
          <p:spPr>
            <a:xfrm>
              <a:off x="-707803" y="2496989"/>
              <a:ext cx="213199" cy="107722"/>
            </a:xfrm>
            <a:prstGeom prst="rect">
              <a:avLst/>
            </a:prstGeom>
            <a:noFill/>
          </p:spPr>
          <p:txBody>
            <a:bodyPr wrap="none" lIns="0" tIns="0" rIns="0" bIns="0" rtlCol="0" anchor="ctr">
              <a:spAutoFit/>
            </a:bodyPr>
            <a:lstStyle/>
            <a:p>
              <a:pPr algn="ctr"/>
              <a:r>
                <a:rPr lang="en-US" sz="700" dirty="0">
                  <a:gradFill>
                    <a:gsLst>
                      <a:gs pos="0">
                        <a:schemeClr val="tx1"/>
                      </a:gs>
                      <a:gs pos="86000">
                        <a:schemeClr val="tx1"/>
                      </a:gs>
                    </a:gsLst>
                    <a:lin ang="5400000" scaled="0"/>
                  </a:gradFill>
                  <a:latin typeface="+mj-lt"/>
                </a:rPr>
                <a:t>Icons</a:t>
              </a:r>
            </a:p>
          </p:txBody>
        </p:sp>
      </p:grpSp>
      <p:pic>
        <p:nvPicPr>
          <p:cNvPr id="24" name="Graphic 13">
            <a:hlinkClick r:id="rId7" action="ppaction://hlinksldjump"/>
            <a:extLst>
              <a:ext uri="{FF2B5EF4-FFF2-40B4-BE49-F238E27FC236}">
                <a16:creationId xmlns:a16="http://schemas.microsoft.com/office/drawing/2014/main" id="{D52A416B-1E0F-462F-8357-DFDFB0A97D3A}"/>
              </a:ext>
            </a:extLst>
          </p:cNvPr>
          <p:cNvPicPr>
            <a:picLocks noChangeAspect="1"/>
          </p:cNvPicPr>
          <p:nvPr userDrawn="1"/>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344550" y="4933238"/>
            <a:ext cx="639488" cy="114467"/>
          </a:xfrm>
          <a:prstGeom prst="rect">
            <a:avLst/>
          </a:prstGeom>
        </p:spPr>
      </p:pic>
    </p:spTree>
    <p:extLst>
      <p:ext uri="{BB962C8B-B14F-4D97-AF65-F5344CB8AC3E}">
        <p14:creationId xmlns:p14="http://schemas.microsoft.com/office/powerpoint/2010/main" val="4013991467"/>
      </p:ext>
    </p:extLst>
  </p:cSld>
  <p:clrMap bg1="lt1" tx1="dk1" bg2="lt2" tx2="dk2" accent1="accent1" accent2="accent2" accent3="accent3" accent4="accent4" accent5="accent5" accent6="accent6" hlink="hlink" folHlink="folHlink"/>
  <p:sldLayoutIdLst>
    <p:sldLayoutId id="2147483802" r:id="rId1"/>
    <p:sldLayoutId id="2147483803" r:id="rId2"/>
    <p:sldLayoutId id="2147483804" r:id="rId3"/>
    <p:sldLayoutId id="2147483805" r:id="rId4"/>
    <p:sldLayoutId id="2147483806" r:id="rId5"/>
  </p:sldLayoutIdLst>
  <p:transition>
    <p:fade/>
  </p:transition>
  <p:txStyles>
    <p:titleStyle>
      <a:lvl1pPr algn="l" defTabSz="686030" rtl="0" eaLnBrk="1" latinLnBrk="0" hangingPunct="1">
        <a:lnSpc>
          <a:spcPct val="100000"/>
        </a:lnSpc>
        <a:spcBef>
          <a:spcPct val="0"/>
        </a:spcBef>
        <a:buNone/>
        <a:defRPr lang="en-US" sz="3600" b="0" kern="1200" cap="none" spc="0" baseline="0" dirty="0" smtClean="0">
          <a:ln w="3175">
            <a:noFill/>
          </a:ln>
          <a:solidFill>
            <a:srgbClr val="93EB20"/>
          </a:solidFill>
          <a:effectLst/>
          <a:latin typeface="+mj-lt"/>
          <a:ea typeface="+mn-ea"/>
          <a:cs typeface="Arial" charset="0"/>
        </a:defRPr>
      </a:lvl1pPr>
    </p:titleStyle>
    <p:bodyStyle>
      <a:lvl1pPr marL="0" indent="0" algn="l" defTabSz="686030" rtl="0" eaLnBrk="1" latinLnBrk="0" hangingPunct="1">
        <a:lnSpc>
          <a:spcPct val="100000"/>
        </a:lnSpc>
        <a:spcBef>
          <a:spcPts val="0"/>
        </a:spcBef>
        <a:buSzPct val="90000"/>
        <a:buFont typeface="Arial" pitchFamily="34" charset="0"/>
        <a:buNone/>
        <a:defRPr sz="2000" kern="1200" spc="0" baseline="0">
          <a:solidFill>
            <a:schemeClr val="bg1"/>
          </a:solidFill>
          <a:latin typeface="+mn-lt"/>
          <a:ea typeface="+mn-ea"/>
          <a:cs typeface="+mn-cs"/>
        </a:defRPr>
      </a:lvl1pPr>
      <a:lvl2pPr marL="266693" indent="-266693" algn="l" defTabSz="686030" rtl="0" eaLnBrk="1" latinLnBrk="0" hangingPunct="1">
        <a:lnSpc>
          <a:spcPct val="100000"/>
        </a:lnSpc>
        <a:spcBef>
          <a:spcPts val="0"/>
        </a:spcBef>
        <a:buClr>
          <a:schemeClr val="tx1">
            <a:lumMod val="50000"/>
            <a:lumOff val="50000"/>
          </a:schemeClr>
        </a:buClr>
        <a:buSzPct val="90000"/>
        <a:buFont typeface="Arial" pitchFamily="34" charset="0"/>
        <a:buChar char="•"/>
        <a:tabLst/>
        <a:defRPr sz="2000" kern="1200" spc="0" baseline="0">
          <a:solidFill>
            <a:schemeClr val="tx1">
              <a:lumMod val="50000"/>
              <a:lumOff val="50000"/>
            </a:schemeClr>
          </a:solidFill>
          <a:latin typeface="+mn-lt"/>
          <a:ea typeface="+mn-ea"/>
          <a:cs typeface="+mn-cs"/>
        </a:defRPr>
      </a:lvl2pPr>
      <a:lvl3pPr marL="686057" indent="-213202" algn="l" defTabSz="686030" rtl="0" eaLnBrk="1" latinLnBrk="0" hangingPunct="1">
        <a:lnSpc>
          <a:spcPct val="90000"/>
        </a:lnSpc>
        <a:spcBef>
          <a:spcPct val="20000"/>
        </a:spcBef>
        <a:buSzPct val="90000"/>
        <a:buFont typeface="Arial" pitchFamily="34" charset="0"/>
        <a:buChar char="•"/>
        <a:defRPr sz="1800" kern="1200" spc="0" baseline="0">
          <a:gradFill flip="none" rotWithShape="1">
            <a:gsLst>
              <a:gs pos="0">
                <a:schemeClr val="bg1">
                  <a:lumMod val="50000"/>
                </a:schemeClr>
              </a:gs>
              <a:gs pos="100000">
                <a:schemeClr val="bg1">
                  <a:lumMod val="50000"/>
                </a:schemeClr>
              </a:gs>
            </a:gsLst>
            <a:lin ang="16200000" scaled="0"/>
            <a:tileRect/>
          </a:gradFill>
          <a:latin typeface="+mn-lt"/>
          <a:ea typeface="+mn-ea"/>
          <a:cs typeface="+mn-cs"/>
        </a:defRPr>
      </a:lvl3pPr>
      <a:lvl4pPr marL="1112462" indent="-167942" algn="l" defTabSz="686030" rtl="0" eaLnBrk="1" latinLnBrk="0" hangingPunct="1">
        <a:lnSpc>
          <a:spcPct val="90000"/>
        </a:lnSpc>
        <a:spcBef>
          <a:spcPct val="20000"/>
        </a:spcBef>
        <a:buSzPct val="90000"/>
        <a:buFont typeface="Arial" pitchFamily="34" charset="0"/>
        <a:buChar char="•"/>
        <a:tabLst>
          <a:tab pos="686057" algn="l"/>
        </a:tabLst>
        <a:defRPr sz="1400" kern="1200" spc="0">
          <a:gradFill flip="none" rotWithShape="1">
            <a:gsLst>
              <a:gs pos="0">
                <a:schemeClr val="bg1">
                  <a:lumMod val="50000"/>
                </a:schemeClr>
              </a:gs>
              <a:gs pos="100000">
                <a:schemeClr val="bg1">
                  <a:lumMod val="50000"/>
                </a:schemeClr>
              </a:gs>
            </a:gsLst>
            <a:lin ang="16200000" scaled="0"/>
            <a:tileRect/>
          </a:gradFill>
          <a:latin typeface="+mn-lt"/>
          <a:ea typeface="+mn-ea"/>
          <a:cs typeface="+mn-cs"/>
        </a:defRPr>
      </a:lvl4pPr>
      <a:lvl5pPr marL="1285167" indent="-172706" algn="l" defTabSz="686030" rtl="0" eaLnBrk="1" latinLnBrk="0" hangingPunct="1">
        <a:lnSpc>
          <a:spcPct val="90000"/>
        </a:lnSpc>
        <a:spcBef>
          <a:spcPct val="20000"/>
        </a:spcBef>
        <a:buSzPct val="90000"/>
        <a:buFont typeface="Arial" pitchFamily="34" charset="0"/>
        <a:buChar char="•"/>
        <a:defRPr sz="1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1886582"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596"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612"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627"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6030" rtl="0" eaLnBrk="1" latinLnBrk="0" hangingPunct="1">
        <a:defRPr sz="1400" kern="1200">
          <a:solidFill>
            <a:schemeClr val="tx1"/>
          </a:solidFill>
          <a:latin typeface="+mn-lt"/>
          <a:ea typeface="+mn-ea"/>
          <a:cs typeface="+mn-cs"/>
        </a:defRPr>
      </a:lvl1pPr>
      <a:lvl2pPr marL="343016" algn="l" defTabSz="686030" rtl="0" eaLnBrk="1" latinLnBrk="0" hangingPunct="1">
        <a:defRPr sz="1400" kern="1200">
          <a:solidFill>
            <a:schemeClr val="tx1"/>
          </a:solidFill>
          <a:latin typeface="+mn-lt"/>
          <a:ea typeface="+mn-ea"/>
          <a:cs typeface="+mn-cs"/>
        </a:defRPr>
      </a:lvl2pPr>
      <a:lvl3pPr marL="686030" algn="l" defTabSz="686030" rtl="0" eaLnBrk="1" latinLnBrk="0" hangingPunct="1">
        <a:defRPr sz="1400" kern="1200">
          <a:solidFill>
            <a:schemeClr val="tx1"/>
          </a:solidFill>
          <a:latin typeface="+mn-lt"/>
          <a:ea typeface="+mn-ea"/>
          <a:cs typeface="+mn-cs"/>
        </a:defRPr>
      </a:lvl3pPr>
      <a:lvl4pPr marL="1029044" algn="l" defTabSz="686030" rtl="0" eaLnBrk="1" latinLnBrk="0" hangingPunct="1">
        <a:defRPr sz="1400" kern="1200">
          <a:solidFill>
            <a:schemeClr val="tx1"/>
          </a:solidFill>
          <a:latin typeface="+mn-lt"/>
          <a:ea typeface="+mn-ea"/>
          <a:cs typeface="+mn-cs"/>
        </a:defRPr>
      </a:lvl4pPr>
      <a:lvl5pPr marL="1372060" algn="l" defTabSz="686030" rtl="0" eaLnBrk="1" latinLnBrk="0" hangingPunct="1">
        <a:defRPr sz="1400" kern="1200">
          <a:solidFill>
            <a:schemeClr val="tx1"/>
          </a:solidFill>
          <a:latin typeface="+mn-lt"/>
          <a:ea typeface="+mn-ea"/>
          <a:cs typeface="+mn-cs"/>
        </a:defRPr>
      </a:lvl5pPr>
      <a:lvl6pPr marL="1715075" algn="l" defTabSz="686030" rtl="0" eaLnBrk="1" latinLnBrk="0" hangingPunct="1">
        <a:defRPr sz="1400" kern="1200">
          <a:solidFill>
            <a:schemeClr val="tx1"/>
          </a:solidFill>
          <a:latin typeface="+mn-lt"/>
          <a:ea typeface="+mn-ea"/>
          <a:cs typeface="+mn-cs"/>
        </a:defRPr>
      </a:lvl6pPr>
      <a:lvl7pPr marL="2058089" algn="l" defTabSz="686030" rtl="0" eaLnBrk="1" latinLnBrk="0" hangingPunct="1">
        <a:defRPr sz="1400" kern="1200">
          <a:solidFill>
            <a:schemeClr val="tx1"/>
          </a:solidFill>
          <a:latin typeface="+mn-lt"/>
          <a:ea typeface="+mn-ea"/>
          <a:cs typeface="+mn-cs"/>
        </a:defRPr>
      </a:lvl7pPr>
      <a:lvl8pPr marL="2401104" algn="l" defTabSz="686030" rtl="0" eaLnBrk="1" latinLnBrk="0" hangingPunct="1">
        <a:defRPr sz="1400" kern="1200">
          <a:solidFill>
            <a:schemeClr val="tx1"/>
          </a:solidFill>
          <a:latin typeface="+mn-lt"/>
          <a:ea typeface="+mn-ea"/>
          <a:cs typeface="+mn-cs"/>
        </a:defRPr>
      </a:lvl8pPr>
      <a:lvl9pPr marL="2744120" algn="l" defTabSz="686030" rtl="0" eaLnBrk="1" latinLnBrk="0" hangingPunct="1">
        <a:defRPr sz="14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xml"/><Relationship Id="rId1" Type="http://schemas.openxmlformats.org/officeDocument/2006/relationships/slideLayout" Target="../slideLayouts/slideLayout5.xml"/><Relationship Id="rId4" Type="http://schemas.openxmlformats.org/officeDocument/2006/relationships/hyperlink" Target="mailto:Sales.Korea@veeam.com" TargetMode="External"/></Relationships>
</file>

<file path=ppt/slides/_rels/slide10.xml.rels><?xml version="1.0" encoding="UTF-8" standalone="yes"?>
<Relationships xmlns="http://schemas.openxmlformats.org/package/2006/relationships"><Relationship Id="rId8" Type="http://schemas.openxmlformats.org/officeDocument/2006/relationships/image" Target="../media/image48.png"/><Relationship Id="rId13" Type="http://schemas.openxmlformats.org/officeDocument/2006/relationships/image" Target="../media/image53.svg"/><Relationship Id="rId3" Type="http://schemas.openxmlformats.org/officeDocument/2006/relationships/notesSlide" Target="../notesSlides/notesSlide8.xml"/><Relationship Id="rId7" Type="http://schemas.openxmlformats.org/officeDocument/2006/relationships/image" Target="../media/image44.svg"/><Relationship Id="rId12" Type="http://schemas.openxmlformats.org/officeDocument/2006/relationships/image" Target="../media/image52.png"/><Relationship Id="rId2" Type="http://schemas.openxmlformats.org/officeDocument/2006/relationships/slideLayout" Target="../slideLayouts/slideLayout26.xml"/><Relationship Id="rId1" Type="http://schemas.openxmlformats.org/officeDocument/2006/relationships/tags" Target="../tags/tag1.xml"/><Relationship Id="rId6" Type="http://schemas.openxmlformats.org/officeDocument/2006/relationships/image" Target="../media/image43.png"/><Relationship Id="rId11" Type="http://schemas.openxmlformats.org/officeDocument/2006/relationships/image" Target="../media/image51.svg"/><Relationship Id="rId5" Type="http://schemas.openxmlformats.org/officeDocument/2006/relationships/image" Target="../media/image38.svg"/><Relationship Id="rId15" Type="http://schemas.openxmlformats.org/officeDocument/2006/relationships/image" Target="../media/image36.svg"/><Relationship Id="rId10" Type="http://schemas.openxmlformats.org/officeDocument/2006/relationships/image" Target="../media/image50.png"/><Relationship Id="rId4" Type="http://schemas.openxmlformats.org/officeDocument/2006/relationships/image" Target="../media/image37.png"/><Relationship Id="rId9" Type="http://schemas.openxmlformats.org/officeDocument/2006/relationships/image" Target="../media/image49.svg"/><Relationship Id="rId14" Type="http://schemas.openxmlformats.org/officeDocument/2006/relationships/image" Target="../media/image35.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8" Type="http://schemas.openxmlformats.org/officeDocument/2006/relationships/image" Target="../media/image48.png"/><Relationship Id="rId13" Type="http://schemas.openxmlformats.org/officeDocument/2006/relationships/image" Target="../media/image53.svg"/><Relationship Id="rId3" Type="http://schemas.openxmlformats.org/officeDocument/2006/relationships/notesSlide" Target="../notesSlides/notesSlide10.xml"/><Relationship Id="rId7" Type="http://schemas.openxmlformats.org/officeDocument/2006/relationships/image" Target="../media/image44.svg"/><Relationship Id="rId12" Type="http://schemas.openxmlformats.org/officeDocument/2006/relationships/image" Target="../media/image52.png"/><Relationship Id="rId17" Type="http://schemas.openxmlformats.org/officeDocument/2006/relationships/image" Target="../media/image40.svg"/><Relationship Id="rId2" Type="http://schemas.openxmlformats.org/officeDocument/2006/relationships/slideLayout" Target="../slideLayouts/slideLayout26.xml"/><Relationship Id="rId16" Type="http://schemas.openxmlformats.org/officeDocument/2006/relationships/image" Target="../media/image39.png"/><Relationship Id="rId1" Type="http://schemas.openxmlformats.org/officeDocument/2006/relationships/tags" Target="../tags/tag2.xml"/><Relationship Id="rId6" Type="http://schemas.openxmlformats.org/officeDocument/2006/relationships/image" Target="../media/image43.png"/><Relationship Id="rId11" Type="http://schemas.openxmlformats.org/officeDocument/2006/relationships/image" Target="../media/image51.svg"/><Relationship Id="rId5" Type="http://schemas.openxmlformats.org/officeDocument/2006/relationships/image" Target="../media/image38.svg"/><Relationship Id="rId15" Type="http://schemas.openxmlformats.org/officeDocument/2006/relationships/image" Target="../media/image36.svg"/><Relationship Id="rId10" Type="http://schemas.openxmlformats.org/officeDocument/2006/relationships/image" Target="../media/image50.png"/><Relationship Id="rId4" Type="http://schemas.openxmlformats.org/officeDocument/2006/relationships/image" Target="../media/image37.png"/><Relationship Id="rId9" Type="http://schemas.openxmlformats.org/officeDocument/2006/relationships/image" Target="../media/image49.svg"/><Relationship Id="rId14" Type="http://schemas.openxmlformats.org/officeDocument/2006/relationships/image" Target="../media/image35.png"/></Relationships>
</file>

<file path=ppt/slides/_rels/slide13.xml.rels><?xml version="1.0" encoding="UTF-8" standalone="yes"?>
<Relationships xmlns="http://schemas.openxmlformats.org/package/2006/relationships"><Relationship Id="rId8" Type="http://schemas.openxmlformats.org/officeDocument/2006/relationships/image" Target="../media/image59.svg"/><Relationship Id="rId3" Type="http://schemas.openxmlformats.org/officeDocument/2006/relationships/image" Target="../media/image54.png"/><Relationship Id="rId7" Type="http://schemas.openxmlformats.org/officeDocument/2006/relationships/image" Target="../media/image58.png"/><Relationship Id="rId12" Type="http://schemas.openxmlformats.org/officeDocument/2006/relationships/image" Target="../media/image63.svg"/><Relationship Id="rId2" Type="http://schemas.openxmlformats.org/officeDocument/2006/relationships/notesSlide" Target="../notesSlides/notesSlide11.xml"/><Relationship Id="rId1" Type="http://schemas.openxmlformats.org/officeDocument/2006/relationships/slideLayout" Target="../slideLayouts/slideLayout21.xml"/><Relationship Id="rId6" Type="http://schemas.openxmlformats.org/officeDocument/2006/relationships/image" Target="../media/image57.svg"/><Relationship Id="rId11" Type="http://schemas.openxmlformats.org/officeDocument/2006/relationships/image" Target="../media/image62.png"/><Relationship Id="rId5" Type="http://schemas.openxmlformats.org/officeDocument/2006/relationships/image" Target="../media/image56.png"/><Relationship Id="rId10" Type="http://schemas.openxmlformats.org/officeDocument/2006/relationships/image" Target="../media/image61.svg"/><Relationship Id="rId4" Type="http://schemas.openxmlformats.org/officeDocument/2006/relationships/image" Target="../media/image55.svg"/><Relationship Id="rId9" Type="http://schemas.openxmlformats.org/officeDocument/2006/relationships/image" Target="../media/image60.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0.xml"/></Relationships>
</file>

<file path=ppt/slides/_rels/slide17.xml.rels><?xml version="1.0" encoding="UTF-8" standalone="yes"?>
<Relationships xmlns="http://schemas.openxmlformats.org/package/2006/relationships"><Relationship Id="rId8" Type="http://schemas.openxmlformats.org/officeDocument/2006/relationships/image" Target="../media/image69.emf"/><Relationship Id="rId3" Type="http://schemas.openxmlformats.org/officeDocument/2006/relationships/image" Target="../media/image64.png"/><Relationship Id="rId7" Type="http://schemas.openxmlformats.org/officeDocument/2006/relationships/image" Target="../media/image68.png"/><Relationship Id="rId12" Type="http://schemas.openxmlformats.org/officeDocument/2006/relationships/image" Target="../media/image73.svg"/><Relationship Id="rId2" Type="http://schemas.openxmlformats.org/officeDocument/2006/relationships/notesSlide" Target="../notesSlides/notesSlide15.xml"/><Relationship Id="rId1" Type="http://schemas.openxmlformats.org/officeDocument/2006/relationships/slideLayout" Target="../slideLayouts/slideLayout21.xml"/><Relationship Id="rId6" Type="http://schemas.openxmlformats.org/officeDocument/2006/relationships/image" Target="../media/image67.png"/><Relationship Id="rId11" Type="http://schemas.openxmlformats.org/officeDocument/2006/relationships/image" Target="../media/image72.png"/><Relationship Id="rId5" Type="http://schemas.openxmlformats.org/officeDocument/2006/relationships/image" Target="../media/image66.png"/><Relationship Id="rId10" Type="http://schemas.openxmlformats.org/officeDocument/2006/relationships/image" Target="../media/image71.svg"/><Relationship Id="rId4" Type="http://schemas.openxmlformats.org/officeDocument/2006/relationships/image" Target="../media/image65.png"/><Relationship Id="rId9" Type="http://schemas.openxmlformats.org/officeDocument/2006/relationships/image" Target="../media/image70.png"/></Relationships>
</file>

<file path=ppt/slides/_rels/slide18.xml.rels><?xml version="1.0" encoding="UTF-8" standalone="yes"?>
<Relationships xmlns="http://schemas.openxmlformats.org/package/2006/relationships"><Relationship Id="rId8" Type="http://schemas.openxmlformats.org/officeDocument/2006/relationships/image" Target="../media/image79.svg"/><Relationship Id="rId13" Type="http://schemas.openxmlformats.org/officeDocument/2006/relationships/image" Target="../media/image60.png"/><Relationship Id="rId3" Type="http://schemas.openxmlformats.org/officeDocument/2006/relationships/image" Target="../media/image74.png"/><Relationship Id="rId7" Type="http://schemas.openxmlformats.org/officeDocument/2006/relationships/image" Target="../media/image78.png"/><Relationship Id="rId12" Type="http://schemas.openxmlformats.org/officeDocument/2006/relationships/image" Target="../media/image83.svg"/><Relationship Id="rId17" Type="http://schemas.openxmlformats.org/officeDocument/2006/relationships/image" Target="../media/image86.png"/><Relationship Id="rId2" Type="http://schemas.openxmlformats.org/officeDocument/2006/relationships/notesSlide" Target="../notesSlides/notesSlide16.xml"/><Relationship Id="rId16" Type="http://schemas.openxmlformats.org/officeDocument/2006/relationships/image" Target="../media/image85.svg"/><Relationship Id="rId1" Type="http://schemas.openxmlformats.org/officeDocument/2006/relationships/slideLayout" Target="../slideLayouts/slideLayout21.xml"/><Relationship Id="rId6" Type="http://schemas.openxmlformats.org/officeDocument/2006/relationships/image" Target="../media/image77.svg"/><Relationship Id="rId11" Type="http://schemas.openxmlformats.org/officeDocument/2006/relationships/image" Target="../media/image82.png"/><Relationship Id="rId5" Type="http://schemas.openxmlformats.org/officeDocument/2006/relationships/image" Target="../media/image76.png"/><Relationship Id="rId15" Type="http://schemas.openxmlformats.org/officeDocument/2006/relationships/image" Target="../media/image84.png"/><Relationship Id="rId10" Type="http://schemas.openxmlformats.org/officeDocument/2006/relationships/image" Target="../media/image81.svg"/><Relationship Id="rId4" Type="http://schemas.openxmlformats.org/officeDocument/2006/relationships/image" Target="../media/image75.svg"/><Relationship Id="rId9" Type="http://schemas.openxmlformats.org/officeDocument/2006/relationships/image" Target="../media/image80.png"/><Relationship Id="rId14" Type="http://schemas.openxmlformats.org/officeDocument/2006/relationships/image" Target="../media/image61.svg"/></Relationships>
</file>

<file path=ppt/slides/_rels/slide19.xml.rels><?xml version="1.0" encoding="UTF-8" standalone="yes"?>
<Relationships xmlns="http://schemas.openxmlformats.org/package/2006/relationships"><Relationship Id="rId8" Type="http://schemas.openxmlformats.org/officeDocument/2006/relationships/image" Target="../media/image89.png"/><Relationship Id="rId13" Type="http://schemas.openxmlformats.org/officeDocument/2006/relationships/image" Target="../media/image75.svg"/><Relationship Id="rId18" Type="http://schemas.openxmlformats.org/officeDocument/2006/relationships/image" Target="../media/image72.png"/><Relationship Id="rId3" Type="http://schemas.openxmlformats.org/officeDocument/2006/relationships/tags" Target="../tags/tag5.xml"/><Relationship Id="rId21" Type="http://schemas.openxmlformats.org/officeDocument/2006/relationships/image" Target="../media/image92.svg"/><Relationship Id="rId7" Type="http://schemas.openxmlformats.org/officeDocument/2006/relationships/image" Target="../media/image88.svg"/><Relationship Id="rId12" Type="http://schemas.openxmlformats.org/officeDocument/2006/relationships/image" Target="../media/image74.png"/><Relationship Id="rId17" Type="http://schemas.openxmlformats.org/officeDocument/2006/relationships/image" Target="../media/image79.svg"/><Relationship Id="rId25" Type="http://schemas.openxmlformats.org/officeDocument/2006/relationships/image" Target="../media/image96.svg"/><Relationship Id="rId2" Type="http://schemas.openxmlformats.org/officeDocument/2006/relationships/tags" Target="../tags/tag4.xml"/><Relationship Id="rId16" Type="http://schemas.openxmlformats.org/officeDocument/2006/relationships/image" Target="../media/image78.png"/><Relationship Id="rId20" Type="http://schemas.openxmlformats.org/officeDocument/2006/relationships/image" Target="../media/image91.png"/><Relationship Id="rId1" Type="http://schemas.openxmlformats.org/officeDocument/2006/relationships/tags" Target="../tags/tag3.xml"/><Relationship Id="rId6" Type="http://schemas.openxmlformats.org/officeDocument/2006/relationships/image" Target="../media/image87.png"/><Relationship Id="rId11" Type="http://schemas.openxmlformats.org/officeDocument/2006/relationships/image" Target="../media/image77.svg"/><Relationship Id="rId24" Type="http://schemas.openxmlformats.org/officeDocument/2006/relationships/image" Target="../media/image95.png"/><Relationship Id="rId5" Type="http://schemas.openxmlformats.org/officeDocument/2006/relationships/notesSlide" Target="../notesSlides/notesSlide17.xml"/><Relationship Id="rId15" Type="http://schemas.openxmlformats.org/officeDocument/2006/relationships/image" Target="../media/image71.svg"/><Relationship Id="rId23" Type="http://schemas.openxmlformats.org/officeDocument/2006/relationships/image" Target="../media/image94.svg"/><Relationship Id="rId10" Type="http://schemas.openxmlformats.org/officeDocument/2006/relationships/image" Target="../media/image76.png"/><Relationship Id="rId19" Type="http://schemas.openxmlformats.org/officeDocument/2006/relationships/image" Target="../media/image73.svg"/><Relationship Id="rId4" Type="http://schemas.openxmlformats.org/officeDocument/2006/relationships/slideLayout" Target="../slideLayouts/slideLayout21.xml"/><Relationship Id="rId9" Type="http://schemas.openxmlformats.org/officeDocument/2006/relationships/image" Target="../media/image90.svg"/><Relationship Id="rId14" Type="http://schemas.openxmlformats.org/officeDocument/2006/relationships/image" Target="../media/image70.png"/><Relationship Id="rId22" Type="http://schemas.openxmlformats.org/officeDocument/2006/relationships/image" Target="../media/image9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8" Type="http://schemas.openxmlformats.org/officeDocument/2006/relationships/image" Target="../media/image97.png"/><Relationship Id="rId13" Type="http://schemas.openxmlformats.org/officeDocument/2006/relationships/image" Target="../media/image44.svg"/><Relationship Id="rId3" Type="http://schemas.openxmlformats.org/officeDocument/2006/relationships/notesSlide" Target="../notesSlides/notesSlide20.xml"/><Relationship Id="rId7" Type="http://schemas.openxmlformats.org/officeDocument/2006/relationships/image" Target="../media/image51.svg"/><Relationship Id="rId12" Type="http://schemas.openxmlformats.org/officeDocument/2006/relationships/image" Target="../media/image43.png"/><Relationship Id="rId2" Type="http://schemas.openxmlformats.org/officeDocument/2006/relationships/slideLayout" Target="../slideLayouts/slideLayout26.xml"/><Relationship Id="rId1" Type="http://schemas.openxmlformats.org/officeDocument/2006/relationships/tags" Target="../tags/tag6.xml"/><Relationship Id="rId6" Type="http://schemas.openxmlformats.org/officeDocument/2006/relationships/image" Target="../media/image50.png"/><Relationship Id="rId11" Type="http://schemas.openxmlformats.org/officeDocument/2006/relationships/image" Target="../media/image100.svg"/><Relationship Id="rId5" Type="http://schemas.openxmlformats.org/officeDocument/2006/relationships/image" Target="../media/image49.svg"/><Relationship Id="rId15" Type="http://schemas.openxmlformats.org/officeDocument/2006/relationships/image" Target="../media/image36.svg"/><Relationship Id="rId10" Type="http://schemas.openxmlformats.org/officeDocument/2006/relationships/image" Target="../media/image99.png"/><Relationship Id="rId4" Type="http://schemas.openxmlformats.org/officeDocument/2006/relationships/image" Target="../media/image48.png"/><Relationship Id="rId9" Type="http://schemas.openxmlformats.org/officeDocument/2006/relationships/image" Target="../media/image98.svg"/><Relationship Id="rId14" Type="http://schemas.openxmlformats.org/officeDocument/2006/relationships/image" Target="../media/image35.png"/></Relationships>
</file>

<file path=ppt/slides/_rels/slide23.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104.svg"/><Relationship Id="rId3" Type="http://schemas.openxmlformats.org/officeDocument/2006/relationships/notesSlide" Target="../notesSlides/notesSlide21.xml"/><Relationship Id="rId7" Type="http://schemas.openxmlformats.org/officeDocument/2006/relationships/image" Target="../media/image44.svg"/><Relationship Id="rId12" Type="http://schemas.openxmlformats.org/officeDocument/2006/relationships/image" Target="../media/image103.png"/><Relationship Id="rId2" Type="http://schemas.openxmlformats.org/officeDocument/2006/relationships/slideLayout" Target="../slideLayouts/slideLayout26.xml"/><Relationship Id="rId1" Type="http://schemas.openxmlformats.org/officeDocument/2006/relationships/tags" Target="../tags/tag7.xml"/><Relationship Id="rId6" Type="http://schemas.openxmlformats.org/officeDocument/2006/relationships/image" Target="../media/image43.png"/><Relationship Id="rId11" Type="http://schemas.openxmlformats.org/officeDocument/2006/relationships/image" Target="../media/image102.svg"/><Relationship Id="rId5" Type="http://schemas.openxmlformats.org/officeDocument/2006/relationships/image" Target="../media/image51.svg"/><Relationship Id="rId10" Type="http://schemas.openxmlformats.org/officeDocument/2006/relationships/image" Target="../media/image101.png"/><Relationship Id="rId4" Type="http://schemas.openxmlformats.org/officeDocument/2006/relationships/image" Target="../media/image50.png"/><Relationship Id="rId9" Type="http://schemas.openxmlformats.org/officeDocument/2006/relationships/image" Target="../media/image36.svg"/></Relationships>
</file>

<file path=ppt/slides/_rels/slide24.xml.rels><?xml version="1.0" encoding="UTF-8" standalone="yes"?>
<Relationships xmlns="http://schemas.openxmlformats.org/package/2006/relationships"><Relationship Id="rId8" Type="http://schemas.openxmlformats.org/officeDocument/2006/relationships/image" Target="../media/image48.png"/><Relationship Id="rId13" Type="http://schemas.openxmlformats.org/officeDocument/2006/relationships/image" Target="../media/image36.svg"/><Relationship Id="rId3" Type="http://schemas.openxmlformats.org/officeDocument/2006/relationships/notesSlide" Target="../notesSlides/notesSlide22.xml"/><Relationship Id="rId7" Type="http://schemas.openxmlformats.org/officeDocument/2006/relationships/image" Target="../media/image44.svg"/><Relationship Id="rId12" Type="http://schemas.openxmlformats.org/officeDocument/2006/relationships/image" Target="../media/image35.png"/><Relationship Id="rId2" Type="http://schemas.openxmlformats.org/officeDocument/2006/relationships/slideLayout" Target="../slideLayouts/slideLayout26.xml"/><Relationship Id="rId1" Type="http://schemas.openxmlformats.org/officeDocument/2006/relationships/tags" Target="../tags/tag8.xml"/><Relationship Id="rId6" Type="http://schemas.openxmlformats.org/officeDocument/2006/relationships/image" Target="../media/image43.png"/><Relationship Id="rId11" Type="http://schemas.openxmlformats.org/officeDocument/2006/relationships/image" Target="../media/image51.svg"/><Relationship Id="rId5" Type="http://schemas.openxmlformats.org/officeDocument/2006/relationships/image" Target="../media/image38.svg"/><Relationship Id="rId10" Type="http://schemas.openxmlformats.org/officeDocument/2006/relationships/image" Target="../media/image50.png"/><Relationship Id="rId4" Type="http://schemas.openxmlformats.org/officeDocument/2006/relationships/image" Target="../media/image37.png"/><Relationship Id="rId9" Type="http://schemas.openxmlformats.org/officeDocument/2006/relationships/image" Target="../media/image49.svg"/></Relationships>
</file>

<file path=ppt/slides/_rels/slide25.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105.png"/><Relationship Id="rId7" Type="http://schemas.openxmlformats.org/officeDocument/2006/relationships/image" Target="../media/image109.svg"/><Relationship Id="rId2" Type="http://schemas.openxmlformats.org/officeDocument/2006/relationships/notesSlide" Target="../notesSlides/notesSlide23.xml"/><Relationship Id="rId1" Type="http://schemas.openxmlformats.org/officeDocument/2006/relationships/slideLayout" Target="../slideLayouts/slideLayout19.xml"/><Relationship Id="rId6" Type="http://schemas.openxmlformats.org/officeDocument/2006/relationships/image" Target="../media/image108.png"/><Relationship Id="rId5" Type="http://schemas.openxmlformats.org/officeDocument/2006/relationships/image" Target="../media/image107.svg"/><Relationship Id="rId4" Type="http://schemas.openxmlformats.org/officeDocument/2006/relationships/image" Target="../media/image106.png"/><Relationship Id="rId9" Type="http://schemas.openxmlformats.org/officeDocument/2006/relationships/image" Target="../media/image46.svg"/></Relationships>
</file>

<file path=ppt/slides/_rels/slide26.xml.rels><?xml version="1.0" encoding="UTF-8" standalone="yes"?>
<Relationships xmlns="http://schemas.openxmlformats.org/package/2006/relationships"><Relationship Id="rId8" Type="http://schemas.openxmlformats.org/officeDocument/2006/relationships/image" Target="../media/image113.svg"/><Relationship Id="rId13" Type="http://schemas.openxmlformats.org/officeDocument/2006/relationships/image" Target="../media/image118.png"/><Relationship Id="rId3" Type="http://schemas.openxmlformats.org/officeDocument/2006/relationships/image" Target="../media/image20.png"/><Relationship Id="rId7" Type="http://schemas.openxmlformats.org/officeDocument/2006/relationships/image" Target="../media/image112.png"/><Relationship Id="rId12" Type="http://schemas.openxmlformats.org/officeDocument/2006/relationships/image" Target="../media/image117.svg"/><Relationship Id="rId2" Type="http://schemas.openxmlformats.org/officeDocument/2006/relationships/notesSlide" Target="../notesSlides/notesSlide24.xml"/><Relationship Id="rId1" Type="http://schemas.openxmlformats.org/officeDocument/2006/relationships/slideLayout" Target="../slideLayouts/slideLayout19.xml"/><Relationship Id="rId6" Type="http://schemas.openxmlformats.org/officeDocument/2006/relationships/image" Target="../media/image111.svg"/><Relationship Id="rId11" Type="http://schemas.openxmlformats.org/officeDocument/2006/relationships/image" Target="../media/image116.png"/><Relationship Id="rId5" Type="http://schemas.openxmlformats.org/officeDocument/2006/relationships/image" Target="../media/image110.png"/><Relationship Id="rId15" Type="http://schemas.openxmlformats.org/officeDocument/2006/relationships/image" Target="../media/image120.png"/><Relationship Id="rId10" Type="http://schemas.openxmlformats.org/officeDocument/2006/relationships/image" Target="../media/image115.svg"/><Relationship Id="rId4" Type="http://schemas.openxmlformats.org/officeDocument/2006/relationships/image" Target="../media/image21.svg"/><Relationship Id="rId9" Type="http://schemas.openxmlformats.org/officeDocument/2006/relationships/image" Target="../media/image114.png"/><Relationship Id="rId14" Type="http://schemas.openxmlformats.org/officeDocument/2006/relationships/image" Target="../media/image119.svg"/></Relationships>
</file>

<file path=ppt/slides/_rels/slide27.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25.xml"/><Relationship Id="rId1" Type="http://schemas.openxmlformats.org/officeDocument/2006/relationships/slideLayout" Target="../slideLayouts/slideLayout19.xml"/><Relationship Id="rId6" Type="http://schemas.openxmlformats.org/officeDocument/2006/relationships/image" Target="../media/image124.png"/><Relationship Id="rId5" Type="http://schemas.openxmlformats.org/officeDocument/2006/relationships/image" Target="../media/image123.png"/><Relationship Id="rId4" Type="http://schemas.openxmlformats.org/officeDocument/2006/relationships/image" Target="../media/image122.png"/></Relationships>
</file>

<file path=ppt/slides/_rels/slide28.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26.xml"/><Relationship Id="rId1" Type="http://schemas.openxmlformats.org/officeDocument/2006/relationships/slideLayout" Target="../slideLayouts/slideLayout19.xml"/><Relationship Id="rId6" Type="http://schemas.openxmlformats.org/officeDocument/2006/relationships/image" Target="../media/image128.png"/><Relationship Id="rId5" Type="http://schemas.openxmlformats.org/officeDocument/2006/relationships/image" Target="../media/image127.png"/><Relationship Id="rId4" Type="http://schemas.openxmlformats.org/officeDocument/2006/relationships/image" Target="../media/image126.png"/></Relationships>
</file>

<file path=ppt/slides/_rels/slide29.xml.rels><?xml version="1.0" encoding="UTF-8" standalone="yes"?>
<Relationships xmlns="http://schemas.openxmlformats.org/package/2006/relationships"><Relationship Id="rId8" Type="http://schemas.openxmlformats.org/officeDocument/2006/relationships/image" Target="../media/image134.png"/><Relationship Id="rId3" Type="http://schemas.openxmlformats.org/officeDocument/2006/relationships/image" Target="../media/image129.png"/><Relationship Id="rId7" Type="http://schemas.openxmlformats.org/officeDocument/2006/relationships/image" Target="../media/image133.png"/><Relationship Id="rId2" Type="http://schemas.openxmlformats.org/officeDocument/2006/relationships/notesSlide" Target="../notesSlides/notesSlide27.xml"/><Relationship Id="rId1" Type="http://schemas.openxmlformats.org/officeDocument/2006/relationships/slideLayout" Target="../slideLayouts/slideLayout19.xml"/><Relationship Id="rId6" Type="http://schemas.openxmlformats.org/officeDocument/2006/relationships/image" Target="../media/image132.svg"/><Relationship Id="rId5" Type="http://schemas.openxmlformats.org/officeDocument/2006/relationships/image" Target="../media/image131.png"/><Relationship Id="rId4" Type="http://schemas.openxmlformats.org/officeDocument/2006/relationships/image" Target="../media/image130.png"/></Relationships>
</file>

<file path=ppt/slides/_rels/slide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20.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9.svg"/></Relationships>
</file>

<file path=ppt/slides/_rels/slide30.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28.xml"/><Relationship Id="rId1" Type="http://schemas.openxmlformats.org/officeDocument/2006/relationships/slideLayout" Target="../slideLayouts/slideLayout19.xml"/><Relationship Id="rId4" Type="http://schemas.openxmlformats.org/officeDocument/2006/relationships/image" Target="../media/image136.png"/></Relationships>
</file>

<file path=ppt/slides/_rels/slide31.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29.xml"/><Relationship Id="rId1" Type="http://schemas.openxmlformats.org/officeDocument/2006/relationships/slideLayout" Target="../slideLayouts/slideLayout1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9.xml"/></Relationships>
</file>

<file path=ppt/slides/_rels/slide34.xml.rels><?xml version="1.0" encoding="UTF-8" standalone="yes"?>
<Relationships xmlns="http://schemas.openxmlformats.org/package/2006/relationships"><Relationship Id="rId8" Type="http://schemas.openxmlformats.org/officeDocument/2006/relationships/image" Target="../media/image144.svg"/><Relationship Id="rId3" Type="http://schemas.openxmlformats.org/officeDocument/2006/relationships/image" Target="../media/image139.svg"/><Relationship Id="rId7" Type="http://schemas.openxmlformats.org/officeDocument/2006/relationships/image" Target="../media/image143.png"/><Relationship Id="rId2" Type="http://schemas.openxmlformats.org/officeDocument/2006/relationships/image" Target="../media/image138.png"/><Relationship Id="rId1" Type="http://schemas.openxmlformats.org/officeDocument/2006/relationships/slideLayout" Target="../slideLayouts/slideLayout21.xml"/><Relationship Id="rId6" Type="http://schemas.openxmlformats.org/officeDocument/2006/relationships/image" Target="../media/image142.png"/><Relationship Id="rId5" Type="http://schemas.openxmlformats.org/officeDocument/2006/relationships/image" Target="../media/image141.svg"/><Relationship Id="rId10" Type="http://schemas.openxmlformats.org/officeDocument/2006/relationships/image" Target="../media/image146.svg"/><Relationship Id="rId4" Type="http://schemas.openxmlformats.org/officeDocument/2006/relationships/image" Target="../media/image140.png"/><Relationship Id="rId9" Type="http://schemas.openxmlformats.org/officeDocument/2006/relationships/image" Target="../media/image145.png"/></Relationships>
</file>

<file path=ppt/slides/_rels/slide35.xml.rels><?xml version="1.0" encoding="UTF-8" standalone="yes"?>
<Relationships xmlns="http://schemas.openxmlformats.org/package/2006/relationships"><Relationship Id="rId3" Type="http://schemas.openxmlformats.org/officeDocument/2006/relationships/image" Target="../media/image148.svg"/><Relationship Id="rId2" Type="http://schemas.openxmlformats.org/officeDocument/2006/relationships/image" Target="../media/image147.png"/><Relationship Id="rId1" Type="http://schemas.openxmlformats.org/officeDocument/2006/relationships/slideLayout" Target="../slideLayouts/slideLayout25.xml"/></Relationships>
</file>

<file path=ppt/slides/_rels/slide36.xml.rels><?xml version="1.0" encoding="UTF-8" standalone="yes"?>
<Relationships xmlns="http://schemas.openxmlformats.org/package/2006/relationships"><Relationship Id="rId8" Type="http://schemas.openxmlformats.org/officeDocument/2006/relationships/image" Target="../media/image154.svg"/><Relationship Id="rId3" Type="http://schemas.openxmlformats.org/officeDocument/2006/relationships/image" Target="../media/image149.png"/><Relationship Id="rId7" Type="http://schemas.openxmlformats.org/officeDocument/2006/relationships/image" Target="../media/image153.png"/><Relationship Id="rId2" Type="http://schemas.openxmlformats.org/officeDocument/2006/relationships/notesSlide" Target="../notesSlides/notesSlide31.xml"/><Relationship Id="rId1" Type="http://schemas.openxmlformats.org/officeDocument/2006/relationships/slideLayout" Target="../slideLayouts/slideLayout21.xml"/><Relationship Id="rId6" Type="http://schemas.openxmlformats.org/officeDocument/2006/relationships/image" Target="../media/image152.png"/><Relationship Id="rId5" Type="http://schemas.openxmlformats.org/officeDocument/2006/relationships/image" Target="../media/image151.png"/><Relationship Id="rId4" Type="http://schemas.openxmlformats.org/officeDocument/2006/relationships/image" Target="../media/image150.png"/></Relationships>
</file>

<file path=ppt/slides/_rels/slide37.xml.rels><?xml version="1.0" encoding="UTF-8" standalone="yes"?>
<Relationships xmlns="http://schemas.openxmlformats.org/package/2006/relationships"><Relationship Id="rId8" Type="http://schemas.openxmlformats.org/officeDocument/2006/relationships/image" Target="../media/image160.png"/><Relationship Id="rId13" Type="http://schemas.openxmlformats.org/officeDocument/2006/relationships/image" Target="../media/image165.svg"/><Relationship Id="rId18" Type="http://schemas.openxmlformats.org/officeDocument/2006/relationships/image" Target="../media/image170.png"/><Relationship Id="rId3" Type="http://schemas.openxmlformats.org/officeDocument/2006/relationships/image" Target="../media/image155.png"/><Relationship Id="rId21" Type="http://schemas.openxmlformats.org/officeDocument/2006/relationships/image" Target="../media/image173.svg"/><Relationship Id="rId7" Type="http://schemas.openxmlformats.org/officeDocument/2006/relationships/image" Target="../media/image159.png"/><Relationship Id="rId12" Type="http://schemas.openxmlformats.org/officeDocument/2006/relationships/image" Target="../media/image164.png"/><Relationship Id="rId17" Type="http://schemas.openxmlformats.org/officeDocument/2006/relationships/image" Target="../media/image169.svg"/><Relationship Id="rId2" Type="http://schemas.openxmlformats.org/officeDocument/2006/relationships/notesSlide" Target="../notesSlides/notesSlide32.xml"/><Relationship Id="rId16" Type="http://schemas.openxmlformats.org/officeDocument/2006/relationships/image" Target="../media/image168.png"/><Relationship Id="rId20" Type="http://schemas.openxmlformats.org/officeDocument/2006/relationships/image" Target="../media/image172.png"/><Relationship Id="rId1" Type="http://schemas.openxmlformats.org/officeDocument/2006/relationships/slideLayout" Target="../slideLayouts/slideLayout21.xml"/><Relationship Id="rId6" Type="http://schemas.openxmlformats.org/officeDocument/2006/relationships/image" Target="../media/image158.svg"/><Relationship Id="rId11" Type="http://schemas.openxmlformats.org/officeDocument/2006/relationships/image" Target="../media/image163.svg"/><Relationship Id="rId5" Type="http://schemas.openxmlformats.org/officeDocument/2006/relationships/image" Target="../media/image157.png"/><Relationship Id="rId15" Type="http://schemas.openxmlformats.org/officeDocument/2006/relationships/image" Target="../media/image167.svg"/><Relationship Id="rId23" Type="http://schemas.openxmlformats.org/officeDocument/2006/relationships/image" Target="../media/image175.svg"/><Relationship Id="rId10" Type="http://schemas.openxmlformats.org/officeDocument/2006/relationships/image" Target="../media/image162.png"/><Relationship Id="rId19" Type="http://schemas.openxmlformats.org/officeDocument/2006/relationships/image" Target="../media/image171.svg"/><Relationship Id="rId4" Type="http://schemas.openxmlformats.org/officeDocument/2006/relationships/image" Target="../media/image156.svg"/><Relationship Id="rId9" Type="http://schemas.openxmlformats.org/officeDocument/2006/relationships/image" Target="../media/image161.svg"/><Relationship Id="rId14" Type="http://schemas.openxmlformats.org/officeDocument/2006/relationships/image" Target="../media/image166.png"/><Relationship Id="rId22" Type="http://schemas.openxmlformats.org/officeDocument/2006/relationships/image" Target="../media/image174.png"/></Relationships>
</file>

<file path=ppt/slides/_rels/slide38.xml.rels><?xml version="1.0" encoding="UTF-8" standalone="yes"?>
<Relationships xmlns="http://schemas.openxmlformats.org/package/2006/relationships"><Relationship Id="rId8" Type="http://schemas.openxmlformats.org/officeDocument/2006/relationships/image" Target="../media/image181.svg"/><Relationship Id="rId13" Type="http://schemas.openxmlformats.org/officeDocument/2006/relationships/image" Target="../media/image70.png"/><Relationship Id="rId3" Type="http://schemas.openxmlformats.org/officeDocument/2006/relationships/image" Target="../media/image176.png"/><Relationship Id="rId7" Type="http://schemas.openxmlformats.org/officeDocument/2006/relationships/image" Target="../media/image180.png"/><Relationship Id="rId12" Type="http://schemas.openxmlformats.org/officeDocument/2006/relationships/image" Target="../media/image81.svg"/><Relationship Id="rId2" Type="http://schemas.openxmlformats.org/officeDocument/2006/relationships/notesSlide" Target="../notesSlides/notesSlide33.xml"/><Relationship Id="rId16" Type="http://schemas.openxmlformats.org/officeDocument/2006/relationships/image" Target="../media/image185.svg"/><Relationship Id="rId1" Type="http://schemas.openxmlformats.org/officeDocument/2006/relationships/slideLayout" Target="../slideLayouts/slideLayout22.xml"/><Relationship Id="rId6" Type="http://schemas.openxmlformats.org/officeDocument/2006/relationships/image" Target="../media/image179.png"/><Relationship Id="rId11" Type="http://schemas.openxmlformats.org/officeDocument/2006/relationships/image" Target="../media/image80.png"/><Relationship Id="rId5" Type="http://schemas.openxmlformats.org/officeDocument/2006/relationships/image" Target="../media/image178.png"/><Relationship Id="rId15" Type="http://schemas.openxmlformats.org/officeDocument/2006/relationships/image" Target="../media/image184.png"/><Relationship Id="rId10" Type="http://schemas.openxmlformats.org/officeDocument/2006/relationships/image" Target="../media/image183.svg"/><Relationship Id="rId4" Type="http://schemas.openxmlformats.org/officeDocument/2006/relationships/image" Target="../media/image177.svg"/><Relationship Id="rId9" Type="http://schemas.openxmlformats.org/officeDocument/2006/relationships/image" Target="../media/image182.png"/><Relationship Id="rId14" Type="http://schemas.openxmlformats.org/officeDocument/2006/relationships/image" Target="../media/image71.sv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4.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emf"/><Relationship Id="rId7" Type="http://schemas.openxmlformats.org/officeDocument/2006/relationships/image" Target="../media/image26.png"/><Relationship Id="rId12" Type="http://schemas.openxmlformats.org/officeDocument/2006/relationships/image" Target="../media/image31.png"/><Relationship Id="rId2" Type="http://schemas.openxmlformats.org/officeDocument/2006/relationships/notesSlide" Target="../notesSlides/notesSlide4.xml"/><Relationship Id="rId1" Type="http://schemas.openxmlformats.org/officeDocument/2006/relationships/slideLayout" Target="../slideLayouts/slideLayout19.xml"/><Relationship Id="rId6" Type="http://schemas.openxmlformats.org/officeDocument/2006/relationships/image" Target="../media/image25.emf"/><Relationship Id="rId11" Type="http://schemas.openxmlformats.org/officeDocument/2006/relationships/image" Target="../media/image30.png"/><Relationship Id="rId5" Type="http://schemas.openxmlformats.org/officeDocument/2006/relationships/image" Target="../media/image24.png"/><Relationship Id="rId10" Type="http://schemas.openxmlformats.org/officeDocument/2006/relationships/image" Target="../media/image29.emf"/><Relationship Id="rId4" Type="http://schemas.openxmlformats.org/officeDocument/2006/relationships/image" Target="../media/image23.emf"/><Relationship Id="rId9" Type="http://schemas.openxmlformats.org/officeDocument/2006/relationships/image" Target="../media/image28.emf"/></Relationships>
</file>

<file path=ppt/slides/_rels/slide40.xml.rels><?xml version="1.0" encoding="UTF-8" standalone="yes"?>
<Relationships xmlns="http://schemas.openxmlformats.org/package/2006/relationships"><Relationship Id="rId8" Type="http://schemas.openxmlformats.org/officeDocument/2006/relationships/image" Target="../media/image191.svg"/><Relationship Id="rId13" Type="http://schemas.openxmlformats.org/officeDocument/2006/relationships/image" Target="../media/image56.png"/><Relationship Id="rId3" Type="http://schemas.openxmlformats.org/officeDocument/2006/relationships/image" Target="../media/image186.png"/><Relationship Id="rId7" Type="http://schemas.openxmlformats.org/officeDocument/2006/relationships/image" Target="../media/image190.png"/><Relationship Id="rId12" Type="http://schemas.openxmlformats.org/officeDocument/2006/relationships/image" Target="../media/image195.svg"/><Relationship Id="rId2" Type="http://schemas.openxmlformats.org/officeDocument/2006/relationships/notesSlide" Target="../notesSlides/notesSlide34.xml"/><Relationship Id="rId1" Type="http://schemas.openxmlformats.org/officeDocument/2006/relationships/slideLayout" Target="../slideLayouts/slideLayout21.xml"/><Relationship Id="rId6" Type="http://schemas.openxmlformats.org/officeDocument/2006/relationships/image" Target="../media/image189.svg"/><Relationship Id="rId11" Type="http://schemas.openxmlformats.org/officeDocument/2006/relationships/image" Target="../media/image194.png"/><Relationship Id="rId5" Type="http://schemas.openxmlformats.org/officeDocument/2006/relationships/image" Target="../media/image188.png"/><Relationship Id="rId15" Type="http://schemas.openxmlformats.org/officeDocument/2006/relationships/hyperlink" Target="https://www.veeam.com/san-snapshots-explorer.html" TargetMode="External"/><Relationship Id="rId10" Type="http://schemas.openxmlformats.org/officeDocument/2006/relationships/image" Target="../media/image193.svg"/><Relationship Id="rId4" Type="http://schemas.openxmlformats.org/officeDocument/2006/relationships/image" Target="../media/image187.svg"/><Relationship Id="rId9" Type="http://schemas.openxmlformats.org/officeDocument/2006/relationships/image" Target="../media/image192.png"/><Relationship Id="rId14" Type="http://schemas.openxmlformats.org/officeDocument/2006/relationships/image" Target="../media/image57.svg"/></Relationships>
</file>

<file path=ppt/slides/_rels/slide41.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notesSlide" Target="../notesSlides/notesSlide35.xml"/><Relationship Id="rId1" Type="http://schemas.openxmlformats.org/officeDocument/2006/relationships/slideLayout" Target="../slideLayouts/slideLayout21.xml"/></Relationships>
</file>

<file path=ppt/slides/_rels/slide42.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notesSlide" Target="../notesSlides/notesSlide36.xml"/><Relationship Id="rId1" Type="http://schemas.openxmlformats.org/officeDocument/2006/relationships/slideLayout" Target="../slideLayouts/slideLayout21.xml"/></Relationships>
</file>

<file path=ppt/slides/_rels/slide43.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notesSlide" Target="../notesSlides/notesSlide37.xml"/><Relationship Id="rId1" Type="http://schemas.openxmlformats.org/officeDocument/2006/relationships/slideLayout" Target="../slideLayouts/slideLayout21.xml"/></Relationships>
</file>

<file path=ppt/slides/_rels/slide44.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notesSlide" Target="../notesSlides/notesSlide38.xml"/><Relationship Id="rId1" Type="http://schemas.openxmlformats.org/officeDocument/2006/relationships/slideLayout" Target="../slideLayouts/slideLayout21.xml"/></Relationships>
</file>

<file path=ppt/slides/_rels/slide45.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39.xml"/><Relationship Id="rId1" Type="http://schemas.openxmlformats.org/officeDocument/2006/relationships/slideLayout" Target="../slideLayouts/slideLayout21.xml"/></Relationships>
</file>

<file path=ppt/slides/_rels/slide46.xml.rels><?xml version="1.0" encoding="UTF-8" standalone="yes"?>
<Relationships xmlns="http://schemas.openxmlformats.org/package/2006/relationships"><Relationship Id="rId8" Type="http://schemas.openxmlformats.org/officeDocument/2006/relationships/image" Target="../media/image69.emf"/><Relationship Id="rId3" Type="http://schemas.openxmlformats.org/officeDocument/2006/relationships/image" Target="../media/image64.png"/><Relationship Id="rId7" Type="http://schemas.openxmlformats.org/officeDocument/2006/relationships/image" Target="../media/image68.png"/><Relationship Id="rId12" Type="http://schemas.openxmlformats.org/officeDocument/2006/relationships/image" Target="../media/image73.svg"/><Relationship Id="rId2" Type="http://schemas.openxmlformats.org/officeDocument/2006/relationships/notesSlide" Target="../notesSlides/notesSlide40.xml"/><Relationship Id="rId1" Type="http://schemas.openxmlformats.org/officeDocument/2006/relationships/slideLayout" Target="../slideLayouts/slideLayout21.xml"/><Relationship Id="rId6" Type="http://schemas.openxmlformats.org/officeDocument/2006/relationships/image" Target="../media/image67.png"/><Relationship Id="rId11" Type="http://schemas.openxmlformats.org/officeDocument/2006/relationships/image" Target="../media/image72.png"/><Relationship Id="rId5" Type="http://schemas.openxmlformats.org/officeDocument/2006/relationships/image" Target="../media/image66.png"/><Relationship Id="rId10" Type="http://schemas.openxmlformats.org/officeDocument/2006/relationships/image" Target="../media/image71.svg"/><Relationship Id="rId4" Type="http://schemas.openxmlformats.org/officeDocument/2006/relationships/image" Target="../media/image65.png"/><Relationship Id="rId9" Type="http://schemas.openxmlformats.org/officeDocument/2006/relationships/image" Target="../media/image70.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8.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image" Target="../media/image201.png"/><Relationship Id="rId1" Type="http://schemas.openxmlformats.org/officeDocument/2006/relationships/slideLayout" Target="../slideLayouts/slideLayout21.xml"/><Relationship Id="rId4" Type="http://schemas.openxmlformats.org/officeDocument/2006/relationships/image" Target="../media/image203.png"/></Relationships>
</file>

<file path=ppt/slides/_rels/slide49.xml.rels><?xml version="1.0" encoding="UTF-8" standalone="yes"?>
<Relationships xmlns="http://schemas.openxmlformats.org/package/2006/relationships"><Relationship Id="rId8" Type="http://schemas.openxmlformats.org/officeDocument/2006/relationships/image" Target="../media/image82.png"/><Relationship Id="rId13" Type="http://schemas.openxmlformats.org/officeDocument/2006/relationships/image" Target="../media/image209.svg"/><Relationship Id="rId3" Type="http://schemas.openxmlformats.org/officeDocument/2006/relationships/image" Target="../media/image205.svg"/><Relationship Id="rId7" Type="http://schemas.openxmlformats.org/officeDocument/2006/relationships/image" Target="../media/image81.svg"/><Relationship Id="rId12" Type="http://schemas.openxmlformats.org/officeDocument/2006/relationships/image" Target="../media/image208.png"/><Relationship Id="rId2" Type="http://schemas.openxmlformats.org/officeDocument/2006/relationships/image" Target="../media/image204.png"/><Relationship Id="rId1" Type="http://schemas.openxmlformats.org/officeDocument/2006/relationships/slideLayout" Target="../slideLayouts/slideLayout27.xml"/><Relationship Id="rId6" Type="http://schemas.openxmlformats.org/officeDocument/2006/relationships/image" Target="../media/image80.png"/><Relationship Id="rId11" Type="http://schemas.openxmlformats.org/officeDocument/2006/relationships/image" Target="../media/image207.svg"/><Relationship Id="rId5" Type="http://schemas.openxmlformats.org/officeDocument/2006/relationships/image" Target="../media/image79.svg"/><Relationship Id="rId10" Type="http://schemas.openxmlformats.org/officeDocument/2006/relationships/image" Target="../media/image206.png"/><Relationship Id="rId4" Type="http://schemas.openxmlformats.org/officeDocument/2006/relationships/image" Target="../media/image78.png"/><Relationship Id="rId9" Type="http://schemas.openxmlformats.org/officeDocument/2006/relationships/image" Target="../media/image83.svg"/></Relationships>
</file>

<file path=ppt/slides/_rels/slide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8.xml"/><Relationship Id="rId4" Type="http://schemas.openxmlformats.org/officeDocument/2006/relationships/image" Target="../media/image34.png"/></Relationships>
</file>

<file path=ppt/slides/_rels/slide50.xml.rels><?xml version="1.0" encoding="UTF-8" standalone="yes"?>
<Relationships xmlns="http://schemas.openxmlformats.org/package/2006/relationships"><Relationship Id="rId3" Type="http://schemas.openxmlformats.org/officeDocument/2006/relationships/image" Target="../media/image210.png"/><Relationship Id="rId7" Type="http://schemas.openxmlformats.org/officeDocument/2006/relationships/image" Target="../media/image205.svg"/><Relationship Id="rId2" Type="http://schemas.openxmlformats.org/officeDocument/2006/relationships/notesSlide" Target="../notesSlides/notesSlide41.xml"/><Relationship Id="rId1" Type="http://schemas.openxmlformats.org/officeDocument/2006/relationships/slideLayout" Target="../slideLayouts/slideLayout22.xml"/><Relationship Id="rId6" Type="http://schemas.openxmlformats.org/officeDocument/2006/relationships/image" Target="../media/image204.png"/><Relationship Id="rId5" Type="http://schemas.openxmlformats.org/officeDocument/2006/relationships/image" Target="../media/image212.svg"/><Relationship Id="rId4" Type="http://schemas.openxmlformats.org/officeDocument/2006/relationships/image" Target="../media/image211.png"/></Relationships>
</file>

<file path=ppt/slides/_rels/slide51.xml.rels><?xml version="1.0" encoding="UTF-8" standalone="yes"?>
<Relationships xmlns="http://schemas.openxmlformats.org/package/2006/relationships"><Relationship Id="rId3" Type="http://schemas.openxmlformats.org/officeDocument/2006/relationships/image" Target="../media/image212.svg"/><Relationship Id="rId2" Type="http://schemas.openxmlformats.org/officeDocument/2006/relationships/image" Target="../media/image211.png"/><Relationship Id="rId1" Type="http://schemas.openxmlformats.org/officeDocument/2006/relationships/slideLayout" Target="../slideLayouts/slideLayout30.xml"/><Relationship Id="rId5" Type="http://schemas.openxmlformats.org/officeDocument/2006/relationships/image" Target="../media/image205.svg"/><Relationship Id="rId4" Type="http://schemas.openxmlformats.org/officeDocument/2006/relationships/image" Target="../media/image204.png"/></Relationships>
</file>

<file path=ppt/slides/_rels/slide52.xml.rels><?xml version="1.0" encoding="UTF-8" standalone="yes"?>
<Relationships xmlns="http://schemas.openxmlformats.org/package/2006/relationships"><Relationship Id="rId3" Type="http://schemas.openxmlformats.org/officeDocument/2006/relationships/image" Target="../media/image212.svg"/><Relationship Id="rId2" Type="http://schemas.openxmlformats.org/officeDocument/2006/relationships/image" Target="../media/image211.png"/><Relationship Id="rId1" Type="http://schemas.openxmlformats.org/officeDocument/2006/relationships/slideLayout" Target="../slideLayouts/slideLayout30.xml"/><Relationship Id="rId5" Type="http://schemas.openxmlformats.org/officeDocument/2006/relationships/image" Target="../media/image205.svg"/><Relationship Id="rId4" Type="http://schemas.openxmlformats.org/officeDocument/2006/relationships/image" Target="../media/image204.png"/></Relationships>
</file>

<file path=ppt/slides/_rels/slide53.xml.rels><?xml version="1.0" encoding="UTF-8" standalone="yes"?>
<Relationships xmlns="http://schemas.openxmlformats.org/package/2006/relationships"><Relationship Id="rId8" Type="http://schemas.openxmlformats.org/officeDocument/2006/relationships/image" Target="../media/image214.svg"/><Relationship Id="rId3" Type="http://schemas.openxmlformats.org/officeDocument/2006/relationships/image" Target="../media/image211.png"/><Relationship Id="rId7" Type="http://schemas.openxmlformats.org/officeDocument/2006/relationships/image" Target="../media/image213.png"/><Relationship Id="rId2" Type="http://schemas.openxmlformats.org/officeDocument/2006/relationships/notesSlide" Target="../notesSlides/notesSlide42.xml"/><Relationship Id="rId1" Type="http://schemas.openxmlformats.org/officeDocument/2006/relationships/slideLayout" Target="../slideLayouts/slideLayout30.xml"/><Relationship Id="rId6" Type="http://schemas.openxmlformats.org/officeDocument/2006/relationships/image" Target="../media/image205.svg"/><Relationship Id="rId5" Type="http://schemas.openxmlformats.org/officeDocument/2006/relationships/image" Target="../media/image204.png"/><Relationship Id="rId4" Type="http://schemas.openxmlformats.org/officeDocument/2006/relationships/image" Target="../media/image212.svg"/></Relationships>
</file>

<file path=ppt/slides/_rels/slide54.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notesSlide" Target="../notesSlides/notesSlide43.xml"/><Relationship Id="rId1" Type="http://schemas.openxmlformats.org/officeDocument/2006/relationships/slideLayout" Target="../slideLayouts/slideLayout30.xml"/><Relationship Id="rId6" Type="http://schemas.openxmlformats.org/officeDocument/2006/relationships/image" Target="../media/image205.svg"/><Relationship Id="rId5" Type="http://schemas.openxmlformats.org/officeDocument/2006/relationships/image" Target="../media/image204.png"/><Relationship Id="rId4" Type="http://schemas.openxmlformats.org/officeDocument/2006/relationships/image" Target="../media/image212.svg"/></Relationships>
</file>

<file path=ppt/slides/_rels/slide55.xml.rels><?xml version="1.0" encoding="UTF-8" standalone="yes"?>
<Relationships xmlns="http://schemas.openxmlformats.org/package/2006/relationships"><Relationship Id="rId8" Type="http://schemas.openxmlformats.org/officeDocument/2006/relationships/image" Target="../media/image212.svg"/><Relationship Id="rId3" Type="http://schemas.openxmlformats.org/officeDocument/2006/relationships/image" Target="../media/image216.png"/><Relationship Id="rId7" Type="http://schemas.openxmlformats.org/officeDocument/2006/relationships/image" Target="../media/image211.png"/><Relationship Id="rId12" Type="http://schemas.openxmlformats.org/officeDocument/2006/relationships/image" Target="../media/image220.svg"/><Relationship Id="rId2" Type="http://schemas.openxmlformats.org/officeDocument/2006/relationships/image" Target="../media/image215.png"/><Relationship Id="rId1" Type="http://schemas.openxmlformats.org/officeDocument/2006/relationships/slideLayout" Target="../slideLayouts/slideLayout30.xml"/><Relationship Id="rId6" Type="http://schemas.openxmlformats.org/officeDocument/2006/relationships/image" Target="../media/image69.emf"/><Relationship Id="rId11" Type="http://schemas.openxmlformats.org/officeDocument/2006/relationships/image" Target="../media/image219.png"/><Relationship Id="rId5" Type="http://schemas.openxmlformats.org/officeDocument/2006/relationships/image" Target="../media/image218.png"/><Relationship Id="rId10" Type="http://schemas.openxmlformats.org/officeDocument/2006/relationships/image" Target="../media/image205.svg"/><Relationship Id="rId4" Type="http://schemas.openxmlformats.org/officeDocument/2006/relationships/image" Target="../media/image217.png"/><Relationship Id="rId9" Type="http://schemas.openxmlformats.org/officeDocument/2006/relationships/image" Target="../media/image204.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9.xml"/></Relationships>
</file>

<file path=ppt/slides/_rels/slide58.xml.rels><?xml version="1.0" encoding="UTF-8" standalone="yes"?>
<Relationships xmlns="http://schemas.openxmlformats.org/package/2006/relationships"><Relationship Id="rId8" Type="http://schemas.openxmlformats.org/officeDocument/2006/relationships/image" Target="../media/image221.png"/><Relationship Id="rId13" Type="http://schemas.openxmlformats.org/officeDocument/2006/relationships/image" Target="../media/image226.svg"/><Relationship Id="rId18" Type="http://schemas.openxmlformats.org/officeDocument/2006/relationships/image" Target="../media/image231.png"/><Relationship Id="rId3" Type="http://schemas.openxmlformats.org/officeDocument/2006/relationships/diagramData" Target="../diagrams/data1.xml"/><Relationship Id="rId21" Type="http://schemas.openxmlformats.org/officeDocument/2006/relationships/image" Target="../media/image234.svg"/><Relationship Id="rId7" Type="http://schemas.microsoft.com/office/2007/relationships/diagramDrawing" Target="../diagrams/drawing1.xml"/><Relationship Id="rId12" Type="http://schemas.openxmlformats.org/officeDocument/2006/relationships/image" Target="../media/image225.png"/><Relationship Id="rId17" Type="http://schemas.openxmlformats.org/officeDocument/2006/relationships/image" Target="../media/image230.svg"/><Relationship Id="rId2" Type="http://schemas.openxmlformats.org/officeDocument/2006/relationships/notesSlide" Target="../notesSlides/notesSlide45.xml"/><Relationship Id="rId16" Type="http://schemas.openxmlformats.org/officeDocument/2006/relationships/image" Target="../media/image229.png"/><Relationship Id="rId20" Type="http://schemas.openxmlformats.org/officeDocument/2006/relationships/image" Target="../media/image233.png"/><Relationship Id="rId1" Type="http://schemas.openxmlformats.org/officeDocument/2006/relationships/slideLayout" Target="../slideLayouts/slideLayout30.xml"/><Relationship Id="rId6" Type="http://schemas.openxmlformats.org/officeDocument/2006/relationships/diagramColors" Target="../diagrams/colors1.xml"/><Relationship Id="rId11" Type="http://schemas.openxmlformats.org/officeDocument/2006/relationships/image" Target="../media/image224.svg"/><Relationship Id="rId5" Type="http://schemas.openxmlformats.org/officeDocument/2006/relationships/diagramQuickStyle" Target="../diagrams/quickStyle1.xml"/><Relationship Id="rId15" Type="http://schemas.openxmlformats.org/officeDocument/2006/relationships/image" Target="../media/image228.svg"/><Relationship Id="rId23" Type="http://schemas.openxmlformats.org/officeDocument/2006/relationships/image" Target="../media/image236.svg"/><Relationship Id="rId10" Type="http://schemas.openxmlformats.org/officeDocument/2006/relationships/image" Target="../media/image223.png"/><Relationship Id="rId19" Type="http://schemas.openxmlformats.org/officeDocument/2006/relationships/image" Target="../media/image232.svg"/><Relationship Id="rId4" Type="http://schemas.openxmlformats.org/officeDocument/2006/relationships/diagramLayout" Target="../diagrams/layout1.xml"/><Relationship Id="rId9" Type="http://schemas.openxmlformats.org/officeDocument/2006/relationships/image" Target="../media/image222.svg"/><Relationship Id="rId14" Type="http://schemas.openxmlformats.org/officeDocument/2006/relationships/image" Target="../media/image227.png"/><Relationship Id="rId22" Type="http://schemas.openxmlformats.org/officeDocument/2006/relationships/image" Target="../media/image235.png"/></Relationships>
</file>

<file path=ppt/slides/_rels/slide59.xml.rels><?xml version="1.0" encoding="UTF-8" standalone="yes"?>
<Relationships xmlns="http://schemas.openxmlformats.org/package/2006/relationships"><Relationship Id="rId8" Type="http://schemas.openxmlformats.org/officeDocument/2006/relationships/image" Target="../media/image242.svg"/><Relationship Id="rId13" Type="http://schemas.openxmlformats.org/officeDocument/2006/relationships/image" Target="../media/image235.png"/><Relationship Id="rId18" Type="http://schemas.openxmlformats.org/officeDocument/2006/relationships/image" Target="../media/image71.svg"/><Relationship Id="rId3" Type="http://schemas.openxmlformats.org/officeDocument/2006/relationships/image" Target="../media/image237.png"/><Relationship Id="rId7" Type="http://schemas.openxmlformats.org/officeDocument/2006/relationships/image" Target="../media/image241.png"/><Relationship Id="rId12" Type="http://schemas.openxmlformats.org/officeDocument/2006/relationships/image" Target="../media/image234.svg"/><Relationship Id="rId17" Type="http://schemas.openxmlformats.org/officeDocument/2006/relationships/image" Target="../media/image70.png"/><Relationship Id="rId2" Type="http://schemas.openxmlformats.org/officeDocument/2006/relationships/notesSlide" Target="../notesSlides/notesSlide46.xml"/><Relationship Id="rId16" Type="http://schemas.openxmlformats.org/officeDocument/2006/relationships/image" Target="../media/image246.svg"/><Relationship Id="rId20" Type="http://schemas.openxmlformats.org/officeDocument/2006/relationships/image" Target="../media/image248.svg"/><Relationship Id="rId1" Type="http://schemas.openxmlformats.org/officeDocument/2006/relationships/slideLayout" Target="../slideLayouts/slideLayout21.xml"/><Relationship Id="rId6" Type="http://schemas.openxmlformats.org/officeDocument/2006/relationships/image" Target="../media/image240.svg"/><Relationship Id="rId11" Type="http://schemas.openxmlformats.org/officeDocument/2006/relationships/image" Target="../media/image233.png"/><Relationship Id="rId5" Type="http://schemas.openxmlformats.org/officeDocument/2006/relationships/image" Target="../media/image239.png"/><Relationship Id="rId15" Type="http://schemas.openxmlformats.org/officeDocument/2006/relationships/image" Target="../media/image245.png"/><Relationship Id="rId10" Type="http://schemas.openxmlformats.org/officeDocument/2006/relationships/image" Target="../media/image244.svg"/><Relationship Id="rId19" Type="http://schemas.openxmlformats.org/officeDocument/2006/relationships/image" Target="../media/image247.png"/><Relationship Id="rId4" Type="http://schemas.openxmlformats.org/officeDocument/2006/relationships/image" Target="../media/image238.png"/><Relationship Id="rId9" Type="http://schemas.openxmlformats.org/officeDocument/2006/relationships/image" Target="../media/image243.png"/><Relationship Id="rId14" Type="http://schemas.openxmlformats.org/officeDocument/2006/relationships/image" Target="../media/image236.sv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60.xml.rels><?xml version="1.0" encoding="UTF-8" standalone="yes"?>
<Relationships xmlns="http://schemas.openxmlformats.org/package/2006/relationships"><Relationship Id="rId8" Type="http://schemas.openxmlformats.org/officeDocument/2006/relationships/image" Target="../media/image240.svg"/><Relationship Id="rId13" Type="http://schemas.openxmlformats.org/officeDocument/2006/relationships/image" Target="../media/image245.png"/><Relationship Id="rId3" Type="http://schemas.openxmlformats.org/officeDocument/2006/relationships/image" Target="../media/image238.png"/><Relationship Id="rId7" Type="http://schemas.openxmlformats.org/officeDocument/2006/relationships/image" Target="../media/image239.png"/><Relationship Id="rId12" Type="http://schemas.openxmlformats.org/officeDocument/2006/relationships/image" Target="../media/image244.svg"/><Relationship Id="rId2" Type="http://schemas.openxmlformats.org/officeDocument/2006/relationships/notesSlide" Target="../notesSlides/notesSlide47.xml"/><Relationship Id="rId16" Type="http://schemas.openxmlformats.org/officeDocument/2006/relationships/image" Target="../media/image71.svg"/><Relationship Id="rId1" Type="http://schemas.openxmlformats.org/officeDocument/2006/relationships/slideLayout" Target="../slideLayouts/slideLayout21.xml"/><Relationship Id="rId6" Type="http://schemas.openxmlformats.org/officeDocument/2006/relationships/image" Target="../media/image237.png"/><Relationship Id="rId11" Type="http://schemas.openxmlformats.org/officeDocument/2006/relationships/image" Target="../media/image243.png"/><Relationship Id="rId5" Type="http://schemas.openxmlformats.org/officeDocument/2006/relationships/image" Target="../media/image85.svg"/><Relationship Id="rId15" Type="http://schemas.openxmlformats.org/officeDocument/2006/relationships/image" Target="../media/image70.png"/><Relationship Id="rId10" Type="http://schemas.openxmlformats.org/officeDocument/2006/relationships/image" Target="../media/image242.svg"/><Relationship Id="rId4" Type="http://schemas.openxmlformats.org/officeDocument/2006/relationships/image" Target="../media/image84.png"/><Relationship Id="rId9" Type="http://schemas.openxmlformats.org/officeDocument/2006/relationships/image" Target="../media/image241.png"/><Relationship Id="rId14" Type="http://schemas.openxmlformats.org/officeDocument/2006/relationships/image" Target="../media/image246.svg"/></Relationships>
</file>

<file path=ppt/slides/_rels/slide61.xml.rels><?xml version="1.0" encoding="UTF-8" standalone="yes"?>
<Relationships xmlns="http://schemas.openxmlformats.org/package/2006/relationships"><Relationship Id="rId8" Type="http://schemas.openxmlformats.org/officeDocument/2006/relationships/image" Target="../media/image251.svg"/><Relationship Id="rId13" Type="http://schemas.openxmlformats.org/officeDocument/2006/relationships/image" Target="../media/image235.png"/><Relationship Id="rId18" Type="http://schemas.openxmlformats.org/officeDocument/2006/relationships/image" Target="../media/image222.svg"/><Relationship Id="rId3" Type="http://schemas.openxmlformats.org/officeDocument/2006/relationships/image" Target="../media/image84.png"/><Relationship Id="rId21" Type="http://schemas.openxmlformats.org/officeDocument/2006/relationships/image" Target="../media/image257.png"/><Relationship Id="rId7" Type="http://schemas.openxmlformats.org/officeDocument/2006/relationships/image" Target="../media/image241.png"/><Relationship Id="rId12" Type="http://schemas.openxmlformats.org/officeDocument/2006/relationships/image" Target="../media/image253.svg"/><Relationship Id="rId17" Type="http://schemas.openxmlformats.org/officeDocument/2006/relationships/image" Target="../media/image70.png"/><Relationship Id="rId2" Type="http://schemas.openxmlformats.org/officeDocument/2006/relationships/notesSlide" Target="../notesSlides/notesSlide48.xml"/><Relationship Id="rId16" Type="http://schemas.openxmlformats.org/officeDocument/2006/relationships/image" Target="../media/image255.svg"/><Relationship Id="rId20" Type="http://schemas.openxmlformats.org/officeDocument/2006/relationships/image" Target="../media/image256.svg"/><Relationship Id="rId1" Type="http://schemas.openxmlformats.org/officeDocument/2006/relationships/slideLayout" Target="../slideLayouts/slideLayout30.xml"/><Relationship Id="rId6" Type="http://schemas.openxmlformats.org/officeDocument/2006/relationships/image" Target="../media/image250.svg"/><Relationship Id="rId11" Type="http://schemas.openxmlformats.org/officeDocument/2006/relationships/image" Target="../media/image233.png"/><Relationship Id="rId5" Type="http://schemas.openxmlformats.org/officeDocument/2006/relationships/image" Target="../media/image239.png"/><Relationship Id="rId15" Type="http://schemas.openxmlformats.org/officeDocument/2006/relationships/image" Target="../media/image245.png"/><Relationship Id="rId10" Type="http://schemas.openxmlformats.org/officeDocument/2006/relationships/image" Target="../media/image252.svg"/><Relationship Id="rId19" Type="http://schemas.openxmlformats.org/officeDocument/2006/relationships/image" Target="../media/image60.png"/><Relationship Id="rId4" Type="http://schemas.openxmlformats.org/officeDocument/2006/relationships/image" Target="../media/image249.svg"/><Relationship Id="rId9" Type="http://schemas.openxmlformats.org/officeDocument/2006/relationships/image" Target="../media/image243.png"/><Relationship Id="rId14" Type="http://schemas.openxmlformats.org/officeDocument/2006/relationships/image" Target="../media/image254.svg"/></Relationships>
</file>

<file path=ppt/slides/_rels/slide62.xml.rels><?xml version="1.0" encoding="UTF-8" standalone="yes"?>
<Relationships xmlns="http://schemas.openxmlformats.org/package/2006/relationships"><Relationship Id="rId3" Type="http://schemas.microsoft.com/office/2007/relationships/hdphoto" Target="../media/hdphoto2.wdp"/><Relationship Id="rId7" Type="http://schemas.openxmlformats.org/officeDocument/2006/relationships/image" Target="../media/image262.svg"/><Relationship Id="rId2" Type="http://schemas.openxmlformats.org/officeDocument/2006/relationships/image" Target="../media/image258.png"/><Relationship Id="rId1" Type="http://schemas.openxmlformats.org/officeDocument/2006/relationships/slideLayout" Target="../slideLayouts/slideLayout30.xml"/><Relationship Id="rId6" Type="http://schemas.openxmlformats.org/officeDocument/2006/relationships/image" Target="../media/image261.png"/><Relationship Id="rId5" Type="http://schemas.openxmlformats.org/officeDocument/2006/relationships/image" Target="../media/image260.svg"/><Relationship Id="rId4" Type="http://schemas.openxmlformats.org/officeDocument/2006/relationships/image" Target="../media/image259.png"/></Relationships>
</file>

<file path=ppt/slides/_rels/slide63.xml.rels><?xml version="1.0" encoding="UTF-8" standalone="yes"?>
<Relationships xmlns="http://schemas.openxmlformats.org/package/2006/relationships"><Relationship Id="rId8" Type="http://schemas.openxmlformats.org/officeDocument/2006/relationships/image" Target="../media/image268.png"/><Relationship Id="rId13" Type="http://schemas.openxmlformats.org/officeDocument/2006/relationships/image" Target="../media/image75.svg"/><Relationship Id="rId3" Type="http://schemas.openxmlformats.org/officeDocument/2006/relationships/image" Target="../media/image185.svg"/><Relationship Id="rId7" Type="http://schemas.openxmlformats.org/officeDocument/2006/relationships/image" Target="../media/image267.svg"/><Relationship Id="rId12" Type="http://schemas.openxmlformats.org/officeDocument/2006/relationships/image" Target="../media/image271.png"/><Relationship Id="rId2" Type="http://schemas.openxmlformats.org/officeDocument/2006/relationships/image" Target="../media/image263.png"/><Relationship Id="rId1" Type="http://schemas.openxmlformats.org/officeDocument/2006/relationships/slideLayout" Target="../slideLayouts/slideLayout19.xml"/><Relationship Id="rId6" Type="http://schemas.openxmlformats.org/officeDocument/2006/relationships/image" Target="../media/image266.png"/><Relationship Id="rId11" Type="http://schemas.openxmlformats.org/officeDocument/2006/relationships/image" Target="../media/image270.svg"/><Relationship Id="rId5" Type="http://schemas.openxmlformats.org/officeDocument/2006/relationships/image" Target="../media/image265.svg"/><Relationship Id="rId10" Type="http://schemas.openxmlformats.org/officeDocument/2006/relationships/image" Target="../media/image269.png"/><Relationship Id="rId4" Type="http://schemas.openxmlformats.org/officeDocument/2006/relationships/image" Target="../media/image264.png"/><Relationship Id="rId9" Type="http://schemas.openxmlformats.org/officeDocument/2006/relationships/image" Target="../media/image79.svg"/></Relationships>
</file>

<file path=ppt/slides/_rels/slide64.xml.rels><?xml version="1.0" encoding="UTF-8" standalone="yes"?>
<Relationships xmlns="http://schemas.openxmlformats.org/package/2006/relationships"><Relationship Id="rId8" Type="http://schemas.openxmlformats.org/officeDocument/2006/relationships/image" Target="../media/image80.png"/><Relationship Id="rId13" Type="http://schemas.openxmlformats.org/officeDocument/2006/relationships/image" Target="../media/image207.svg"/><Relationship Id="rId3" Type="http://schemas.openxmlformats.org/officeDocument/2006/relationships/image" Target="../media/image212.svg"/><Relationship Id="rId7" Type="http://schemas.openxmlformats.org/officeDocument/2006/relationships/image" Target="../media/image79.svg"/><Relationship Id="rId12" Type="http://schemas.openxmlformats.org/officeDocument/2006/relationships/image" Target="../media/image206.png"/><Relationship Id="rId17" Type="http://schemas.openxmlformats.org/officeDocument/2006/relationships/image" Target="../media/image273.svg"/><Relationship Id="rId2" Type="http://schemas.openxmlformats.org/officeDocument/2006/relationships/image" Target="../media/image211.png"/><Relationship Id="rId16" Type="http://schemas.openxmlformats.org/officeDocument/2006/relationships/image" Target="../media/image272.png"/><Relationship Id="rId1" Type="http://schemas.openxmlformats.org/officeDocument/2006/relationships/slideLayout" Target="../slideLayouts/slideLayout27.xml"/><Relationship Id="rId6" Type="http://schemas.openxmlformats.org/officeDocument/2006/relationships/image" Target="../media/image78.png"/><Relationship Id="rId11" Type="http://schemas.openxmlformats.org/officeDocument/2006/relationships/image" Target="../media/image83.svg"/><Relationship Id="rId5" Type="http://schemas.openxmlformats.org/officeDocument/2006/relationships/image" Target="../media/image205.svg"/><Relationship Id="rId15" Type="http://schemas.openxmlformats.org/officeDocument/2006/relationships/image" Target="../media/image209.svg"/><Relationship Id="rId10" Type="http://schemas.openxmlformats.org/officeDocument/2006/relationships/image" Target="../media/image82.png"/><Relationship Id="rId4" Type="http://schemas.openxmlformats.org/officeDocument/2006/relationships/image" Target="../media/image204.png"/><Relationship Id="rId9" Type="http://schemas.openxmlformats.org/officeDocument/2006/relationships/image" Target="../media/image81.svg"/><Relationship Id="rId14" Type="http://schemas.openxmlformats.org/officeDocument/2006/relationships/image" Target="../media/image208.png"/></Relationships>
</file>

<file path=ppt/slides/_rels/slide65.xml.rels><?xml version="1.0" encoding="UTF-8" standalone="yes"?>
<Relationships xmlns="http://schemas.openxmlformats.org/package/2006/relationships"><Relationship Id="rId8" Type="http://schemas.openxmlformats.org/officeDocument/2006/relationships/image" Target="../media/image279.svg"/><Relationship Id="rId13" Type="http://schemas.openxmlformats.org/officeDocument/2006/relationships/image" Target="../media/image268.png"/><Relationship Id="rId18" Type="http://schemas.openxmlformats.org/officeDocument/2006/relationships/image" Target="../media/image287.svg"/><Relationship Id="rId26" Type="http://schemas.openxmlformats.org/officeDocument/2006/relationships/image" Target="../media/image63.svg"/><Relationship Id="rId3" Type="http://schemas.openxmlformats.org/officeDocument/2006/relationships/image" Target="../media/image274.png"/><Relationship Id="rId21" Type="http://schemas.openxmlformats.org/officeDocument/2006/relationships/image" Target="../media/image289.png"/><Relationship Id="rId7" Type="http://schemas.openxmlformats.org/officeDocument/2006/relationships/image" Target="../media/image278.png"/><Relationship Id="rId12" Type="http://schemas.openxmlformats.org/officeDocument/2006/relationships/image" Target="../media/image283.svg"/><Relationship Id="rId17" Type="http://schemas.openxmlformats.org/officeDocument/2006/relationships/image" Target="../media/image286.png"/><Relationship Id="rId25" Type="http://schemas.openxmlformats.org/officeDocument/2006/relationships/image" Target="../media/image293.png"/><Relationship Id="rId2" Type="http://schemas.openxmlformats.org/officeDocument/2006/relationships/notesSlide" Target="../notesSlides/notesSlide49.xml"/><Relationship Id="rId16" Type="http://schemas.openxmlformats.org/officeDocument/2006/relationships/image" Target="../media/image285.svg"/><Relationship Id="rId20" Type="http://schemas.openxmlformats.org/officeDocument/2006/relationships/image" Target="../media/image77.svg"/><Relationship Id="rId29" Type="http://schemas.openxmlformats.org/officeDocument/2006/relationships/image" Target="../media/image296.png"/><Relationship Id="rId1" Type="http://schemas.openxmlformats.org/officeDocument/2006/relationships/slideLayout" Target="../slideLayouts/slideLayout19.xml"/><Relationship Id="rId6" Type="http://schemas.openxmlformats.org/officeDocument/2006/relationships/image" Target="../media/image277.svg"/><Relationship Id="rId11" Type="http://schemas.openxmlformats.org/officeDocument/2006/relationships/image" Target="../media/image282.png"/><Relationship Id="rId24" Type="http://schemas.openxmlformats.org/officeDocument/2006/relationships/image" Target="../media/image292.svg"/><Relationship Id="rId32" Type="http://schemas.openxmlformats.org/officeDocument/2006/relationships/image" Target="../media/image299.svg"/><Relationship Id="rId5" Type="http://schemas.openxmlformats.org/officeDocument/2006/relationships/image" Target="../media/image276.png"/><Relationship Id="rId15" Type="http://schemas.openxmlformats.org/officeDocument/2006/relationships/image" Target="../media/image284.png"/><Relationship Id="rId23" Type="http://schemas.openxmlformats.org/officeDocument/2006/relationships/image" Target="../media/image291.png"/><Relationship Id="rId28" Type="http://schemas.openxmlformats.org/officeDocument/2006/relationships/image" Target="../media/image295.svg"/><Relationship Id="rId10" Type="http://schemas.openxmlformats.org/officeDocument/2006/relationships/image" Target="../media/image281.svg"/><Relationship Id="rId19" Type="http://schemas.openxmlformats.org/officeDocument/2006/relationships/image" Target="../media/image288.png"/><Relationship Id="rId31" Type="http://schemas.openxmlformats.org/officeDocument/2006/relationships/image" Target="../media/image298.png"/><Relationship Id="rId4" Type="http://schemas.openxmlformats.org/officeDocument/2006/relationships/image" Target="../media/image275.svg"/><Relationship Id="rId9" Type="http://schemas.openxmlformats.org/officeDocument/2006/relationships/image" Target="../media/image280.png"/><Relationship Id="rId14" Type="http://schemas.openxmlformats.org/officeDocument/2006/relationships/image" Target="../media/image79.svg"/><Relationship Id="rId22" Type="http://schemas.openxmlformats.org/officeDocument/2006/relationships/image" Target="../media/image290.svg"/><Relationship Id="rId27" Type="http://schemas.openxmlformats.org/officeDocument/2006/relationships/image" Target="../media/image294.png"/><Relationship Id="rId30" Type="http://schemas.openxmlformats.org/officeDocument/2006/relationships/image" Target="../media/image297.sv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8" Type="http://schemas.openxmlformats.org/officeDocument/2006/relationships/image" Target="../media/image40.svg"/><Relationship Id="rId13" Type="http://schemas.openxmlformats.org/officeDocument/2006/relationships/image" Target="../media/image45.png"/><Relationship Id="rId3" Type="http://schemas.openxmlformats.org/officeDocument/2006/relationships/image" Target="../media/image35.png"/><Relationship Id="rId7" Type="http://schemas.openxmlformats.org/officeDocument/2006/relationships/image" Target="../media/image39.png"/><Relationship Id="rId12" Type="http://schemas.openxmlformats.org/officeDocument/2006/relationships/image" Target="../media/image44.svg"/><Relationship Id="rId2" Type="http://schemas.openxmlformats.org/officeDocument/2006/relationships/notesSlide" Target="../notesSlides/notesSlide5.xml"/><Relationship Id="rId1" Type="http://schemas.openxmlformats.org/officeDocument/2006/relationships/slideLayout" Target="../slideLayouts/slideLayout27.xml"/><Relationship Id="rId6" Type="http://schemas.openxmlformats.org/officeDocument/2006/relationships/image" Target="../media/image38.svg"/><Relationship Id="rId11" Type="http://schemas.openxmlformats.org/officeDocument/2006/relationships/image" Target="../media/image43.png"/><Relationship Id="rId5" Type="http://schemas.openxmlformats.org/officeDocument/2006/relationships/image" Target="../media/image37.png"/><Relationship Id="rId10" Type="http://schemas.openxmlformats.org/officeDocument/2006/relationships/image" Target="../media/image42.svg"/><Relationship Id="rId4" Type="http://schemas.openxmlformats.org/officeDocument/2006/relationships/image" Target="../media/image36.svg"/><Relationship Id="rId9" Type="http://schemas.openxmlformats.org/officeDocument/2006/relationships/image" Target="../media/image41.png"/><Relationship Id="rId14" Type="http://schemas.openxmlformats.org/officeDocument/2006/relationships/image" Target="../media/image46.svg"/></Relationships>
</file>

<file path=ppt/slides/_rels/slide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6.xml"/><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33D925E-64DA-49F7-A9B7-A0A4FB7F4073}"/>
              </a:ext>
            </a:extLst>
          </p:cNvPr>
          <p:cNvPicPr>
            <a:picLocks noChangeAspect="1"/>
          </p:cNvPicPr>
          <p:nvPr/>
        </p:nvPicPr>
        <p:blipFill rotWithShape="1">
          <a:blip r:embed="rId3"/>
          <a:srcRect l="-1652" t="13365" r="21981" b="14842"/>
          <a:stretch/>
        </p:blipFill>
        <p:spPr>
          <a:xfrm>
            <a:off x="3470520" y="182880"/>
            <a:ext cx="5673480" cy="4960621"/>
          </a:xfrm>
          <a:prstGeom prst="rect">
            <a:avLst/>
          </a:prstGeom>
        </p:spPr>
      </p:pic>
      <p:sp>
        <p:nvSpPr>
          <p:cNvPr id="2" name="Text Placeholder 1">
            <a:extLst>
              <a:ext uri="{FF2B5EF4-FFF2-40B4-BE49-F238E27FC236}">
                <a16:creationId xmlns:a16="http://schemas.microsoft.com/office/drawing/2014/main" id="{24DF6E37-BE4D-41BD-9A9B-C1D07AD6E9F1}"/>
              </a:ext>
            </a:extLst>
          </p:cNvPr>
          <p:cNvSpPr>
            <a:spLocks noGrp="1"/>
          </p:cNvSpPr>
          <p:nvPr>
            <p:ph type="body" sz="quarter" idx="10"/>
          </p:nvPr>
        </p:nvSpPr>
        <p:spPr>
          <a:xfrm>
            <a:off x="360000" y="2017752"/>
            <a:ext cx="7876178" cy="1107996"/>
          </a:xfrm>
        </p:spPr>
        <p:txBody>
          <a:bodyPr/>
          <a:lstStyle/>
          <a:p>
            <a:r>
              <a:rPr lang="ko-KR" sz="3600" dirty="0">
                <a:solidFill>
                  <a:srgbClr val="93EB20"/>
                </a:solidFill>
              </a:rPr>
              <a:t>Veeam </a:t>
            </a:r>
            <a:r>
              <a:rPr lang="ko-KR" sz="3600" dirty="0" err="1">
                <a:solidFill>
                  <a:srgbClr val="93EB20"/>
                </a:solidFill>
              </a:rPr>
              <a:t>Availability</a:t>
            </a:r>
            <a:r>
              <a:rPr lang="ko-KR" sz="3600" dirty="0">
                <a:solidFill>
                  <a:srgbClr val="93EB20"/>
                </a:solidFill>
              </a:rPr>
              <a:t> </a:t>
            </a:r>
            <a:r>
              <a:rPr lang="ko-KR" sz="3600" dirty="0" err="1">
                <a:solidFill>
                  <a:srgbClr val="93EB20"/>
                </a:solidFill>
              </a:rPr>
              <a:t>Suite</a:t>
            </a:r>
            <a:r>
              <a:rPr lang="ko-KR" sz="3600" dirty="0">
                <a:solidFill>
                  <a:srgbClr val="93EB20"/>
                </a:solidFill>
              </a:rPr>
              <a:t> v10 </a:t>
            </a:r>
            <a:br>
              <a:rPr lang="ko-KR" sz="3600" dirty="0">
                <a:solidFill>
                  <a:srgbClr val="93EB20"/>
                </a:solidFill>
              </a:rPr>
            </a:br>
            <a:r>
              <a:rPr lang="ko-KR" altLang="en-US" sz="3600" dirty="0"/>
              <a:t>소개 자료</a:t>
            </a:r>
            <a:endParaRPr lang="ko-KR" sz="3600" dirty="0"/>
          </a:p>
        </p:txBody>
      </p:sp>
      <p:sp>
        <p:nvSpPr>
          <p:cNvPr id="5" name="Text Placeholder 4">
            <a:extLst>
              <a:ext uri="{FF2B5EF4-FFF2-40B4-BE49-F238E27FC236}">
                <a16:creationId xmlns:a16="http://schemas.microsoft.com/office/drawing/2014/main" id="{5AE3B1BC-7719-465D-9176-FD38BE78257E}"/>
              </a:ext>
            </a:extLst>
          </p:cNvPr>
          <p:cNvSpPr>
            <a:spLocks noGrp="1"/>
          </p:cNvSpPr>
          <p:nvPr>
            <p:ph type="body" sz="quarter" idx="11"/>
          </p:nvPr>
        </p:nvSpPr>
        <p:spPr>
          <a:xfrm>
            <a:off x="360000" y="3805672"/>
            <a:ext cx="5624255" cy="553998"/>
          </a:xfrm>
        </p:spPr>
        <p:txBody>
          <a:bodyPr/>
          <a:lstStyle/>
          <a:p>
            <a:r>
              <a:rPr lang="en-US" dirty="0"/>
              <a:t>Veeam Software Korea</a:t>
            </a:r>
          </a:p>
          <a:p>
            <a:r>
              <a:rPr lang="en-US" altLang="ko-KR" sz="1600" dirty="0">
                <a:hlinkClick r:id="rId4"/>
              </a:rPr>
              <a:t>Sales.Korea@veeam.com</a:t>
            </a:r>
            <a:r>
              <a:rPr lang="en-US" altLang="ko-KR" sz="1600" dirty="0"/>
              <a:t>, 2020.10</a:t>
            </a:r>
          </a:p>
        </p:txBody>
      </p:sp>
      <p:sp>
        <p:nvSpPr>
          <p:cNvPr id="3" name="Rectangle 2">
            <a:extLst>
              <a:ext uri="{FF2B5EF4-FFF2-40B4-BE49-F238E27FC236}">
                <a16:creationId xmlns:a16="http://schemas.microsoft.com/office/drawing/2014/main" id="{AA808D04-32F2-44FF-B33C-D097A7CDDA66}"/>
              </a:ext>
            </a:extLst>
          </p:cNvPr>
          <p:cNvSpPr/>
          <p:nvPr/>
        </p:nvSpPr>
        <p:spPr>
          <a:xfrm>
            <a:off x="4458026" y="2421709"/>
            <a:ext cx="239168" cy="300082"/>
          </a:xfrm>
          <a:prstGeom prst="rect">
            <a:avLst/>
          </a:prstGeom>
        </p:spPr>
        <p:txBody>
          <a:bodyPr wrap="none">
            <a:spAutoFit/>
          </a:bodyPr>
          <a:lstStyle/>
          <a:p>
            <a:r>
              <a:rPr lang="ko-KR">
                <a:solidFill>
                  <a:srgbClr val="000000"/>
                </a:solidFill>
                <a:latin typeface="Tahoma" panose="020B0604030504040204" pitchFamily="34" charset="0"/>
              </a:rPr>
              <a:t> </a:t>
            </a:r>
          </a:p>
        </p:txBody>
      </p:sp>
    </p:spTree>
    <p:extLst>
      <p:ext uri="{BB962C8B-B14F-4D97-AF65-F5344CB8AC3E}">
        <p14:creationId xmlns:p14="http://schemas.microsoft.com/office/powerpoint/2010/main" val="1990175406"/>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dirty="0"/>
              <a:t>전송 모드 </a:t>
            </a:r>
            <a:r>
              <a:rPr lang="en-US" altLang="ko-KR" dirty="0"/>
              <a:t>– Direct</a:t>
            </a:r>
            <a:r>
              <a:rPr lang="ko-KR" altLang="en-US" dirty="0"/>
              <a:t> </a:t>
            </a:r>
            <a:r>
              <a:rPr lang="en-US" altLang="ko-KR" dirty="0"/>
              <a:t>SAN</a:t>
            </a:r>
            <a:endParaRPr lang="ru-RU" dirty="0"/>
          </a:p>
        </p:txBody>
      </p:sp>
      <p:sp>
        <p:nvSpPr>
          <p:cNvPr id="58" name="TextBox 57">
            <a:extLst>
              <a:ext uri="{FF2B5EF4-FFF2-40B4-BE49-F238E27FC236}">
                <a16:creationId xmlns:a16="http://schemas.microsoft.com/office/drawing/2014/main" id="{17BDF42C-001D-4171-8736-160C041E953E}"/>
              </a:ext>
            </a:extLst>
          </p:cNvPr>
          <p:cNvSpPr txBox="1"/>
          <p:nvPr/>
        </p:nvSpPr>
        <p:spPr>
          <a:xfrm>
            <a:off x="468313" y="852488"/>
            <a:ext cx="3924370" cy="3771899"/>
          </a:xfrm>
          <a:prstGeom prst="rect">
            <a:avLst/>
          </a:prstGeom>
          <a:ln w="12700">
            <a:solidFill>
              <a:srgbClr val="93EB20"/>
            </a:solidFill>
          </a:ln>
        </p:spPr>
        <p:txBody>
          <a:bodyPr wrap="square" lIns="90000" rtlCol="0" anchor="t">
            <a:noAutofit/>
          </a:bodyPr>
          <a:lstStyle/>
          <a:p>
            <a:pPr>
              <a:spcAft>
                <a:spcPts val="600"/>
              </a:spcAft>
              <a:buClr>
                <a:srgbClr val="93EB20"/>
              </a:buClr>
            </a:pPr>
            <a:r>
              <a:rPr lang="en-US" altLang="ko-KR" sz="1400" b="1" dirty="0">
                <a:solidFill>
                  <a:srgbClr val="00B492"/>
                </a:solidFill>
              </a:rPr>
              <a:t>Direct Storage Access - SAN</a:t>
            </a:r>
          </a:p>
          <a:p>
            <a:pPr>
              <a:spcAft>
                <a:spcPts val="600"/>
              </a:spcAft>
              <a:buClr>
                <a:srgbClr val="93EB20"/>
              </a:buClr>
            </a:pPr>
            <a:r>
              <a:rPr lang="en-US" altLang="ko-KR" sz="1200" b="1" dirty="0">
                <a:solidFill>
                  <a:schemeClr val="bg1"/>
                </a:solidFill>
              </a:rPr>
              <a:t>Benefits</a:t>
            </a:r>
          </a:p>
          <a:p>
            <a:pPr marL="285750" indent="-285750">
              <a:spcAft>
                <a:spcPts val="600"/>
              </a:spcAft>
              <a:buClr>
                <a:srgbClr val="93EB20"/>
              </a:buClr>
              <a:buFont typeface="Wingdings" panose="05000000000000000000" pitchFamily="2" charset="2"/>
              <a:buChar char="ü"/>
            </a:pPr>
            <a:r>
              <a:rPr lang="ko-KR" altLang="en-US" sz="1000" dirty="0">
                <a:solidFill>
                  <a:schemeClr val="bg1"/>
                </a:solidFill>
              </a:rPr>
              <a:t>운영 스토리지를 </a:t>
            </a:r>
            <a:r>
              <a:rPr lang="en-US" altLang="ko-KR" sz="1000" dirty="0">
                <a:solidFill>
                  <a:schemeClr val="bg1"/>
                </a:solidFill>
              </a:rPr>
              <a:t>SAN</a:t>
            </a:r>
            <a:r>
              <a:rPr lang="ko-KR" altLang="en-US" sz="1000" dirty="0">
                <a:solidFill>
                  <a:schemeClr val="bg1"/>
                </a:solidFill>
              </a:rPr>
              <a:t>으로 사용 시 권장되는 전송 모드</a:t>
            </a:r>
            <a:endParaRPr lang="en-US" altLang="ko-KR" sz="1000" dirty="0">
              <a:solidFill>
                <a:schemeClr val="bg1"/>
              </a:solidFill>
            </a:endParaRPr>
          </a:p>
          <a:p>
            <a:pPr marL="285750" indent="-285750">
              <a:spcAft>
                <a:spcPts val="600"/>
              </a:spcAft>
              <a:buClr>
                <a:srgbClr val="93EB20"/>
              </a:buClr>
              <a:buFont typeface="Wingdings" panose="05000000000000000000" pitchFamily="2" charset="2"/>
              <a:buChar char="ü"/>
            </a:pPr>
            <a:r>
              <a:rPr lang="en-US" altLang="ko-KR" sz="1000" dirty="0">
                <a:solidFill>
                  <a:schemeClr val="bg1"/>
                </a:solidFill>
              </a:rPr>
              <a:t>SAN</a:t>
            </a:r>
            <a:r>
              <a:rPr lang="ko-KR" altLang="en-US" sz="1000" dirty="0">
                <a:solidFill>
                  <a:schemeClr val="bg1"/>
                </a:solidFill>
              </a:rPr>
              <a:t>을 통한 빠른 데이터 전송</a:t>
            </a:r>
          </a:p>
          <a:p>
            <a:pPr marL="285750" indent="-285750">
              <a:spcAft>
                <a:spcPts val="600"/>
              </a:spcAft>
              <a:buClr>
                <a:srgbClr val="93EB20"/>
              </a:buClr>
              <a:buFont typeface="Wingdings" panose="05000000000000000000" pitchFamily="2" charset="2"/>
              <a:buChar char="ü"/>
            </a:pPr>
            <a:r>
              <a:rPr lang="en-US" altLang="ko-KR" sz="1000" dirty="0">
                <a:solidFill>
                  <a:schemeClr val="bg1"/>
                </a:solidFill>
              </a:rPr>
              <a:t>LAN</a:t>
            </a:r>
            <a:r>
              <a:rPr lang="ko-KR" altLang="en-US" sz="1000" dirty="0">
                <a:solidFill>
                  <a:schemeClr val="bg1"/>
                </a:solidFill>
              </a:rPr>
              <a:t> </a:t>
            </a:r>
            <a:r>
              <a:rPr lang="en-US" altLang="ko-KR" sz="1000" dirty="0">
                <a:solidFill>
                  <a:schemeClr val="bg1"/>
                </a:solidFill>
              </a:rPr>
              <a:t>Free </a:t>
            </a:r>
            <a:r>
              <a:rPr lang="ko-KR" altLang="en-US" sz="1000" dirty="0">
                <a:solidFill>
                  <a:schemeClr val="bg1"/>
                </a:solidFill>
              </a:rPr>
              <a:t>백업으로 운영 </a:t>
            </a:r>
            <a:r>
              <a:rPr lang="en-US" altLang="ko-KR" sz="1000" dirty="0">
                <a:solidFill>
                  <a:schemeClr val="bg1"/>
                </a:solidFill>
              </a:rPr>
              <a:t>ESX </a:t>
            </a:r>
            <a:r>
              <a:rPr lang="ko-KR" altLang="en-US" sz="1000" dirty="0">
                <a:solidFill>
                  <a:schemeClr val="bg1"/>
                </a:solidFill>
              </a:rPr>
              <a:t>호스트에는 전혀 부하가 없음</a:t>
            </a:r>
          </a:p>
          <a:p>
            <a:pPr>
              <a:spcAft>
                <a:spcPts val="600"/>
              </a:spcAft>
              <a:buClr>
                <a:srgbClr val="93EB20"/>
              </a:buClr>
            </a:pPr>
            <a:r>
              <a:rPr lang="ko-KR" altLang="en-US" sz="1100" b="1" dirty="0">
                <a:solidFill>
                  <a:schemeClr val="bg1"/>
                </a:solidFill>
              </a:rPr>
              <a:t>고려 사항</a:t>
            </a:r>
          </a:p>
          <a:p>
            <a:pPr marL="285750" indent="-285750">
              <a:spcAft>
                <a:spcPts val="600"/>
              </a:spcAft>
              <a:buClr>
                <a:srgbClr val="93EB20"/>
              </a:buClr>
              <a:buFont typeface="Wingdings" panose="05000000000000000000" pitchFamily="2" charset="2"/>
              <a:buChar char="ü"/>
            </a:pPr>
            <a:r>
              <a:rPr lang="ko-KR" altLang="en-US" sz="1000" dirty="0">
                <a:solidFill>
                  <a:schemeClr val="bg1"/>
                </a:solidFill>
              </a:rPr>
              <a:t>블록 저장 장치 만 지원</a:t>
            </a:r>
            <a:r>
              <a:rPr lang="en-US" altLang="ko-KR" sz="1000" dirty="0">
                <a:solidFill>
                  <a:schemeClr val="bg1"/>
                </a:solidFill>
              </a:rPr>
              <a:t>.</a:t>
            </a:r>
          </a:p>
          <a:p>
            <a:pPr marL="285750" indent="-285750">
              <a:spcAft>
                <a:spcPts val="600"/>
              </a:spcAft>
              <a:buClr>
                <a:srgbClr val="93EB20"/>
              </a:buClr>
              <a:buFont typeface="Wingdings" panose="05000000000000000000" pitchFamily="2" charset="2"/>
              <a:buChar char="ü"/>
            </a:pPr>
            <a:r>
              <a:rPr lang="en-US" altLang="ko-KR" sz="1000" dirty="0">
                <a:solidFill>
                  <a:schemeClr val="bg1"/>
                </a:solidFill>
              </a:rPr>
              <a:t>iSCSI : </a:t>
            </a:r>
            <a:r>
              <a:rPr lang="ko-KR" altLang="en-US" sz="1000" dirty="0">
                <a:solidFill>
                  <a:schemeClr val="bg1"/>
                </a:solidFill>
              </a:rPr>
              <a:t>물리적 및 가상 백업 프록시 서버 모두 지원</a:t>
            </a:r>
          </a:p>
          <a:p>
            <a:pPr marL="285750" indent="-285750">
              <a:spcAft>
                <a:spcPts val="600"/>
              </a:spcAft>
              <a:buClr>
                <a:srgbClr val="93EB20"/>
              </a:buClr>
              <a:buFont typeface="Wingdings" panose="05000000000000000000" pitchFamily="2" charset="2"/>
              <a:buChar char="ü"/>
            </a:pPr>
            <a:r>
              <a:rPr lang="en-US" altLang="ko-KR" sz="1000" dirty="0">
                <a:solidFill>
                  <a:schemeClr val="bg1"/>
                </a:solidFill>
              </a:rPr>
              <a:t>FC SAN</a:t>
            </a:r>
            <a:r>
              <a:rPr lang="ko-KR" altLang="en-US" sz="1000" dirty="0">
                <a:solidFill>
                  <a:schemeClr val="bg1"/>
                </a:solidFill>
              </a:rPr>
              <a:t>을 위한 물리적 백업 프록시 서버 필요</a:t>
            </a:r>
          </a:p>
          <a:p>
            <a:pPr marL="285750" indent="-285750">
              <a:spcAft>
                <a:spcPts val="600"/>
              </a:spcAft>
              <a:buClr>
                <a:srgbClr val="93EB20"/>
              </a:buClr>
              <a:buFont typeface="Wingdings" panose="05000000000000000000" pitchFamily="2" charset="2"/>
              <a:buChar char="ü"/>
            </a:pPr>
            <a:r>
              <a:rPr lang="ko-KR" altLang="en-US" sz="1000" dirty="0">
                <a:solidFill>
                  <a:schemeClr val="bg1"/>
                </a:solidFill>
              </a:rPr>
              <a:t>구성이 복잡함</a:t>
            </a:r>
            <a:endParaRPr lang="en-US" altLang="ko-KR" sz="1050" dirty="0">
              <a:solidFill>
                <a:schemeClr val="bg1"/>
              </a:solidFill>
            </a:endParaRPr>
          </a:p>
        </p:txBody>
      </p:sp>
      <p:graphicFrame>
        <p:nvGraphicFramePr>
          <p:cNvPr id="8" name="표 8">
            <a:extLst>
              <a:ext uri="{FF2B5EF4-FFF2-40B4-BE49-F238E27FC236}">
                <a16:creationId xmlns:a16="http://schemas.microsoft.com/office/drawing/2014/main" id="{A29AF4EF-8775-4607-8585-470AD7B2E76F}"/>
              </a:ext>
            </a:extLst>
          </p:cNvPr>
          <p:cNvGraphicFramePr>
            <a:graphicFrameLocks noGrp="1"/>
          </p:cNvGraphicFramePr>
          <p:nvPr>
            <p:extLst>
              <p:ext uri="{D42A27DB-BD31-4B8C-83A1-F6EECF244321}">
                <p14:modId xmlns:p14="http://schemas.microsoft.com/office/powerpoint/2010/main" val="1933094201"/>
              </p:ext>
            </p:extLst>
          </p:nvPr>
        </p:nvGraphicFramePr>
        <p:xfrm>
          <a:off x="823193" y="3425685"/>
          <a:ext cx="3551121" cy="1188720"/>
        </p:xfrm>
        <a:graphic>
          <a:graphicData uri="http://schemas.openxmlformats.org/drawingml/2006/table">
            <a:tbl>
              <a:tblPr firstRow="1" bandRow="1">
                <a:tableStyleId>{B301B821-A1FF-4177-AEE7-76D212191A09}</a:tableStyleId>
              </a:tblPr>
              <a:tblGrid>
                <a:gridCol w="3551121">
                  <a:extLst>
                    <a:ext uri="{9D8B030D-6E8A-4147-A177-3AD203B41FA5}">
                      <a16:colId xmlns:a16="http://schemas.microsoft.com/office/drawing/2014/main" val="2129013641"/>
                    </a:ext>
                  </a:extLst>
                </a:gridCol>
              </a:tblGrid>
              <a:tr h="0">
                <a:tc>
                  <a:txBody>
                    <a:bodyPr/>
                    <a:lstStyle/>
                    <a:p>
                      <a:pPr latinLnBrk="1"/>
                      <a:r>
                        <a:rPr lang="en-US" altLang="ko-KR" sz="800" b="0" dirty="0"/>
                        <a:t>Proxy</a:t>
                      </a:r>
                      <a:r>
                        <a:rPr lang="ko-KR" altLang="en-US" sz="800" b="0" dirty="0"/>
                        <a:t> 서버는 </a:t>
                      </a:r>
                      <a:r>
                        <a:rPr lang="en-US" altLang="ko-KR" sz="800" b="0" dirty="0"/>
                        <a:t>ESX </a:t>
                      </a:r>
                      <a:r>
                        <a:rPr lang="ko-KR" altLang="en-US" sz="800" b="0" dirty="0"/>
                        <a:t>호스트에 백업 대상 </a:t>
                      </a:r>
                      <a:r>
                        <a:rPr lang="en-US" altLang="ko-KR" sz="800" b="0" dirty="0"/>
                        <a:t>VM</a:t>
                      </a:r>
                      <a:r>
                        <a:rPr lang="ko-KR" altLang="en-US" sz="800" b="0" dirty="0"/>
                        <a:t>의 위치</a:t>
                      </a:r>
                      <a:r>
                        <a:rPr lang="en-US" altLang="ko-KR" sz="800" b="0" dirty="0"/>
                        <a:t>(Datastore)</a:t>
                      </a:r>
                      <a:r>
                        <a:rPr lang="ko-KR" altLang="en-US" sz="800" b="0" dirty="0"/>
                        <a:t> 확인 요청</a:t>
                      </a:r>
                    </a:p>
                  </a:txBody>
                  <a:tcPr>
                    <a:lnL w="12700" cap="flat" cmpd="sng" algn="ctr">
                      <a:solidFill>
                        <a:srgbClr val="003738"/>
                      </a:solidFill>
                      <a:prstDash val="solid"/>
                      <a:round/>
                      <a:headEnd type="none" w="med" len="med"/>
                      <a:tailEnd type="none" w="med" len="med"/>
                    </a:lnL>
                    <a:lnR w="12700" cap="flat" cmpd="sng" algn="ctr">
                      <a:solidFill>
                        <a:srgbClr val="003738"/>
                      </a:solidFill>
                      <a:prstDash val="solid"/>
                      <a:round/>
                      <a:headEnd type="none" w="med" len="med"/>
                      <a:tailEnd type="none" w="med" len="med"/>
                    </a:lnR>
                    <a:lnT w="12700" cap="flat" cmpd="sng" algn="ctr">
                      <a:solidFill>
                        <a:srgbClr val="003738"/>
                      </a:solidFill>
                      <a:prstDash val="solid"/>
                      <a:round/>
                      <a:headEnd type="none" w="med" len="med"/>
                      <a:tailEnd type="none" w="med" len="med"/>
                    </a:lnT>
                    <a:lnB w="12700" cap="flat" cmpd="sng" algn="ctr">
                      <a:solidFill>
                        <a:srgbClr val="9D9D9C"/>
                      </a:solidFill>
                      <a:prstDash val="solid"/>
                      <a:round/>
                      <a:headEnd type="none" w="med" len="med"/>
                      <a:tailEnd type="none" w="med" len="med"/>
                    </a:lnB>
                    <a:noFill/>
                  </a:tcPr>
                </a:tc>
                <a:extLst>
                  <a:ext uri="{0D108BD9-81ED-4DB2-BD59-A6C34878D82A}">
                    <a16:rowId xmlns:a16="http://schemas.microsoft.com/office/drawing/2014/main" val="3428878275"/>
                  </a:ext>
                </a:extLst>
              </a:tr>
              <a:tr h="0">
                <a:tc>
                  <a:txBody>
                    <a:bodyPr/>
                    <a:lstStyle/>
                    <a:p>
                      <a:pPr marL="0" algn="l" defTabSz="686030" rtl="0" eaLnBrk="1" latinLnBrk="1" hangingPunct="1"/>
                      <a:r>
                        <a:rPr lang="en-US" altLang="ko-KR" sz="800" b="0" kern="1200" dirty="0">
                          <a:solidFill>
                            <a:schemeClr val="lt1"/>
                          </a:solidFill>
                          <a:latin typeface="+mn-lt"/>
                          <a:ea typeface="+mn-ea"/>
                          <a:cs typeface="+mn-cs"/>
                        </a:rPr>
                        <a:t>ESX</a:t>
                      </a:r>
                      <a:r>
                        <a:rPr lang="ko-KR" altLang="en-US" sz="800" b="0" kern="1200" dirty="0">
                          <a:solidFill>
                            <a:schemeClr val="lt1"/>
                          </a:solidFill>
                          <a:latin typeface="+mn-lt"/>
                          <a:ea typeface="+mn-ea"/>
                          <a:cs typeface="+mn-cs"/>
                        </a:rPr>
                        <a:t>에 의한  </a:t>
                      </a:r>
                      <a:r>
                        <a:rPr lang="en-US" altLang="ko-KR" sz="800" b="0" kern="1200" dirty="0">
                          <a:solidFill>
                            <a:schemeClr val="lt1"/>
                          </a:solidFill>
                          <a:latin typeface="+mn-lt"/>
                          <a:ea typeface="+mn-ea"/>
                          <a:cs typeface="+mn-cs"/>
                        </a:rPr>
                        <a:t>VM </a:t>
                      </a:r>
                      <a:r>
                        <a:rPr lang="ko-KR" altLang="en-US" sz="800" b="0" kern="1200" dirty="0">
                          <a:solidFill>
                            <a:schemeClr val="lt1"/>
                          </a:solidFill>
                          <a:latin typeface="+mn-lt"/>
                          <a:ea typeface="+mn-ea"/>
                          <a:cs typeface="+mn-cs"/>
                        </a:rPr>
                        <a:t>위치 및  </a:t>
                      </a:r>
                      <a:r>
                        <a:rPr lang="en-US" altLang="ko-KR" sz="800" b="0" kern="1200" dirty="0">
                          <a:solidFill>
                            <a:schemeClr val="lt1"/>
                          </a:solidFill>
                          <a:latin typeface="+mn-lt"/>
                          <a:ea typeface="+mn-ea"/>
                          <a:cs typeface="+mn-cs"/>
                        </a:rPr>
                        <a:t>Disk </a:t>
                      </a:r>
                      <a:r>
                        <a:rPr lang="ko-KR" altLang="en-US" sz="800" b="0" kern="1200" dirty="0">
                          <a:solidFill>
                            <a:schemeClr val="lt1"/>
                          </a:solidFill>
                          <a:latin typeface="+mn-lt"/>
                          <a:ea typeface="+mn-ea"/>
                          <a:cs typeface="+mn-cs"/>
                        </a:rPr>
                        <a:t>구성 설정 확인</a:t>
                      </a:r>
                    </a:p>
                  </a:txBody>
                  <a:tcPr>
                    <a:lnL w="12700" cap="flat" cmpd="sng" algn="ctr">
                      <a:solidFill>
                        <a:srgbClr val="003738"/>
                      </a:solidFill>
                      <a:prstDash val="solid"/>
                      <a:round/>
                      <a:headEnd type="none" w="med" len="med"/>
                      <a:tailEnd type="none" w="med" len="med"/>
                    </a:lnL>
                    <a:lnR w="12700" cap="flat" cmpd="sng" algn="ctr">
                      <a:solidFill>
                        <a:srgbClr val="003738"/>
                      </a:solidFill>
                      <a:prstDash val="solid"/>
                      <a:round/>
                      <a:headEnd type="none" w="med" len="med"/>
                      <a:tailEnd type="none" w="med" len="med"/>
                    </a:lnR>
                    <a:lnT w="12700" cap="flat" cmpd="sng" algn="ctr">
                      <a:solidFill>
                        <a:srgbClr val="9D9D9C"/>
                      </a:solidFill>
                      <a:prstDash val="solid"/>
                      <a:round/>
                      <a:headEnd type="none" w="med" len="med"/>
                      <a:tailEnd type="none" w="med" len="med"/>
                    </a:lnT>
                    <a:lnB w="12700" cap="flat" cmpd="sng" algn="ctr">
                      <a:solidFill>
                        <a:srgbClr val="9D9D9C"/>
                      </a:solidFill>
                      <a:prstDash val="solid"/>
                      <a:round/>
                      <a:headEnd type="none" w="med" len="med"/>
                      <a:tailEnd type="none" w="med" len="med"/>
                    </a:lnB>
                    <a:noFill/>
                  </a:tcPr>
                </a:tc>
                <a:extLst>
                  <a:ext uri="{0D108BD9-81ED-4DB2-BD59-A6C34878D82A}">
                    <a16:rowId xmlns:a16="http://schemas.microsoft.com/office/drawing/2014/main" val="962129660"/>
                  </a:ext>
                </a:extLst>
              </a:tr>
              <a:tr h="0">
                <a:tc>
                  <a:txBody>
                    <a:bodyPr/>
                    <a:lstStyle/>
                    <a:p>
                      <a:pPr marL="0" algn="l" defTabSz="686030" rtl="0" eaLnBrk="1" latinLnBrk="1" hangingPunct="1"/>
                      <a:r>
                        <a:rPr lang="en-US" altLang="ko-KR" sz="800" b="0" kern="1200" dirty="0">
                          <a:solidFill>
                            <a:schemeClr val="lt1"/>
                          </a:solidFill>
                          <a:latin typeface="+mn-lt"/>
                          <a:ea typeface="+mn-ea"/>
                          <a:cs typeface="+mn-cs"/>
                        </a:rPr>
                        <a:t>ESX</a:t>
                      </a:r>
                      <a:r>
                        <a:rPr lang="ko-KR" altLang="en-US" sz="800" b="0" kern="1200" dirty="0">
                          <a:solidFill>
                            <a:schemeClr val="lt1"/>
                          </a:solidFill>
                          <a:latin typeface="+mn-lt"/>
                          <a:ea typeface="+mn-ea"/>
                          <a:cs typeface="+mn-cs"/>
                        </a:rPr>
                        <a:t>는 네트웍을 통해 </a:t>
                      </a:r>
                      <a:r>
                        <a:rPr lang="en-US" altLang="ko-KR" sz="800" b="0" kern="1200" dirty="0">
                          <a:solidFill>
                            <a:schemeClr val="lt1"/>
                          </a:solidFill>
                          <a:latin typeface="+mn-lt"/>
                          <a:ea typeface="+mn-ea"/>
                          <a:cs typeface="+mn-cs"/>
                        </a:rPr>
                        <a:t>Proxy </a:t>
                      </a:r>
                      <a:r>
                        <a:rPr lang="ko-KR" altLang="en-US" sz="800" b="0" kern="1200" dirty="0">
                          <a:solidFill>
                            <a:schemeClr val="lt1"/>
                          </a:solidFill>
                          <a:latin typeface="+mn-lt"/>
                          <a:ea typeface="+mn-ea"/>
                          <a:cs typeface="+mn-cs"/>
                        </a:rPr>
                        <a:t>서버로 메타데이터 전송</a:t>
                      </a:r>
                    </a:p>
                  </a:txBody>
                  <a:tcPr>
                    <a:lnL w="12700" cap="flat" cmpd="sng" algn="ctr">
                      <a:solidFill>
                        <a:srgbClr val="003738"/>
                      </a:solidFill>
                      <a:prstDash val="solid"/>
                      <a:round/>
                      <a:headEnd type="none" w="med" len="med"/>
                      <a:tailEnd type="none" w="med" len="med"/>
                    </a:lnL>
                    <a:lnR w="12700" cap="flat" cmpd="sng" algn="ctr">
                      <a:solidFill>
                        <a:srgbClr val="003738"/>
                      </a:solidFill>
                      <a:prstDash val="solid"/>
                      <a:round/>
                      <a:headEnd type="none" w="med" len="med"/>
                      <a:tailEnd type="none" w="med" len="med"/>
                    </a:lnR>
                    <a:lnT w="12700" cap="flat" cmpd="sng" algn="ctr">
                      <a:solidFill>
                        <a:srgbClr val="9D9D9C"/>
                      </a:solidFill>
                      <a:prstDash val="solid"/>
                      <a:round/>
                      <a:headEnd type="none" w="med" len="med"/>
                      <a:tailEnd type="none" w="med" len="med"/>
                    </a:lnT>
                    <a:lnB w="12700" cap="flat" cmpd="sng" algn="ctr">
                      <a:solidFill>
                        <a:srgbClr val="9D9D9C"/>
                      </a:solidFill>
                      <a:prstDash val="solid"/>
                      <a:round/>
                      <a:headEnd type="none" w="med" len="med"/>
                      <a:tailEnd type="none" w="med" len="med"/>
                    </a:lnB>
                    <a:noFill/>
                  </a:tcPr>
                </a:tc>
                <a:extLst>
                  <a:ext uri="{0D108BD9-81ED-4DB2-BD59-A6C34878D82A}">
                    <a16:rowId xmlns:a16="http://schemas.microsoft.com/office/drawing/2014/main" val="3556216883"/>
                  </a:ext>
                </a:extLst>
              </a:tr>
              <a:tr h="0">
                <a:tc>
                  <a:txBody>
                    <a:bodyPr/>
                    <a:lstStyle/>
                    <a:p>
                      <a:pPr marL="0" algn="l" defTabSz="686030" rtl="0" eaLnBrk="1" latinLnBrk="1" hangingPunct="1"/>
                      <a:r>
                        <a:rPr lang="en-US" altLang="ko-KR" sz="800" b="0" kern="1200" dirty="0">
                          <a:solidFill>
                            <a:schemeClr val="lt1"/>
                          </a:solidFill>
                          <a:latin typeface="+mn-lt"/>
                          <a:ea typeface="+mn-ea"/>
                          <a:cs typeface="+mn-cs"/>
                        </a:rPr>
                        <a:t>Proxy </a:t>
                      </a:r>
                      <a:r>
                        <a:rPr lang="ko-KR" altLang="en-US" sz="800" b="0" kern="1200" dirty="0">
                          <a:solidFill>
                            <a:schemeClr val="lt1"/>
                          </a:solidFill>
                          <a:latin typeface="+mn-lt"/>
                          <a:ea typeface="+mn-ea"/>
                          <a:cs typeface="+mn-cs"/>
                        </a:rPr>
                        <a:t>서버는 메타데이터를 사용해서 </a:t>
                      </a:r>
                      <a:r>
                        <a:rPr lang="en-US" altLang="ko-KR" sz="800" b="0" kern="1200" dirty="0">
                          <a:solidFill>
                            <a:schemeClr val="lt1"/>
                          </a:solidFill>
                          <a:latin typeface="+mn-lt"/>
                          <a:ea typeface="+mn-ea"/>
                          <a:cs typeface="+mn-cs"/>
                        </a:rPr>
                        <a:t>SAN</a:t>
                      </a:r>
                      <a:r>
                        <a:rPr lang="ko-KR" altLang="en-US" sz="800" b="0" kern="1200" dirty="0">
                          <a:solidFill>
                            <a:schemeClr val="lt1"/>
                          </a:solidFill>
                          <a:latin typeface="+mn-lt"/>
                          <a:ea typeface="+mn-ea"/>
                          <a:cs typeface="+mn-cs"/>
                        </a:rPr>
                        <a:t>을 통해 스토리지로부터 직접 </a:t>
                      </a:r>
                      <a:r>
                        <a:rPr lang="en-US" altLang="ko-KR" sz="800" b="0" kern="1200" dirty="0">
                          <a:solidFill>
                            <a:schemeClr val="lt1"/>
                          </a:solidFill>
                          <a:latin typeface="+mn-lt"/>
                          <a:ea typeface="+mn-ea"/>
                          <a:cs typeface="+mn-cs"/>
                        </a:rPr>
                        <a:t>VM </a:t>
                      </a:r>
                      <a:r>
                        <a:rPr lang="ko-KR" altLang="en-US" sz="800" b="0" kern="1200" dirty="0">
                          <a:solidFill>
                            <a:schemeClr val="lt1"/>
                          </a:solidFill>
                          <a:latin typeface="+mn-lt"/>
                          <a:ea typeface="+mn-ea"/>
                          <a:cs typeface="+mn-cs"/>
                        </a:rPr>
                        <a:t>데이터 블록 읽기</a:t>
                      </a:r>
                    </a:p>
                  </a:txBody>
                  <a:tcPr>
                    <a:lnL w="12700" cap="flat" cmpd="sng" algn="ctr">
                      <a:solidFill>
                        <a:srgbClr val="003738"/>
                      </a:solidFill>
                      <a:prstDash val="solid"/>
                      <a:round/>
                      <a:headEnd type="none" w="med" len="med"/>
                      <a:tailEnd type="none" w="med" len="med"/>
                    </a:lnL>
                    <a:lnR w="12700" cap="flat" cmpd="sng" algn="ctr">
                      <a:solidFill>
                        <a:srgbClr val="003738"/>
                      </a:solidFill>
                      <a:prstDash val="solid"/>
                      <a:round/>
                      <a:headEnd type="none" w="med" len="med"/>
                      <a:tailEnd type="none" w="med" len="med"/>
                    </a:lnR>
                    <a:lnT w="12700" cap="flat" cmpd="sng" algn="ctr">
                      <a:solidFill>
                        <a:srgbClr val="9D9D9C"/>
                      </a:solidFill>
                      <a:prstDash val="solid"/>
                      <a:round/>
                      <a:headEnd type="none" w="med" len="med"/>
                      <a:tailEnd type="none" w="med" len="med"/>
                    </a:lnT>
                    <a:lnB w="12700" cap="flat" cmpd="sng" algn="ctr">
                      <a:solidFill>
                        <a:srgbClr val="9D9D9C"/>
                      </a:solidFill>
                      <a:prstDash val="solid"/>
                      <a:round/>
                      <a:headEnd type="none" w="med" len="med"/>
                      <a:tailEnd type="none" w="med" len="med"/>
                    </a:lnB>
                    <a:noFill/>
                  </a:tcPr>
                </a:tc>
                <a:extLst>
                  <a:ext uri="{0D108BD9-81ED-4DB2-BD59-A6C34878D82A}">
                    <a16:rowId xmlns:a16="http://schemas.microsoft.com/office/drawing/2014/main" val="1424838514"/>
                  </a:ext>
                </a:extLst>
              </a:tr>
              <a:tr h="0">
                <a:tc>
                  <a:txBody>
                    <a:bodyPr/>
                    <a:lstStyle/>
                    <a:p>
                      <a:pPr marL="0" algn="l" defTabSz="686030" rtl="0" eaLnBrk="1" latinLnBrk="1" hangingPunct="1"/>
                      <a:r>
                        <a:rPr lang="en-US" altLang="ko-KR" sz="800" b="0" kern="1200" dirty="0">
                          <a:solidFill>
                            <a:schemeClr val="lt1"/>
                          </a:solidFill>
                          <a:latin typeface="+mn-lt"/>
                          <a:ea typeface="+mn-ea"/>
                          <a:cs typeface="+mn-cs"/>
                        </a:rPr>
                        <a:t>Proxy </a:t>
                      </a:r>
                      <a:r>
                        <a:rPr lang="ko-KR" altLang="en-US" sz="800" b="0" kern="1200" dirty="0">
                          <a:solidFill>
                            <a:schemeClr val="lt1"/>
                          </a:solidFill>
                          <a:latin typeface="+mn-lt"/>
                          <a:ea typeface="+mn-ea"/>
                          <a:cs typeface="+mn-cs"/>
                        </a:rPr>
                        <a:t>서버에 의한 데이터 블록을 백업 저장소에 전송</a:t>
                      </a:r>
                    </a:p>
                  </a:txBody>
                  <a:tcPr>
                    <a:lnL w="12700" cap="flat" cmpd="sng" algn="ctr">
                      <a:solidFill>
                        <a:srgbClr val="003738"/>
                      </a:solidFill>
                      <a:prstDash val="solid"/>
                      <a:round/>
                      <a:headEnd type="none" w="med" len="med"/>
                      <a:tailEnd type="none" w="med" len="med"/>
                    </a:lnL>
                    <a:lnR w="12700" cap="flat" cmpd="sng" algn="ctr">
                      <a:solidFill>
                        <a:srgbClr val="003738"/>
                      </a:solidFill>
                      <a:prstDash val="solid"/>
                      <a:round/>
                      <a:headEnd type="none" w="med" len="med"/>
                      <a:tailEnd type="none" w="med" len="med"/>
                    </a:lnR>
                    <a:lnT w="12700" cap="flat" cmpd="sng" algn="ctr">
                      <a:solidFill>
                        <a:srgbClr val="9D9D9C"/>
                      </a:solidFill>
                      <a:prstDash val="solid"/>
                      <a:round/>
                      <a:headEnd type="none" w="med" len="med"/>
                      <a:tailEnd type="none" w="med" len="med"/>
                    </a:lnT>
                    <a:lnB w="12700" cap="flat" cmpd="sng" algn="ctr">
                      <a:solidFill>
                        <a:srgbClr val="003738"/>
                      </a:solidFill>
                      <a:prstDash val="solid"/>
                      <a:round/>
                      <a:headEnd type="none" w="med" len="med"/>
                      <a:tailEnd type="none" w="med" len="med"/>
                    </a:lnB>
                    <a:noFill/>
                  </a:tcPr>
                </a:tc>
                <a:extLst>
                  <a:ext uri="{0D108BD9-81ED-4DB2-BD59-A6C34878D82A}">
                    <a16:rowId xmlns:a16="http://schemas.microsoft.com/office/drawing/2014/main" val="2311319291"/>
                  </a:ext>
                </a:extLst>
              </a:tr>
            </a:tbl>
          </a:graphicData>
        </a:graphic>
      </p:graphicFrame>
      <p:sp>
        <p:nvSpPr>
          <p:cNvPr id="59" name="1 Oval">
            <a:extLst>
              <a:ext uri="{FF2B5EF4-FFF2-40B4-BE49-F238E27FC236}">
                <a16:creationId xmlns:a16="http://schemas.microsoft.com/office/drawing/2014/main" id="{8390FFFD-3ADC-4D54-BE59-26E82CFE7CA0}"/>
              </a:ext>
            </a:extLst>
          </p:cNvPr>
          <p:cNvSpPr/>
          <p:nvPr/>
        </p:nvSpPr>
        <p:spPr bwMode="auto">
          <a:xfrm>
            <a:off x="573846" y="3430442"/>
            <a:ext cx="212310" cy="215425"/>
          </a:xfrm>
          <a:prstGeom prst="ellipse">
            <a:avLst/>
          </a:prstGeom>
          <a:solidFill>
            <a:srgbClr val="9D9D9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85574" fontAlgn="base">
              <a:lnSpc>
                <a:spcPct val="90000"/>
              </a:lnSpc>
              <a:spcBef>
                <a:spcPct val="0"/>
              </a:spcBef>
              <a:spcAft>
                <a:spcPct val="0"/>
              </a:spcAft>
            </a:pPr>
            <a:r>
              <a:rPr lang="en-US" sz="750" b="1" spc="-38" dirty="0">
                <a:solidFill>
                  <a:schemeClr val="bg1"/>
                </a:solidFill>
                <a:ea typeface="Segoe UI" pitchFamily="34" charset="0"/>
                <a:cs typeface="Arial" panose="020B0604020202020204" pitchFamily="34" charset="0"/>
              </a:rPr>
              <a:t>1</a:t>
            </a:r>
            <a:endParaRPr lang="ru-RU" sz="750" b="1" spc="-38" dirty="0" err="1">
              <a:solidFill>
                <a:schemeClr val="bg1"/>
              </a:solidFill>
              <a:ea typeface="Segoe UI" pitchFamily="34" charset="0"/>
              <a:cs typeface="Arial" panose="020B0604020202020204" pitchFamily="34" charset="0"/>
            </a:endParaRPr>
          </a:p>
        </p:txBody>
      </p:sp>
      <p:sp>
        <p:nvSpPr>
          <p:cNvPr id="60" name="1 Oval">
            <a:extLst>
              <a:ext uri="{FF2B5EF4-FFF2-40B4-BE49-F238E27FC236}">
                <a16:creationId xmlns:a16="http://schemas.microsoft.com/office/drawing/2014/main" id="{F568CBEF-EDBC-4752-AAA9-F5AA98562616}"/>
              </a:ext>
            </a:extLst>
          </p:cNvPr>
          <p:cNvSpPr/>
          <p:nvPr/>
        </p:nvSpPr>
        <p:spPr bwMode="auto">
          <a:xfrm>
            <a:off x="573846" y="3645867"/>
            <a:ext cx="212310" cy="215425"/>
          </a:xfrm>
          <a:prstGeom prst="ellipse">
            <a:avLst/>
          </a:prstGeom>
          <a:solidFill>
            <a:srgbClr val="9D9D9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85574" fontAlgn="base">
              <a:lnSpc>
                <a:spcPct val="90000"/>
              </a:lnSpc>
              <a:spcBef>
                <a:spcPct val="0"/>
              </a:spcBef>
              <a:spcAft>
                <a:spcPct val="0"/>
              </a:spcAft>
            </a:pPr>
            <a:r>
              <a:rPr lang="en-US" sz="750" b="1" spc="-38" dirty="0">
                <a:solidFill>
                  <a:schemeClr val="bg1"/>
                </a:solidFill>
                <a:ea typeface="Segoe UI" pitchFamily="34" charset="0"/>
                <a:cs typeface="Arial" panose="020B0604020202020204" pitchFamily="34" charset="0"/>
              </a:rPr>
              <a:t>2</a:t>
            </a:r>
            <a:endParaRPr lang="ru-RU" sz="750" b="1" spc="-38" dirty="0" err="1">
              <a:solidFill>
                <a:schemeClr val="bg1"/>
              </a:solidFill>
              <a:ea typeface="Segoe UI" pitchFamily="34" charset="0"/>
              <a:cs typeface="Arial" panose="020B0604020202020204" pitchFamily="34" charset="0"/>
            </a:endParaRPr>
          </a:p>
        </p:txBody>
      </p:sp>
      <p:sp>
        <p:nvSpPr>
          <p:cNvPr id="61" name="1 Oval">
            <a:extLst>
              <a:ext uri="{FF2B5EF4-FFF2-40B4-BE49-F238E27FC236}">
                <a16:creationId xmlns:a16="http://schemas.microsoft.com/office/drawing/2014/main" id="{4BA4E300-06EA-488C-A98D-C0CC89A3D0AF}"/>
              </a:ext>
            </a:extLst>
          </p:cNvPr>
          <p:cNvSpPr/>
          <p:nvPr/>
        </p:nvSpPr>
        <p:spPr bwMode="auto">
          <a:xfrm>
            <a:off x="573846" y="3861292"/>
            <a:ext cx="212310" cy="215425"/>
          </a:xfrm>
          <a:prstGeom prst="ellipse">
            <a:avLst/>
          </a:prstGeom>
          <a:solidFill>
            <a:srgbClr val="9D9D9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85574" fontAlgn="base">
              <a:lnSpc>
                <a:spcPct val="90000"/>
              </a:lnSpc>
              <a:spcBef>
                <a:spcPct val="0"/>
              </a:spcBef>
              <a:spcAft>
                <a:spcPct val="0"/>
              </a:spcAft>
            </a:pPr>
            <a:r>
              <a:rPr lang="en-US" sz="750" b="1" spc="-38" dirty="0">
                <a:solidFill>
                  <a:schemeClr val="bg1"/>
                </a:solidFill>
                <a:ea typeface="Segoe UI" pitchFamily="34" charset="0"/>
                <a:cs typeface="Arial" panose="020B0604020202020204" pitchFamily="34" charset="0"/>
              </a:rPr>
              <a:t>3</a:t>
            </a:r>
            <a:endParaRPr lang="ru-RU" sz="750" b="1" spc="-38" dirty="0" err="1">
              <a:solidFill>
                <a:schemeClr val="bg1"/>
              </a:solidFill>
              <a:ea typeface="Segoe UI" pitchFamily="34" charset="0"/>
              <a:cs typeface="Arial" panose="020B0604020202020204" pitchFamily="34" charset="0"/>
            </a:endParaRPr>
          </a:p>
        </p:txBody>
      </p:sp>
      <p:sp>
        <p:nvSpPr>
          <p:cNvPr id="62" name="1 Oval">
            <a:extLst>
              <a:ext uri="{FF2B5EF4-FFF2-40B4-BE49-F238E27FC236}">
                <a16:creationId xmlns:a16="http://schemas.microsoft.com/office/drawing/2014/main" id="{680E2D3D-FC8A-4D7D-A8DD-DF192433325A}"/>
              </a:ext>
            </a:extLst>
          </p:cNvPr>
          <p:cNvSpPr/>
          <p:nvPr/>
        </p:nvSpPr>
        <p:spPr bwMode="auto">
          <a:xfrm>
            <a:off x="573846" y="4123587"/>
            <a:ext cx="212310" cy="215425"/>
          </a:xfrm>
          <a:prstGeom prst="ellipse">
            <a:avLst/>
          </a:prstGeom>
          <a:solidFill>
            <a:srgbClr val="9D9D9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85574" fontAlgn="base">
              <a:lnSpc>
                <a:spcPct val="90000"/>
              </a:lnSpc>
              <a:spcBef>
                <a:spcPct val="0"/>
              </a:spcBef>
              <a:spcAft>
                <a:spcPct val="0"/>
              </a:spcAft>
            </a:pPr>
            <a:r>
              <a:rPr lang="en-US" sz="750" b="1" spc="-38" dirty="0">
                <a:solidFill>
                  <a:schemeClr val="bg1"/>
                </a:solidFill>
                <a:ea typeface="Segoe UI" pitchFamily="34" charset="0"/>
                <a:cs typeface="Arial" panose="020B0604020202020204" pitchFamily="34" charset="0"/>
              </a:rPr>
              <a:t>4</a:t>
            </a:r>
            <a:endParaRPr lang="ru-RU" sz="750" b="1" spc="-38" dirty="0" err="1">
              <a:solidFill>
                <a:schemeClr val="bg1"/>
              </a:solidFill>
              <a:ea typeface="Segoe UI" pitchFamily="34" charset="0"/>
              <a:cs typeface="Arial" panose="020B0604020202020204" pitchFamily="34" charset="0"/>
            </a:endParaRPr>
          </a:p>
        </p:txBody>
      </p:sp>
      <p:sp>
        <p:nvSpPr>
          <p:cNvPr id="63" name="1 Oval">
            <a:extLst>
              <a:ext uri="{FF2B5EF4-FFF2-40B4-BE49-F238E27FC236}">
                <a16:creationId xmlns:a16="http://schemas.microsoft.com/office/drawing/2014/main" id="{AAFFECE3-4EE5-4F91-BB0C-4E81CEF1F0C5}"/>
              </a:ext>
            </a:extLst>
          </p:cNvPr>
          <p:cNvSpPr/>
          <p:nvPr/>
        </p:nvSpPr>
        <p:spPr bwMode="auto">
          <a:xfrm>
            <a:off x="574884" y="4401802"/>
            <a:ext cx="212310" cy="215425"/>
          </a:xfrm>
          <a:prstGeom prst="ellipse">
            <a:avLst/>
          </a:prstGeom>
          <a:solidFill>
            <a:srgbClr val="9D9D9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85574" fontAlgn="base">
              <a:lnSpc>
                <a:spcPct val="90000"/>
              </a:lnSpc>
              <a:spcBef>
                <a:spcPct val="0"/>
              </a:spcBef>
              <a:spcAft>
                <a:spcPct val="0"/>
              </a:spcAft>
            </a:pPr>
            <a:r>
              <a:rPr lang="en-US" sz="750" b="1" spc="-38" dirty="0">
                <a:solidFill>
                  <a:schemeClr val="bg1"/>
                </a:solidFill>
                <a:ea typeface="Segoe UI" pitchFamily="34" charset="0"/>
                <a:cs typeface="Arial" panose="020B0604020202020204" pitchFamily="34" charset="0"/>
              </a:rPr>
              <a:t>5</a:t>
            </a:r>
            <a:endParaRPr lang="ru-RU" sz="750" b="1" spc="-38" dirty="0" err="1">
              <a:solidFill>
                <a:schemeClr val="bg1"/>
              </a:solidFill>
              <a:ea typeface="Segoe UI" pitchFamily="34" charset="0"/>
              <a:cs typeface="Arial" panose="020B0604020202020204" pitchFamily="34" charset="0"/>
            </a:endParaRPr>
          </a:p>
        </p:txBody>
      </p:sp>
      <p:grpSp>
        <p:nvGrpSpPr>
          <p:cNvPr id="19" name="그룹 18">
            <a:extLst>
              <a:ext uri="{FF2B5EF4-FFF2-40B4-BE49-F238E27FC236}">
                <a16:creationId xmlns:a16="http://schemas.microsoft.com/office/drawing/2014/main" id="{A16895A2-0337-414A-8C26-81B1F1D9869B}"/>
              </a:ext>
            </a:extLst>
          </p:cNvPr>
          <p:cNvGrpSpPr/>
          <p:nvPr/>
        </p:nvGrpSpPr>
        <p:grpSpPr>
          <a:xfrm>
            <a:off x="4657371" y="1200856"/>
            <a:ext cx="4264686" cy="3049379"/>
            <a:chOff x="4657371" y="1049930"/>
            <a:chExt cx="4264686" cy="3049379"/>
          </a:xfrm>
        </p:grpSpPr>
        <p:pic>
          <p:nvPicPr>
            <p:cNvPr id="65" name="Graphic 96">
              <a:extLst>
                <a:ext uri="{FF2B5EF4-FFF2-40B4-BE49-F238E27FC236}">
                  <a16:creationId xmlns:a16="http://schemas.microsoft.com/office/drawing/2014/main" id="{40D2F067-D724-40EF-88E6-9578484BFCA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387849" y="3574648"/>
              <a:ext cx="507752" cy="231425"/>
            </a:xfrm>
            <a:prstGeom prst="rect">
              <a:avLst/>
            </a:prstGeom>
          </p:spPr>
        </p:pic>
        <p:cxnSp>
          <p:nvCxnSpPr>
            <p:cNvPr id="38" name="Straight Connector 30"/>
            <p:cNvCxnSpPr/>
            <p:nvPr/>
          </p:nvCxnSpPr>
          <p:spPr>
            <a:xfrm flipH="1">
              <a:off x="5187870" y="1800197"/>
              <a:ext cx="3454431" cy="0"/>
            </a:xfrm>
            <a:prstGeom prst="line">
              <a:avLst/>
            </a:prstGeom>
            <a:noFill/>
            <a:ln w="12700">
              <a:solidFill>
                <a:srgbClr val="9D9D9C"/>
              </a:solidFill>
              <a:prstDash val="solid"/>
              <a:tailEnd type="none"/>
            </a:ln>
          </p:spPr>
          <p:style>
            <a:lnRef idx="2">
              <a:schemeClr val="accent1">
                <a:shade val="50000"/>
              </a:schemeClr>
            </a:lnRef>
            <a:fillRef idx="1">
              <a:schemeClr val="accent1"/>
            </a:fillRef>
            <a:effectRef idx="0">
              <a:schemeClr val="accent1"/>
            </a:effectRef>
            <a:fontRef idx="minor">
              <a:schemeClr val="lt1"/>
            </a:fontRef>
          </p:style>
        </p:cxnSp>
        <p:sp>
          <p:nvSpPr>
            <p:cNvPr id="39" name="TextBox 38"/>
            <p:cNvSpPr txBox="1"/>
            <p:nvPr/>
          </p:nvSpPr>
          <p:spPr>
            <a:xfrm>
              <a:off x="5660786" y="1321789"/>
              <a:ext cx="1352918" cy="267620"/>
            </a:xfrm>
            <a:prstGeom prst="rect">
              <a:avLst/>
            </a:prstGeom>
            <a:noFill/>
          </p:spPr>
          <p:txBody>
            <a:bodyPr wrap="square" rtlCol="0">
              <a:spAutoFit/>
            </a:bodyPr>
            <a:lstStyle/>
            <a:p>
              <a:pPr>
                <a:lnSpc>
                  <a:spcPct val="90000"/>
                </a:lnSpc>
              </a:pPr>
              <a:r>
                <a:rPr lang="en-US" sz="750" b="1" dirty="0">
                  <a:solidFill>
                    <a:schemeClr val="bg1"/>
                  </a:solidFill>
                  <a:cs typeface="Arial" panose="020B0604020202020204" pitchFamily="34" charset="0"/>
                </a:rPr>
                <a:t>Veeam </a:t>
              </a:r>
              <a:br>
                <a:rPr lang="en-US" sz="750" b="1" dirty="0">
                  <a:solidFill>
                    <a:schemeClr val="bg1"/>
                  </a:solidFill>
                  <a:cs typeface="Arial" panose="020B0604020202020204" pitchFamily="34" charset="0"/>
                </a:rPr>
              </a:br>
              <a:r>
                <a:rPr lang="en-US" sz="750" b="1" dirty="0">
                  <a:solidFill>
                    <a:schemeClr val="bg1"/>
                  </a:solidFill>
                  <a:cs typeface="Arial" panose="020B0604020202020204" pitchFamily="34" charset="0"/>
                </a:rPr>
                <a:t>backup server</a:t>
              </a:r>
            </a:p>
          </p:txBody>
        </p:sp>
        <p:cxnSp>
          <p:nvCxnSpPr>
            <p:cNvPr id="40" name="Straight Connector 31"/>
            <p:cNvCxnSpPr/>
            <p:nvPr/>
          </p:nvCxnSpPr>
          <p:spPr>
            <a:xfrm flipV="1">
              <a:off x="5634571" y="1800202"/>
              <a:ext cx="7168" cy="232404"/>
            </a:xfrm>
            <a:prstGeom prst="line">
              <a:avLst/>
            </a:prstGeom>
            <a:noFill/>
            <a:ln w="12700">
              <a:solidFill>
                <a:srgbClr val="9D9D9C"/>
              </a:solidFill>
              <a:prstDash val="solid"/>
              <a:tailEnd type="diamond"/>
            </a:ln>
          </p:spPr>
          <p:style>
            <a:lnRef idx="2">
              <a:schemeClr val="accent1">
                <a:shade val="50000"/>
              </a:schemeClr>
            </a:lnRef>
            <a:fillRef idx="1">
              <a:schemeClr val="accent1"/>
            </a:fillRef>
            <a:effectRef idx="0">
              <a:schemeClr val="accent1"/>
            </a:effectRef>
            <a:fontRef idx="minor">
              <a:schemeClr val="lt1"/>
            </a:fontRef>
          </p:style>
        </p:cxnSp>
        <p:cxnSp>
          <p:nvCxnSpPr>
            <p:cNvPr id="42" name="Straight Connector 31"/>
            <p:cNvCxnSpPr>
              <a:cxnSpLocks/>
            </p:cNvCxnSpPr>
            <p:nvPr/>
          </p:nvCxnSpPr>
          <p:spPr>
            <a:xfrm flipV="1">
              <a:off x="7062123" y="1800197"/>
              <a:ext cx="0" cy="1711492"/>
            </a:xfrm>
            <a:prstGeom prst="line">
              <a:avLst/>
            </a:prstGeom>
            <a:noFill/>
            <a:ln w="12700">
              <a:solidFill>
                <a:srgbClr val="9D9D9C"/>
              </a:solidFill>
              <a:prstDash val="solid"/>
              <a:tailEnd type="diamond"/>
            </a:ln>
          </p:spPr>
          <p:style>
            <a:lnRef idx="2">
              <a:schemeClr val="accent1">
                <a:shade val="50000"/>
              </a:schemeClr>
            </a:lnRef>
            <a:fillRef idx="1">
              <a:schemeClr val="accent1"/>
            </a:fillRef>
            <a:effectRef idx="0">
              <a:schemeClr val="accent1"/>
            </a:effectRef>
            <a:fontRef idx="minor">
              <a:schemeClr val="lt1"/>
            </a:fontRef>
          </p:style>
        </p:cxnSp>
        <p:cxnSp>
          <p:nvCxnSpPr>
            <p:cNvPr id="43" name="Straight Connector 31"/>
            <p:cNvCxnSpPr>
              <a:cxnSpLocks/>
            </p:cNvCxnSpPr>
            <p:nvPr/>
          </p:nvCxnSpPr>
          <p:spPr>
            <a:xfrm flipV="1">
              <a:off x="8421646" y="1800197"/>
              <a:ext cx="0" cy="1617514"/>
            </a:xfrm>
            <a:prstGeom prst="line">
              <a:avLst/>
            </a:prstGeom>
            <a:noFill/>
            <a:ln w="12700">
              <a:solidFill>
                <a:srgbClr val="9D9D9C"/>
              </a:solidFill>
              <a:prstDash val="solid"/>
              <a:tailEnd type="diamond"/>
            </a:ln>
          </p:spPr>
          <p:style>
            <a:lnRef idx="2">
              <a:schemeClr val="accent1">
                <a:shade val="50000"/>
              </a:schemeClr>
            </a:lnRef>
            <a:fillRef idx="1">
              <a:schemeClr val="accent1"/>
            </a:fillRef>
            <a:effectRef idx="0">
              <a:schemeClr val="accent1"/>
            </a:effectRef>
            <a:fontRef idx="minor">
              <a:schemeClr val="lt1"/>
            </a:fontRef>
          </p:style>
        </p:cxnSp>
        <p:cxnSp>
          <p:nvCxnSpPr>
            <p:cNvPr id="45" name="Straight Connector 78"/>
            <p:cNvCxnSpPr/>
            <p:nvPr/>
          </p:nvCxnSpPr>
          <p:spPr>
            <a:xfrm>
              <a:off x="5986457" y="3672533"/>
              <a:ext cx="898609" cy="0"/>
            </a:xfrm>
            <a:prstGeom prst="line">
              <a:avLst/>
            </a:prstGeom>
            <a:noFill/>
            <a:ln w="12700">
              <a:solidFill>
                <a:srgbClr val="00E296"/>
              </a:solidFill>
              <a:prstDash val="solid"/>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46" name="Straight Connector 78"/>
            <p:cNvCxnSpPr/>
            <p:nvPr/>
          </p:nvCxnSpPr>
          <p:spPr>
            <a:xfrm>
              <a:off x="7208050" y="3672533"/>
              <a:ext cx="975880" cy="0"/>
            </a:xfrm>
            <a:prstGeom prst="line">
              <a:avLst/>
            </a:prstGeom>
            <a:noFill/>
            <a:ln w="12700">
              <a:solidFill>
                <a:srgbClr val="00E296"/>
              </a:solidFill>
              <a:prstDash val="solid"/>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47" name="Straight Connector 31"/>
            <p:cNvCxnSpPr/>
            <p:nvPr/>
          </p:nvCxnSpPr>
          <p:spPr>
            <a:xfrm>
              <a:off x="5479747" y="1562762"/>
              <a:ext cx="0" cy="226279"/>
            </a:xfrm>
            <a:prstGeom prst="line">
              <a:avLst/>
            </a:prstGeom>
            <a:noFill/>
            <a:ln w="12700">
              <a:solidFill>
                <a:srgbClr val="9D9D9C"/>
              </a:solidFill>
              <a:prstDash val="solid"/>
              <a:tailEnd type="diamond"/>
            </a:ln>
          </p:spPr>
          <p:style>
            <a:lnRef idx="2">
              <a:schemeClr val="accent1">
                <a:shade val="50000"/>
              </a:schemeClr>
            </a:lnRef>
            <a:fillRef idx="1">
              <a:schemeClr val="accent1"/>
            </a:fillRef>
            <a:effectRef idx="0">
              <a:schemeClr val="accent1"/>
            </a:effectRef>
            <a:fontRef idx="minor">
              <a:schemeClr val="lt1"/>
            </a:fontRef>
          </p:style>
        </p:cxnSp>
        <p:sp>
          <p:nvSpPr>
            <p:cNvPr id="48" name="TextBox 47"/>
            <p:cNvSpPr txBox="1"/>
            <p:nvPr/>
          </p:nvSpPr>
          <p:spPr>
            <a:xfrm>
              <a:off x="4675956" y="2763320"/>
              <a:ext cx="683850" cy="174982"/>
            </a:xfrm>
            <a:prstGeom prst="rect">
              <a:avLst/>
            </a:prstGeom>
            <a:noFill/>
          </p:spPr>
          <p:txBody>
            <a:bodyPr wrap="none" rtlCol="0">
              <a:spAutoFit/>
            </a:bodyPr>
            <a:lstStyle/>
            <a:p>
              <a:pPr algn="r">
                <a:lnSpc>
                  <a:spcPct val="90000"/>
                </a:lnSpc>
              </a:pPr>
              <a:r>
                <a:rPr lang="en-US" sz="750" b="1" dirty="0">
                  <a:solidFill>
                    <a:schemeClr val="bg1"/>
                  </a:solidFill>
                  <a:cs typeface="Arial" panose="020B0604020202020204" pitchFamily="34" charset="0"/>
                </a:rPr>
                <a:t>ESX </a:t>
              </a:r>
              <a:r>
                <a:rPr lang="ko-KR" altLang="en-US" sz="750" b="1" dirty="0">
                  <a:solidFill>
                    <a:schemeClr val="bg1"/>
                  </a:solidFill>
                  <a:cs typeface="Arial" panose="020B0604020202020204" pitchFamily="34" charset="0"/>
                </a:rPr>
                <a:t>호스트</a:t>
              </a:r>
              <a:endParaRPr lang="en-US" sz="750" b="1" dirty="0">
                <a:solidFill>
                  <a:schemeClr val="bg1"/>
                </a:solidFill>
                <a:cs typeface="Arial" panose="020B0604020202020204" pitchFamily="34" charset="0"/>
              </a:endParaRPr>
            </a:p>
          </p:txBody>
        </p:sp>
        <p:sp>
          <p:nvSpPr>
            <p:cNvPr id="49" name="TextBox 48"/>
            <p:cNvSpPr txBox="1"/>
            <p:nvPr/>
          </p:nvSpPr>
          <p:spPr>
            <a:xfrm>
              <a:off x="6745033" y="3831688"/>
              <a:ext cx="683200" cy="196208"/>
            </a:xfrm>
            <a:prstGeom prst="rect">
              <a:avLst/>
            </a:prstGeom>
            <a:noFill/>
          </p:spPr>
          <p:txBody>
            <a:bodyPr wrap="none" rtlCol="0">
              <a:spAutoFit/>
            </a:bodyPr>
            <a:lstStyle/>
            <a:p>
              <a:pPr algn="ctr">
                <a:lnSpc>
                  <a:spcPct val="90000"/>
                </a:lnSpc>
              </a:pPr>
              <a:r>
                <a:rPr lang="en-US" sz="750" b="1" dirty="0">
                  <a:solidFill>
                    <a:schemeClr val="bg1"/>
                  </a:solidFill>
                  <a:cs typeface="Arial" panose="020B0604020202020204" pitchFamily="34" charset="0"/>
                </a:rPr>
                <a:t>Proxy </a:t>
              </a:r>
              <a:r>
                <a:rPr lang="ko-KR" altLang="en-US" sz="750" b="1" dirty="0">
                  <a:solidFill>
                    <a:schemeClr val="bg1"/>
                  </a:solidFill>
                  <a:cs typeface="Arial" panose="020B0604020202020204" pitchFamily="34" charset="0"/>
                </a:rPr>
                <a:t>서버</a:t>
              </a:r>
              <a:endParaRPr lang="en-US" sz="750" b="1" dirty="0">
                <a:solidFill>
                  <a:schemeClr val="bg1"/>
                </a:solidFill>
                <a:cs typeface="Arial" panose="020B0604020202020204" pitchFamily="34" charset="0"/>
              </a:endParaRPr>
            </a:p>
          </p:txBody>
        </p:sp>
        <p:sp>
          <p:nvSpPr>
            <p:cNvPr id="50" name="TextBox 49"/>
            <p:cNvSpPr txBox="1"/>
            <p:nvPr/>
          </p:nvSpPr>
          <p:spPr>
            <a:xfrm>
              <a:off x="7923485" y="3831689"/>
              <a:ext cx="998572" cy="267620"/>
            </a:xfrm>
            <a:prstGeom prst="rect">
              <a:avLst/>
            </a:prstGeom>
            <a:noFill/>
          </p:spPr>
          <p:txBody>
            <a:bodyPr wrap="square" rtlCol="0">
              <a:spAutoFit/>
            </a:bodyPr>
            <a:lstStyle/>
            <a:p>
              <a:pPr algn="ctr">
                <a:lnSpc>
                  <a:spcPct val="90000"/>
                </a:lnSpc>
              </a:pPr>
              <a:r>
                <a:rPr lang="en-US" sz="750" b="1" dirty="0">
                  <a:solidFill>
                    <a:schemeClr val="bg1"/>
                  </a:solidFill>
                  <a:cs typeface="Arial" panose="020B0604020202020204" pitchFamily="34" charset="0"/>
                </a:rPr>
                <a:t>Backup repository</a:t>
              </a:r>
            </a:p>
          </p:txBody>
        </p:sp>
        <p:sp>
          <p:nvSpPr>
            <p:cNvPr id="52" name="TextBox 51"/>
            <p:cNvSpPr txBox="1"/>
            <p:nvPr/>
          </p:nvSpPr>
          <p:spPr>
            <a:xfrm>
              <a:off x="5359807" y="3831689"/>
              <a:ext cx="565946" cy="267620"/>
            </a:xfrm>
            <a:prstGeom prst="rect">
              <a:avLst/>
            </a:prstGeom>
            <a:noFill/>
          </p:spPr>
          <p:txBody>
            <a:bodyPr wrap="none" rtlCol="0">
              <a:spAutoFit/>
            </a:bodyPr>
            <a:lstStyle/>
            <a:p>
              <a:pPr algn="ctr">
                <a:lnSpc>
                  <a:spcPct val="90000"/>
                </a:lnSpc>
              </a:pPr>
              <a:r>
                <a:rPr lang="ko-KR" altLang="en-US" sz="750" b="1" dirty="0">
                  <a:solidFill>
                    <a:schemeClr val="bg1"/>
                  </a:solidFill>
                  <a:cs typeface="Arial" panose="020B0604020202020204" pitchFamily="34" charset="0"/>
                </a:rPr>
                <a:t>운영</a:t>
              </a:r>
              <a:endParaRPr lang="en-US" altLang="ko-KR" sz="750" b="1" dirty="0">
                <a:solidFill>
                  <a:schemeClr val="bg1"/>
                </a:solidFill>
                <a:cs typeface="Arial" panose="020B0604020202020204" pitchFamily="34" charset="0"/>
              </a:endParaRPr>
            </a:p>
            <a:p>
              <a:pPr algn="ctr">
                <a:lnSpc>
                  <a:spcPct val="90000"/>
                </a:lnSpc>
              </a:pPr>
              <a:r>
                <a:rPr lang="ko-KR" altLang="en-US" sz="750" b="1" dirty="0">
                  <a:solidFill>
                    <a:schemeClr val="bg1"/>
                  </a:solidFill>
                  <a:cs typeface="Arial" panose="020B0604020202020204" pitchFamily="34" charset="0"/>
                </a:rPr>
                <a:t>스토리지</a:t>
              </a:r>
              <a:endParaRPr lang="en-US" sz="750" b="1" dirty="0">
                <a:solidFill>
                  <a:schemeClr val="bg1"/>
                </a:solidFill>
                <a:cs typeface="Arial" panose="020B0604020202020204" pitchFamily="34" charset="0"/>
              </a:endParaRPr>
            </a:p>
          </p:txBody>
        </p:sp>
        <p:cxnSp>
          <p:nvCxnSpPr>
            <p:cNvPr id="53" name="Straight Connector 78"/>
            <p:cNvCxnSpPr>
              <a:cxnSpLocks/>
            </p:cNvCxnSpPr>
            <p:nvPr/>
          </p:nvCxnSpPr>
          <p:spPr>
            <a:xfrm flipH="1">
              <a:off x="5508988" y="2902998"/>
              <a:ext cx="4045" cy="671083"/>
            </a:xfrm>
            <a:prstGeom prst="line">
              <a:avLst/>
            </a:prstGeom>
            <a:noFill/>
            <a:ln w="12700">
              <a:solidFill>
                <a:srgbClr val="00E296"/>
              </a:solidFill>
              <a:prstDash val="solid"/>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55" name="Straight Connector 78"/>
            <p:cNvCxnSpPr>
              <a:cxnSpLocks/>
            </p:cNvCxnSpPr>
            <p:nvPr/>
          </p:nvCxnSpPr>
          <p:spPr>
            <a:xfrm>
              <a:off x="5894773" y="2956264"/>
              <a:ext cx="1014876" cy="616411"/>
            </a:xfrm>
            <a:prstGeom prst="line">
              <a:avLst/>
            </a:prstGeom>
            <a:noFill/>
            <a:ln w="12700">
              <a:solidFill>
                <a:srgbClr val="00E296"/>
              </a:solidFill>
              <a:prstDash val="solid"/>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56" name="Straight Connector 78"/>
            <p:cNvCxnSpPr>
              <a:cxnSpLocks/>
            </p:cNvCxnSpPr>
            <p:nvPr/>
          </p:nvCxnSpPr>
          <p:spPr>
            <a:xfrm>
              <a:off x="5912842" y="2809203"/>
              <a:ext cx="1002863" cy="626455"/>
            </a:xfrm>
            <a:prstGeom prst="line">
              <a:avLst/>
            </a:prstGeom>
            <a:noFill/>
            <a:ln w="12700">
              <a:solidFill>
                <a:srgbClr val="00E296"/>
              </a:solidFill>
              <a:prstDash val="solid"/>
              <a:headEnd type="triangle"/>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57" name="Straight Connector 78"/>
            <p:cNvCxnSpPr>
              <a:cxnSpLocks/>
            </p:cNvCxnSpPr>
            <p:nvPr/>
          </p:nvCxnSpPr>
          <p:spPr>
            <a:xfrm flipH="1">
              <a:off x="5773801" y="2911876"/>
              <a:ext cx="5563" cy="662204"/>
            </a:xfrm>
            <a:prstGeom prst="line">
              <a:avLst/>
            </a:prstGeom>
            <a:noFill/>
            <a:ln w="12700">
              <a:solidFill>
                <a:srgbClr val="00E296"/>
              </a:solidFill>
              <a:prstDash val="solid"/>
              <a:headEnd type="triangle"/>
              <a:tailEnd type="none"/>
            </a:ln>
          </p:spPr>
          <p:style>
            <a:lnRef idx="2">
              <a:schemeClr val="accent1">
                <a:shade val="50000"/>
              </a:schemeClr>
            </a:lnRef>
            <a:fillRef idx="1">
              <a:schemeClr val="accent1"/>
            </a:fillRef>
            <a:effectRef idx="0">
              <a:schemeClr val="accent1"/>
            </a:effectRef>
            <a:fontRef idx="minor">
              <a:schemeClr val="lt1"/>
            </a:fontRef>
          </p:style>
        </p:cxnSp>
        <p:sp>
          <p:nvSpPr>
            <p:cNvPr id="70" name="TextBox 69">
              <a:extLst>
                <a:ext uri="{FF2B5EF4-FFF2-40B4-BE49-F238E27FC236}">
                  <a16:creationId xmlns:a16="http://schemas.microsoft.com/office/drawing/2014/main" id="{529C972C-FD26-4281-84D8-42D5012F6D9E}"/>
                </a:ext>
              </a:extLst>
            </p:cNvPr>
            <p:cNvSpPr txBox="1"/>
            <p:nvPr/>
          </p:nvSpPr>
          <p:spPr>
            <a:xfrm>
              <a:off x="4657371" y="3154146"/>
              <a:ext cx="702436" cy="196208"/>
            </a:xfrm>
            <a:prstGeom prst="rect">
              <a:avLst/>
            </a:prstGeom>
            <a:noFill/>
          </p:spPr>
          <p:txBody>
            <a:bodyPr wrap="none" rtlCol="0">
              <a:spAutoFit/>
            </a:bodyPr>
            <a:lstStyle/>
            <a:p>
              <a:pPr algn="r">
                <a:lnSpc>
                  <a:spcPct val="90000"/>
                </a:lnSpc>
              </a:pPr>
              <a:r>
                <a:rPr lang="en-US" sz="750" b="1" dirty="0">
                  <a:solidFill>
                    <a:schemeClr val="bg1"/>
                  </a:solidFill>
                  <a:cs typeface="Arial" panose="020B0604020202020204" pitchFamily="34" charset="0"/>
                </a:rPr>
                <a:t>SAN</a:t>
              </a:r>
              <a:r>
                <a:rPr lang="ko-KR" altLang="en-US" sz="750" b="1" dirty="0">
                  <a:solidFill>
                    <a:schemeClr val="bg1"/>
                  </a:solidFill>
                  <a:cs typeface="Arial" panose="020B0604020202020204" pitchFamily="34" charset="0"/>
                </a:rPr>
                <a:t> 스위치</a:t>
              </a:r>
              <a:endParaRPr lang="en-US" sz="750" b="1" dirty="0">
                <a:solidFill>
                  <a:schemeClr val="bg1"/>
                </a:solidFill>
                <a:cs typeface="Arial" panose="020B0604020202020204" pitchFamily="34" charset="0"/>
              </a:endParaRPr>
            </a:p>
          </p:txBody>
        </p:sp>
        <p:sp>
          <p:nvSpPr>
            <p:cNvPr id="32" name="1 Oval"/>
            <p:cNvSpPr/>
            <p:nvPr/>
          </p:nvSpPr>
          <p:spPr bwMode="auto">
            <a:xfrm>
              <a:off x="6363693" y="2850811"/>
              <a:ext cx="231193" cy="253935"/>
            </a:xfrm>
            <a:prstGeom prst="ellipse">
              <a:avLst/>
            </a:prstGeom>
            <a:solidFill>
              <a:srgbClr val="9D9D9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85574" fontAlgn="base">
                <a:lnSpc>
                  <a:spcPct val="90000"/>
                </a:lnSpc>
                <a:spcBef>
                  <a:spcPct val="0"/>
                </a:spcBef>
                <a:spcAft>
                  <a:spcPct val="0"/>
                </a:spcAft>
              </a:pPr>
              <a:r>
                <a:rPr lang="en-US" sz="750" b="1" spc="-38" dirty="0">
                  <a:solidFill>
                    <a:schemeClr val="bg1"/>
                  </a:solidFill>
                  <a:ea typeface="Segoe UI" pitchFamily="34" charset="0"/>
                  <a:cs typeface="Arial" panose="020B0604020202020204" pitchFamily="34" charset="0"/>
                </a:rPr>
                <a:t>1</a:t>
              </a:r>
              <a:endParaRPr lang="ru-RU" sz="750" b="1" spc="-38" dirty="0" err="1">
                <a:solidFill>
                  <a:schemeClr val="bg1"/>
                </a:solidFill>
                <a:ea typeface="Segoe UI" pitchFamily="34" charset="0"/>
                <a:cs typeface="Arial" panose="020B0604020202020204" pitchFamily="34" charset="0"/>
              </a:endParaRPr>
            </a:p>
          </p:txBody>
        </p:sp>
        <p:sp>
          <p:nvSpPr>
            <p:cNvPr id="33" name="1 Oval"/>
            <p:cNvSpPr/>
            <p:nvPr/>
          </p:nvSpPr>
          <p:spPr bwMode="auto">
            <a:xfrm>
              <a:off x="5525687" y="3318740"/>
              <a:ext cx="231193" cy="253935"/>
            </a:xfrm>
            <a:prstGeom prst="ellipse">
              <a:avLst/>
            </a:prstGeom>
            <a:solidFill>
              <a:srgbClr val="9D9D9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85574" fontAlgn="base">
                <a:lnSpc>
                  <a:spcPct val="90000"/>
                </a:lnSpc>
                <a:spcBef>
                  <a:spcPct val="0"/>
                </a:spcBef>
                <a:spcAft>
                  <a:spcPct val="0"/>
                </a:spcAft>
              </a:pPr>
              <a:r>
                <a:rPr lang="en-US" sz="750" b="1" spc="-38" dirty="0">
                  <a:solidFill>
                    <a:schemeClr val="bg1"/>
                  </a:solidFill>
                  <a:ea typeface="Segoe UI" pitchFamily="34" charset="0"/>
                  <a:cs typeface="Arial" panose="020B0604020202020204" pitchFamily="34" charset="0"/>
                </a:rPr>
                <a:t>2</a:t>
              </a:r>
              <a:endParaRPr lang="ru-RU" sz="750" b="1" spc="-38" dirty="0" err="1">
                <a:solidFill>
                  <a:schemeClr val="bg1"/>
                </a:solidFill>
                <a:ea typeface="Segoe UI" pitchFamily="34" charset="0"/>
                <a:cs typeface="Arial" panose="020B0604020202020204" pitchFamily="34" charset="0"/>
              </a:endParaRPr>
            </a:p>
          </p:txBody>
        </p:sp>
        <p:sp>
          <p:nvSpPr>
            <p:cNvPr id="35" name="1 Oval"/>
            <p:cNvSpPr/>
            <p:nvPr/>
          </p:nvSpPr>
          <p:spPr bwMode="auto">
            <a:xfrm>
              <a:off x="6304140" y="3715173"/>
              <a:ext cx="231193" cy="253935"/>
            </a:xfrm>
            <a:prstGeom prst="ellipse">
              <a:avLst/>
            </a:prstGeom>
            <a:solidFill>
              <a:srgbClr val="9D9D9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85574" fontAlgn="base">
                <a:lnSpc>
                  <a:spcPct val="90000"/>
                </a:lnSpc>
                <a:spcBef>
                  <a:spcPct val="0"/>
                </a:spcBef>
                <a:spcAft>
                  <a:spcPct val="0"/>
                </a:spcAft>
              </a:pPr>
              <a:r>
                <a:rPr lang="en-US" sz="750" b="1" spc="-38" dirty="0">
                  <a:solidFill>
                    <a:schemeClr val="bg1"/>
                  </a:solidFill>
                  <a:ea typeface="Segoe UI" pitchFamily="34" charset="0"/>
                  <a:cs typeface="Arial" panose="020B0604020202020204" pitchFamily="34" charset="0"/>
                </a:rPr>
                <a:t>4</a:t>
              </a:r>
              <a:endParaRPr lang="ru-RU" sz="750" b="1" spc="-38" dirty="0" err="1">
                <a:solidFill>
                  <a:schemeClr val="bg1"/>
                </a:solidFill>
                <a:ea typeface="Segoe UI" pitchFamily="34" charset="0"/>
                <a:cs typeface="Arial" panose="020B0604020202020204" pitchFamily="34" charset="0"/>
              </a:endParaRPr>
            </a:p>
          </p:txBody>
        </p:sp>
        <p:sp>
          <p:nvSpPr>
            <p:cNvPr id="36" name="1 Oval"/>
            <p:cNvSpPr/>
            <p:nvPr/>
          </p:nvSpPr>
          <p:spPr bwMode="auto">
            <a:xfrm>
              <a:off x="7575250" y="3716046"/>
              <a:ext cx="231193" cy="253935"/>
            </a:xfrm>
            <a:prstGeom prst="ellipse">
              <a:avLst/>
            </a:prstGeom>
            <a:solidFill>
              <a:srgbClr val="9D9D9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85574" fontAlgn="base">
                <a:lnSpc>
                  <a:spcPct val="90000"/>
                </a:lnSpc>
                <a:spcBef>
                  <a:spcPct val="0"/>
                </a:spcBef>
                <a:spcAft>
                  <a:spcPct val="0"/>
                </a:spcAft>
              </a:pPr>
              <a:r>
                <a:rPr lang="en-US" sz="750" b="1" spc="-38" dirty="0">
                  <a:solidFill>
                    <a:schemeClr val="bg1"/>
                  </a:solidFill>
                  <a:ea typeface="Segoe UI" pitchFamily="34" charset="0"/>
                  <a:cs typeface="Arial" panose="020B0604020202020204" pitchFamily="34" charset="0"/>
                </a:rPr>
                <a:t>5</a:t>
              </a:r>
              <a:endParaRPr lang="ru-RU" sz="750" b="1" spc="-38" dirty="0" err="1">
                <a:solidFill>
                  <a:schemeClr val="bg1"/>
                </a:solidFill>
                <a:ea typeface="Segoe UI" pitchFamily="34" charset="0"/>
                <a:cs typeface="Arial" panose="020B0604020202020204" pitchFamily="34" charset="0"/>
              </a:endParaRPr>
            </a:p>
          </p:txBody>
        </p:sp>
        <p:pic>
          <p:nvPicPr>
            <p:cNvPr id="66" name="Graphic 84">
              <a:extLst>
                <a:ext uri="{FF2B5EF4-FFF2-40B4-BE49-F238E27FC236}">
                  <a16:creationId xmlns:a16="http://schemas.microsoft.com/office/drawing/2014/main" id="{B1867C25-1C17-4F70-BF60-7FE86E67AC9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293499" y="1049930"/>
              <a:ext cx="374056" cy="543421"/>
            </a:xfrm>
            <a:prstGeom prst="rect">
              <a:avLst/>
            </a:prstGeom>
          </p:spPr>
        </p:pic>
        <p:pic>
          <p:nvPicPr>
            <p:cNvPr id="67" name="Graphic 69">
              <a:extLst>
                <a:ext uri="{FF2B5EF4-FFF2-40B4-BE49-F238E27FC236}">
                  <a16:creationId xmlns:a16="http://schemas.microsoft.com/office/drawing/2014/main" id="{436E6961-25F0-411C-800E-CE52FF4C68F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905298" y="3475280"/>
              <a:ext cx="301855" cy="326753"/>
            </a:xfrm>
            <a:prstGeom prst="rect">
              <a:avLst/>
            </a:prstGeom>
          </p:spPr>
        </p:pic>
        <p:pic>
          <p:nvPicPr>
            <p:cNvPr id="68" name="Graphic 7">
              <a:extLst>
                <a:ext uri="{FF2B5EF4-FFF2-40B4-BE49-F238E27FC236}">
                  <a16:creationId xmlns:a16="http://schemas.microsoft.com/office/drawing/2014/main" id="{965A15E0-6224-4107-9332-258D71A87212}"/>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247794" y="3434254"/>
              <a:ext cx="375702" cy="446904"/>
            </a:xfrm>
            <a:prstGeom prst="rect">
              <a:avLst/>
            </a:prstGeom>
          </p:spPr>
        </p:pic>
        <p:pic>
          <p:nvPicPr>
            <p:cNvPr id="69" name="Graphic 71">
              <a:extLst>
                <a:ext uri="{FF2B5EF4-FFF2-40B4-BE49-F238E27FC236}">
                  <a16:creationId xmlns:a16="http://schemas.microsoft.com/office/drawing/2014/main" id="{65A4DC68-91C7-476A-B619-853F4B6E538F}"/>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385709" y="3145846"/>
              <a:ext cx="485258" cy="133446"/>
            </a:xfrm>
            <a:prstGeom prst="rect">
              <a:avLst/>
            </a:prstGeom>
          </p:spPr>
        </p:pic>
        <p:cxnSp>
          <p:nvCxnSpPr>
            <p:cNvPr id="16" name="직선 연결선 15">
              <a:extLst>
                <a:ext uri="{FF2B5EF4-FFF2-40B4-BE49-F238E27FC236}">
                  <a16:creationId xmlns:a16="http://schemas.microsoft.com/office/drawing/2014/main" id="{7F6663C1-6F7D-4705-B653-DAD2DA091AF6}"/>
                </a:ext>
              </a:extLst>
            </p:cNvPr>
            <p:cNvCxnSpPr>
              <a:stCxn id="69" idx="3"/>
              <a:endCxn id="67" idx="1"/>
            </p:cNvCxnSpPr>
            <p:nvPr/>
          </p:nvCxnSpPr>
          <p:spPr>
            <a:xfrm>
              <a:off x="5870967" y="3212569"/>
              <a:ext cx="1034331" cy="426088"/>
            </a:xfrm>
            <a:prstGeom prst="line">
              <a:avLst/>
            </a:prstGeom>
            <a:ln w="12700">
              <a:solidFill>
                <a:srgbClr val="9D9D9C"/>
              </a:solidFill>
              <a:prstDash val="sysDash"/>
              <a:tailEnd type="none" w="med" len="med"/>
            </a:ln>
          </p:spPr>
          <p:style>
            <a:lnRef idx="1">
              <a:schemeClr val="accent1"/>
            </a:lnRef>
            <a:fillRef idx="0">
              <a:schemeClr val="accent1"/>
            </a:fillRef>
            <a:effectRef idx="0">
              <a:schemeClr val="accent1"/>
            </a:effectRef>
            <a:fontRef idx="minor">
              <a:schemeClr val="tx1"/>
            </a:fontRef>
          </p:style>
        </p:cxnSp>
        <p:sp>
          <p:nvSpPr>
            <p:cNvPr id="34" name="1 Oval"/>
            <p:cNvSpPr/>
            <p:nvPr/>
          </p:nvSpPr>
          <p:spPr bwMode="auto">
            <a:xfrm>
              <a:off x="6151323" y="3261300"/>
              <a:ext cx="231193" cy="253935"/>
            </a:xfrm>
            <a:prstGeom prst="ellipse">
              <a:avLst/>
            </a:prstGeom>
            <a:solidFill>
              <a:srgbClr val="9D9D9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85574" fontAlgn="base">
                <a:lnSpc>
                  <a:spcPct val="90000"/>
                </a:lnSpc>
                <a:spcBef>
                  <a:spcPct val="0"/>
                </a:spcBef>
                <a:spcAft>
                  <a:spcPct val="0"/>
                </a:spcAft>
              </a:pPr>
              <a:r>
                <a:rPr lang="en-US" sz="750" b="1" spc="-38" dirty="0">
                  <a:solidFill>
                    <a:schemeClr val="bg1"/>
                  </a:solidFill>
                  <a:ea typeface="Segoe UI" pitchFamily="34" charset="0"/>
                  <a:cs typeface="Arial" panose="020B0604020202020204" pitchFamily="34" charset="0"/>
                </a:rPr>
                <a:t>3</a:t>
              </a:r>
              <a:endParaRPr lang="ru-RU" sz="750" b="1" spc="-38" dirty="0" err="1">
                <a:solidFill>
                  <a:schemeClr val="bg1"/>
                </a:solidFill>
                <a:ea typeface="Segoe UI" pitchFamily="34" charset="0"/>
                <a:cs typeface="Arial" panose="020B0604020202020204" pitchFamily="34" charset="0"/>
              </a:endParaRPr>
            </a:p>
          </p:txBody>
        </p:sp>
        <p:pic>
          <p:nvPicPr>
            <p:cNvPr id="64" name="Graphic 45">
              <a:extLst>
                <a:ext uri="{FF2B5EF4-FFF2-40B4-BE49-F238E27FC236}">
                  <a16:creationId xmlns:a16="http://schemas.microsoft.com/office/drawing/2014/main" id="{7AAB6C9B-AB84-4183-9A34-66CED85E7CE6}"/>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182019" y="1948806"/>
              <a:ext cx="924440" cy="964081"/>
            </a:xfrm>
            <a:prstGeom prst="rect">
              <a:avLst/>
            </a:prstGeom>
          </p:spPr>
        </p:pic>
      </p:grpSp>
    </p:spTree>
    <p:custDataLst>
      <p:tags r:id="rId1"/>
    </p:custDataLst>
    <p:extLst>
      <p:ext uri="{BB962C8B-B14F-4D97-AF65-F5344CB8AC3E}">
        <p14:creationId xmlns:p14="http://schemas.microsoft.com/office/powerpoint/2010/main" val="2802907520"/>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dirty="0"/>
              <a:t>전송 모드 </a:t>
            </a:r>
            <a:r>
              <a:rPr lang="en-US" altLang="ko-KR" dirty="0"/>
              <a:t>– Direct</a:t>
            </a:r>
            <a:r>
              <a:rPr lang="ko-KR" altLang="en-US" dirty="0"/>
              <a:t> </a:t>
            </a:r>
            <a:r>
              <a:rPr lang="en-US" altLang="ko-KR" dirty="0"/>
              <a:t>SAN</a:t>
            </a:r>
            <a:endParaRPr lang="ko-KR" dirty="0"/>
          </a:p>
        </p:txBody>
      </p:sp>
      <p:sp>
        <p:nvSpPr>
          <p:cNvPr id="3" name="Content Placeholder 2"/>
          <p:cNvSpPr>
            <a:spLocks noGrp="1"/>
          </p:cNvSpPr>
          <p:nvPr>
            <p:ph type="body" sz="quarter" idx="10"/>
          </p:nvPr>
        </p:nvSpPr>
        <p:spPr>
          <a:xfrm>
            <a:off x="360000" y="1023938"/>
            <a:ext cx="8363938" cy="3077766"/>
          </a:xfrm>
        </p:spPr>
        <p:txBody>
          <a:bodyPr/>
          <a:lstStyle/>
          <a:p>
            <a:r>
              <a:rPr lang="ko-KR" altLang="en-US" sz="2000" dirty="0"/>
              <a:t>스토리지에서 직접 데이터를 가져오기 때문에 </a:t>
            </a:r>
            <a:r>
              <a:rPr lang="ko-KR" sz="2000" dirty="0">
                <a:solidFill>
                  <a:srgbClr val="93EB20"/>
                </a:solidFill>
              </a:rPr>
              <a:t>빠르고 신뢰할 수 있음</a:t>
            </a:r>
          </a:p>
          <a:p>
            <a:endParaRPr lang="en-US" sz="2000" dirty="0"/>
          </a:p>
          <a:p>
            <a:r>
              <a:rPr lang="ko-KR" altLang="en-US" sz="2000" dirty="0"/>
              <a:t>운영</a:t>
            </a:r>
            <a:r>
              <a:rPr lang="ko-KR" sz="2000" dirty="0"/>
              <a:t> 호스트와 네트워크에 미치는 </a:t>
            </a:r>
            <a:r>
              <a:rPr lang="ko-KR" sz="2000" dirty="0">
                <a:solidFill>
                  <a:srgbClr val="93EB20"/>
                </a:solidFill>
              </a:rPr>
              <a:t>영향 없음</a:t>
            </a:r>
          </a:p>
          <a:p>
            <a:pPr marL="252000" indent="-252000">
              <a:buFont typeface="Arial" panose="020B0604020202020204" pitchFamily="34" charset="0"/>
              <a:buChar char="•"/>
            </a:pPr>
            <a:r>
              <a:rPr lang="ko-KR" sz="2000" dirty="0"/>
              <a:t>백업 프록시가 </a:t>
            </a:r>
            <a:r>
              <a:rPr lang="ko-KR" sz="2000" dirty="0" err="1"/>
              <a:t>SAN</a:t>
            </a:r>
            <a:r>
              <a:rPr lang="ko-KR" altLang="en-US" dirty="0" err="1"/>
              <a:t>을</a:t>
            </a:r>
            <a:r>
              <a:rPr lang="ko-KR" altLang="en-US" dirty="0"/>
              <a:t> 통해</a:t>
            </a:r>
            <a:r>
              <a:rPr lang="ko-KR" sz="2000" dirty="0"/>
              <a:t> 직접 데이터를 가져옴</a:t>
            </a:r>
          </a:p>
          <a:p>
            <a:pPr marL="252000" indent="-252000">
              <a:buFont typeface="Arial" panose="020B0604020202020204" pitchFamily="34" charset="0"/>
              <a:buChar char="•"/>
            </a:pPr>
            <a:r>
              <a:rPr lang="ko-KR" sz="2000" dirty="0"/>
              <a:t>백업 트래픽이 </a:t>
            </a:r>
            <a:r>
              <a:rPr lang="en-US" altLang="ko-KR" sz="2000" dirty="0"/>
              <a:t>SAN</a:t>
            </a:r>
            <a:r>
              <a:rPr lang="ko-KR" altLang="en-US" sz="2000" dirty="0"/>
              <a:t>에</a:t>
            </a:r>
            <a:r>
              <a:rPr lang="ko-KR" sz="2000" dirty="0"/>
              <a:t> 격리(LAN </a:t>
            </a:r>
            <a:r>
              <a:rPr lang="en-US" altLang="ko-KR" dirty="0"/>
              <a:t>free</a:t>
            </a:r>
            <a:r>
              <a:rPr lang="ko-KR" sz="2000" dirty="0"/>
              <a:t> 백업)</a:t>
            </a:r>
          </a:p>
          <a:p>
            <a:endParaRPr lang="en-US" sz="2000" dirty="0">
              <a:solidFill>
                <a:srgbClr val="93EB20"/>
              </a:solidFill>
            </a:endParaRPr>
          </a:p>
          <a:p>
            <a:r>
              <a:rPr lang="ko-KR" sz="2000" dirty="0">
                <a:solidFill>
                  <a:srgbClr val="93EB20"/>
                </a:solidFill>
              </a:rPr>
              <a:t>가장 경제적 </a:t>
            </a:r>
          </a:p>
          <a:p>
            <a:pPr marL="252000" indent="-252000">
              <a:buFont typeface="Arial" panose="020B0604020202020204" pitchFamily="34" charset="0"/>
              <a:buChar char="•"/>
            </a:pPr>
            <a:r>
              <a:rPr lang="ko-KR" altLang="en-US" dirty="0"/>
              <a:t>백업을 위해 별도의 </a:t>
            </a:r>
            <a:r>
              <a:rPr lang="ko-KR" sz="2000" dirty="0" err="1"/>
              <a:t>VM</a:t>
            </a:r>
            <a:r>
              <a:rPr lang="ko-KR" altLang="en-US" sz="2000" dirty="0" err="1"/>
              <a:t>을</a:t>
            </a:r>
            <a:r>
              <a:rPr lang="ko-KR" altLang="en-US" sz="2000" dirty="0"/>
              <a:t> 구축할 필요가 없음</a:t>
            </a:r>
            <a:r>
              <a:rPr lang="ko-KR" sz="2000" dirty="0"/>
              <a:t>(호스트 하드웨어 및 </a:t>
            </a:r>
            <a:r>
              <a:rPr lang="ko-KR" sz="2000" dirty="0" err="1"/>
              <a:t>vSphere</a:t>
            </a:r>
            <a:r>
              <a:rPr lang="ko-KR" sz="2000" dirty="0"/>
              <a:t> 라이선스 비용 절감)</a:t>
            </a:r>
          </a:p>
          <a:p>
            <a:pPr marL="252000" indent="-252000">
              <a:buFont typeface="Arial" panose="020B0604020202020204" pitchFamily="34" charset="0"/>
              <a:buChar char="•"/>
            </a:pPr>
            <a:r>
              <a:rPr lang="ko-KR" sz="2000" dirty="0"/>
              <a:t>백업 프록시 서버</a:t>
            </a:r>
            <a:r>
              <a:rPr lang="ko-KR" altLang="en-US" sz="2000" dirty="0"/>
              <a:t>들은 다른</a:t>
            </a:r>
            <a:r>
              <a:rPr lang="ko-KR" sz="2000" dirty="0"/>
              <a:t> 가상화에서 바로 사용 가능</a:t>
            </a:r>
          </a:p>
        </p:txBody>
      </p:sp>
    </p:spTree>
    <p:extLst>
      <p:ext uri="{BB962C8B-B14F-4D97-AF65-F5344CB8AC3E}">
        <p14:creationId xmlns:p14="http://schemas.microsoft.com/office/powerpoint/2010/main" val="1837527128"/>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0000" y="171451"/>
            <a:ext cx="8363938" cy="553998"/>
          </a:xfrm>
        </p:spPr>
        <p:txBody>
          <a:bodyPr/>
          <a:lstStyle/>
          <a:p>
            <a:r>
              <a:rPr lang="ko-KR" altLang="en-US" dirty="0"/>
              <a:t>전송 모드 </a:t>
            </a:r>
            <a:r>
              <a:rPr lang="en-US" altLang="ko-KR" dirty="0"/>
              <a:t>– </a:t>
            </a:r>
            <a:r>
              <a:rPr lang="ko-KR" altLang="en-US" dirty="0"/>
              <a:t>스토리지 스냅샷 통합</a:t>
            </a:r>
            <a:endParaRPr lang="ru-RU" dirty="0"/>
          </a:p>
        </p:txBody>
      </p:sp>
      <p:sp>
        <p:nvSpPr>
          <p:cNvPr id="58" name="TextBox 57">
            <a:extLst>
              <a:ext uri="{FF2B5EF4-FFF2-40B4-BE49-F238E27FC236}">
                <a16:creationId xmlns:a16="http://schemas.microsoft.com/office/drawing/2014/main" id="{17BDF42C-001D-4171-8736-160C041E953E}"/>
              </a:ext>
            </a:extLst>
          </p:cNvPr>
          <p:cNvSpPr txBox="1"/>
          <p:nvPr/>
        </p:nvSpPr>
        <p:spPr>
          <a:xfrm>
            <a:off x="468313" y="852488"/>
            <a:ext cx="3924370" cy="3771899"/>
          </a:xfrm>
          <a:prstGeom prst="rect">
            <a:avLst/>
          </a:prstGeom>
          <a:ln w="12700">
            <a:solidFill>
              <a:srgbClr val="93EB20"/>
            </a:solidFill>
          </a:ln>
        </p:spPr>
        <p:txBody>
          <a:bodyPr wrap="square" lIns="90000" rtlCol="0" anchor="t">
            <a:noAutofit/>
          </a:bodyPr>
          <a:lstStyle/>
          <a:p>
            <a:pPr>
              <a:spcAft>
                <a:spcPts val="600"/>
              </a:spcAft>
              <a:buClr>
                <a:srgbClr val="93EB20"/>
              </a:buClr>
            </a:pPr>
            <a:r>
              <a:rPr lang="en-US" altLang="ko-KR" sz="1400" b="1" dirty="0">
                <a:solidFill>
                  <a:srgbClr val="00B492"/>
                </a:solidFill>
              </a:rPr>
              <a:t>Direct Storage Access - </a:t>
            </a:r>
            <a:r>
              <a:rPr lang="en-US" altLang="ko-KR" sz="1400" b="1" dirty="0" err="1">
                <a:solidFill>
                  <a:srgbClr val="00B492"/>
                </a:solidFill>
              </a:rPr>
              <a:t>SAN+Snapshot</a:t>
            </a:r>
            <a:endParaRPr lang="en-US" altLang="ko-KR" sz="1400" b="1" dirty="0">
              <a:solidFill>
                <a:srgbClr val="00B492"/>
              </a:solidFill>
            </a:endParaRPr>
          </a:p>
          <a:p>
            <a:pPr>
              <a:spcAft>
                <a:spcPts val="600"/>
              </a:spcAft>
              <a:buClr>
                <a:srgbClr val="93EB20"/>
              </a:buClr>
            </a:pPr>
            <a:r>
              <a:rPr lang="en-US" altLang="ko-KR" sz="1200" b="1" dirty="0">
                <a:solidFill>
                  <a:schemeClr val="bg1"/>
                </a:solidFill>
              </a:rPr>
              <a:t>Benefits</a:t>
            </a:r>
          </a:p>
          <a:p>
            <a:pPr marL="285750" indent="-285750">
              <a:spcAft>
                <a:spcPts val="600"/>
              </a:spcAft>
              <a:buClr>
                <a:srgbClr val="93EB20"/>
              </a:buClr>
              <a:buFont typeface="Wingdings" panose="05000000000000000000" pitchFamily="2" charset="2"/>
              <a:buChar char="ü"/>
            </a:pPr>
            <a:r>
              <a:rPr lang="ko-KR" altLang="en-US" sz="1000" dirty="0">
                <a:solidFill>
                  <a:schemeClr val="bg1"/>
                </a:solidFill>
              </a:rPr>
              <a:t>가장 빠른 백업 성능</a:t>
            </a:r>
          </a:p>
          <a:p>
            <a:pPr marL="285750" indent="-285750">
              <a:spcAft>
                <a:spcPts val="600"/>
              </a:spcAft>
              <a:buClr>
                <a:srgbClr val="93EB20"/>
              </a:buClr>
              <a:buFont typeface="Wingdings" panose="05000000000000000000" pitchFamily="2" charset="2"/>
              <a:buChar char="ü"/>
            </a:pPr>
            <a:r>
              <a:rPr lang="ko-KR" altLang="en-US" sz="1000" dirty="0">
                <a:solidFill>
                  <a:schemeClr val="bg1"/>
                </a:solidFill>
              </a:rPr>
              <a:t>운영 </a:t>
            </a:r>
            <a:r>
              <a:rPr lang="en-US" altLang="ko-KR" sz="1000" dirty="0">
                <a:solidFill>
                  <a:schemeClr val="bg1"/>
                </a:solidFill>
              </a:rPr>
              <a:t>ESX </a:t>
            </a:r>
            <a:r>
              <a:rPr lang="ko-KR" altLang="en-US" sz="1000" dirty="0">
                <a:solidFill>
                  <a:schemeClr val="bg1"/>
                </a:solidFill>
              </a:rPr>
              <a:t>호스트에는 전혀 부하가 없음</a:t>
            </a:r>
            <a:endParaRPr lang="en-US" altLang="ko-KR" sz="1000" dirty="0">
              <a:solidFill>
                <a:schemeClr val="bg1"/>
              </a:solidFill>
            </a:endParaRPr>
          </a:p>
          <a:p>
            <a:pPr marL="285750" indent="-285750">
              <a:spcAft>
                <a:spcPts val="600"/>
              </a:spcAft>
              <a:buClr>
                <a:srgbClr val="93EB20"/>
              </a:buClr>
              <a:buFont typeface="Wingdings" panose="05000000000000000000" pitchFamily="2" charset="2"/>
              <a:buChar char="ü"/>
            </a:pPr>
            <a:r>
              <a:rPr lang="ko-KR" altLang="en-US" sz="1000" dirty="0">
                <a:solidFill>
                  <a:schemeClr val="bg1"/>
                </a:solidFill>
              </a:rPr>
              <a:t>운영 스토리지 영향 최소화</a:t>
            </a:r>
            <a:endParaRPr lang="en-US" altLang="ko-KR" sz="1000" dirty="0">
              <a:solidFill>
                <a:schemeClr val="bg1"/>
              </a:solidFill>
            </a:endParaRPr>
          </a:p>
          <a:p>
            <a:pPr marL="285750" indent="-285750">
              <a:spcAft>
                <a:spcPts val="600"/>
              </a:spcAft>
              <a:buClr>
                <a:srgbClr val="93EB20"/>
              </a:buClr>
              <a:buFont typeface="Wingdings" panose="05000000000000000000" pitchFamily="2" charset="2"/>
              <a:buChar char="ü"/>
            </a:pPr>
            <a:r>
              <a:rPr lang="ko-KR" altLang="en-US" sz="1000" dirty="0">
                <a:solidFill>
                  <a:schemeClr val="bg1"/>
                </a:solidFill>
              </a:rPr>
              <a:t>스냅샷을 백업본으로 사용</a:t>
            </a:r>
            <a:r>
              <a:rPr lang="en-US" altLang="ko-KR" sz="1000" dirty="0">
                <a:solidFill>
                  <a:schemeClr val="bg1"/>
                </a:solidFill>
              </a:rPr>
              <a:t>(</a:t>
            </a:r>
            <a:r>
              <a:rPr lang="ko-KR" altLang="en-US" sz="1000" dirty="0">
                <a:solidFill>
                  <a:schemeClr val="bg1"/>
                </a:solidFill>
              </a:rPr>
              <a:t>모든 복구 기능 제공</a:t>
            </a:r>
            <a:r>
              <a:rPr lang="en-US" altLang="ko-KR" sz="1000" dirty="0">
                <a:solidFill>
                  <a:schemeClr val="bg1"/>
                </a:solidFill>
              </a:rPr>
              <a:t>)</a:t>
            </a:r>
          </a:p>
          <a:p>
            <a:pPr marL="285750" indent="-285750">
              <a:spcAft>
                <a:spcPts val="600"/>
              </a:spcAft>
              <a:buClr>
                <a:srgbClr val="93EB20"/>
              </a:buClr>
              <a:buFont typeface="Wingdings" panose="05000000000000000000" pitchFamily="2" charset="2"/>
              <a:buChar char="ü"/>
            </a:pPr>
            <a:r>
              <a:rPr lang="en-US" altLang="ko-KR" sz="1000" dirty="0">
                <a:solidFill>
                  <a:schemeClr val="bg1"/>
                </a:solidFill>
              </a:rPr>
              <a:t>VM </a:t>
            </a:r>
            <a:r>
              <a:rPr lang="ko-KR" altLang="en-US" sz="1000" dirty="0">
                <a:solidFill>
                  <a:schemeClr val="bg1"/>
                </a:solidFill>
              </a:rPr>
              <a:t>변동률 많은 서버 부하 최소화 및 해당 모드 사용 권장</a:t>
            </a:r>
          </a:p>
          <a:p>
            <a:pPr>
              <a:spcAft>
                <a:spcPts val="600"/>
              </a:spcAft>
              <a:buClr>
                <a:srgbClr val="93EB20"/>
              </a:buClr>
            </a:pPr>
            <a:r>
              <a:rPr lang="ko-KR" altLang="en-US" sz="1100" b="1" dirty="0">
                <a:solidFill>
                  <a:schemeClr val="bg1"/>
                </a:solidFill>
              </a:rPr>
              <a:t>고려 사항</a:t>
            </a:r>
          </a:p>
          <a:p>
            <a:pPr marL="285750" indent="-285750">
              <a:spcAft>
                <a:spcPts val="600"/>
              </a:spcAft>
              <a:buClr>
                <a:srgbClr val="93EB20"/>
              </a:buClr>
              <a:buFont typeface="Wingdings" panose="05000000000000000000" pitchFamily="2" charset="2"/>
              <a:buChar char="ü"/>
            </a:pPr>
            <a:r>
              <a:rPr lang="ko-KR" altLang="en-US" sz="1000" dirty="0">
                <a:solidFill>
                  <a:schemeClr val="bg1"/>
                </a:solidFill>
              </a:rPr>
              <a:t>스토리지 스냅샷 라이선스 필요</a:t>
            </a:r>
          </a:p>
          <a:p>
            <a:pPr marL="285750" indent="-285750">
              <a:spcAft>
                <a:spcPts val="600"/>
              </a:spcAft>
              <a:buClr>
                <a:srgbClr val="93EB20"/>
              </a:buClr>
              <a:buFont typeface="Wingdings" panose="05000000000000000000" pitchFamily="2" charset="2"/>
              <a:buChar char="ü"/>
            </a:pPr>
            <a:r>
              <a:rPr lang="ko-KR" altLang="en-US" sz="1000" dirty="0">
                <a:solidFill>
                  <a:schemeClr val="bg1"/>
                </a:solidFill>
              </a:rPr>
              <a:t>가장 복잡한 구성</a:t>
            </a:r>
            <a:endParaRPr lang="en-US" altLang="ko-KR" sz="1050" dirty="0">
              <a:solidFill>
                <a:schemeClr val="bg1"/>
              </a:solidFill>
            </a:endParaRPr>
          </a:p>
        </p:txBody>
      </p:sp>
      <p:graphicFrame>
        <p:nvGraphicFramePr>
          <p:cNvPr id="71" name="표 8">
            <a:extLst>
              <a:ext uri="{FF2B5EF4-FFF2-40B4-BE49-F238E27FC236}">
                <a16:creationId xmlns:a16="http://schemas.microsoft.com/office/drawing/2014/main" id="{8E54B751-201F-4CA9-9693-4406BFF47758}"/>
              </a:ext>
            </a:extLst>
          </p:cNvPr>
          <p:cNvGraphicFramePr>
            <a:graphicFrameLocks noGrp="1"/>
          </p:cNvGraphicFramePr>
          <p:nvPr>
            <p:extLst>
              <p:ext uri="{D42A27DB-BD31-4B8C-83A1-F6EECF244321}">
                <p14:modId xmlns:p14="http://schemas.microsoft.com/office/powerpoint/2010/main" val="3166408423"/>
              </p:ext>
            </p:extLst>
          </p:nvPr>
        </p:nvGraphicFramePr>
        <p:xfrm>
          <a:off x="823193" y="3328027"/>
          <a:ext cx="3551121" cy="1280160"/>
        </p:xfrm>
        <a:graphic>
          <a:graphicData uri="http://schemas.openxmlformats.org/drawingml/2006/table">
            <a:tbl>
              <a:tblPr firstRow="1" bandRow="1">
                <a:tableStyleId>{B301B821-A1FF-4177-AEE7-76D212191A09}</a:tableStyleId>
              </a:tblPr>
              <a:tblGrid>
                <a:gridCol w="3551121">
                  <a:extLst>
                    <a:ext uri="{9D8B030D-6E8A-4147-A177-3AD203B41FA5}">
                      <a16:colId xmlns:a16="http://schemas.microsoft.com/office/drawing/2014/main" val="2129013641"/>
                    </a:ext>
                  </a:extLst>
                </a:gridCol>
              </a:tblGrid>
              <a:tr h="0">
                <a:tc>
                  <a:txBody>
                    <a:bodyPr/>
                    <a:lstStyle/>
                    <a:p>
                      <a:pPr latinLnBrk="1"/>
                      <a:r>
                        <a:rPr lang="en-US" altLang="ko-KR" sz="800" b="0" dirty="0"/>
                        <a:t>Proxy</a:t>
                      </a:r>
                      <a:r>
                        <a:rPr lang="ko-KR" altLang="en-US" sz="800" b="0" dirty="0"/>
                        <a:t> 서버는 </a:t>
                      </a:r>
                      <a:r>
                        <a:rPr lang="en-US" altLang="ko-KR" sz="800" b="0" dirty="0"/>
                        <a:t>ESX </a:t>
                      </a:r>
                      <a:r>
                        <a:rPr lang="ko-KR" altLang="en-US" sz="800" b="0" dirty="0"/>
                        <a:t>호스트에 백업 대상 </a:t>
                      </a:r>
                      <a:r>
                        <a:rPr lang="en-US" altLang="ko-KR" sz="800" b="0" dirty="0"/>
                        <a:t>VM</a:t>
                      </a:r>
                      <a:r>
                        <a:rPr lang="ko-KR" altLang="en-US" sz="800" b="0" dirty="0"/>
                        <a:t>의 위치</a:t>
                      </a:r>
                      <a:r>
                        <a:rPr lang="en-US" altLang="ko-KR" sz="800" b="0" dirty="0"/>
                        <a:t>(Datastore)</a:t>
                      </a:r>
                      <a:r>
                        <a:rPr lang="ko-KR" altLang="en-US" sz="800" b="0" dirty="0"/>
                        <a:t> 확인 요청</a:t>
                      </a:r>
                    </a:p>
                  </a:txBody>
                  <a:tcPr>
                    <a:lnL w="12700" cap="flat" cmpd="sng" algn="ctr">
                      <a:solidFill>
                        <a:srgbClr val="003738"/>
                      </a:solidFill>
                      <a:prstDash val="solid"/>
                      <a:round/>
                      <a:headEnd type="none" w="med" len="med"/>
                      <a:tailEnd type="none" w="med" len="med"/>
                    </a:lnL>
                    <a:lnR w="12700" cap="flat" cmpd="sng" algn="ctr">
                      <a:solidFill>
                        <a:srgbClr val="003738"/>
                      </a:solidFill>
                      <a:prstDash val="solid"/>
                      <a:round/>
                      <a:headEnd type="none" w="med" len="med"/>
                      <a:tailEnd type="none" w="med" len="med"/>
                    </a:lnR>
                    <a:lnT w="12700" cap="flat" cmpd="sng" algn="ctr">
                      <a:solidFill>
                        <a:srgbClr val="003738"/>
                      </a:solidFill>
                      <a:prstDash val="solid"/>
                      <a:round/>
                      <a:headEnd type="none" w="med" len="med"/>
                      <a:tailEnd type="none" w="med" len="med"/>
                    </a:lnT>
                    <a:lnB w="12700" cap="flat" cmpd="sng" algn="ctr">
                      <a:solidFill>
                        <a:srgbClr val="9D9D9C"/>
                      </a:solidFill>
                      <a:prstDash val="solid"/>
                      <a:round/>
                      <a:headEnd type="none" w="med" len="med"/>
                      <a:tailEnd type="none" w="med" len="med"/>
                    </a:lnB>
                    <a:noFill/>
                  </a:tcPr>
                </a:tc>
                <a:extLst>
                  <a:ext uri="{0D108BD9-81ED-4DB2-BD59-A6C34878D82A}">
                    <a16:rowId xmlns:a16="http://schemas.microsoft.com/office/drawing/2014/main" val="3428878275"/>
                  </a:ext>
                </a:extLst>
              </a:tr>
              <a:tr h="0">
                <a:tc>
                  <a:txBody>
                    <a:bodyPr/>
                    <a:lstStyle/>
                    <a:p>
                      <a:pPr marL="0" algn="l" defTabSz="686030" rtl="0" eaLnBrk="1" latinLnBrk="1" hangingPunct="1"/>
                      <a:r>
                        <a:rPr lang="en-US" altLang="ko-KR" sz="800" b="0" kern="1200" dirty="0">
                          <a:solidFill>
                            <a:schemeClr val="lt1"/>
                          </a:solidFill>
                          <a:latin typeface="+mn-lt"/>
                          <a:ea typeface="+mn-ea"/>
                          <a:cs typeface="+mn-cs"/>
                        </a:rPr>
                        <a:t>ESX</a:t>
                      </a:r>
                      <a:r>
                        <a:rPr lang="ko-KR" altLang="en-US" sz="800" b="0" kern="1200" dirty="0">
                          <a:solidFill>
                            <a:schemeClr val="lt1"/>
                          </a:solidFill>
                          <a:latin typeface="+mn-lt"/>
                          <a:ea typeface="+mn-ea"/>
                          <a:cs typeface="+mn-cs"/>
                        </a:rPr>
                        <a:t>에 의한  </a:t>
                      </a:r>
                      <a:r>
                        <a:rPr lang="en-US" altLang="ko-KR" sz="800" b="0" kern="1200" dirty="0">
                          <a:solidFill>
                            <a:schemeClr val="lt1"/>
                          </a:solidFill>
                          <a:latin typeface="+mn-lt"/>
                          <a:ea typeface="+mn-ea"/>
                          <a:cs typeface="+mn-cs"/>
                        </a:rPr>
                        <a:t>VM </a:t>
                      </a:r>
                      <a:r>
                        <a:rPr lang="ko-KR" altLang="en-US" sz="800" b="0" kern="1200" dirty="0">
                          <a:solidFill>
                            <a:schemeClr val="lt1"/>
                          </a:solidFill>
                          <a:latin typeface="+mn-lt"/>
                          <a:ea typeface="+mn-ea"/>
                          <a:cs typeface="+mn-cs"/>
                        </a:rPr>
                        <a:t>위치 및  </a:t>
                      </a:r>
                      <a:r>
                        <a:rPr lang="en-US" altLang="ko-KR" sz="800" b="0" kern="1200" dirty="0">
                          <a:solidFill>
                            <a:schemeClr val="lt1"/>
                          </a:solidFill>
                          <a:latin typeface="+mn-lt"/>
                          <a:ea typeface="+mn-ea"/>
                          <a:cs typeface="+mn-cs"/>
                        </a:rPr>
                        <a:t>Disk </a:t>
                      </a:r>
                      <a:r>
                        <a:rPr lang="ko-KR" altLang="en-US" sz="800" b="0" kern="1200" dirty="0">
                          <a:solidFill>
                            <a:schemeClr val="lt1"/>
                          </a:solidFill>
                          <a:latin typeface="+mn-lt"/>
                          <a:ea typeface="+mn-ea"/>
                          <a:cs typeface="+mn-cs"/>
                        </a:rPr>
                        <a:t>구성 설정 확인 후</a:t>
                      </a:r>
                      <a:r>
                        <a:rPr lang="en-US" altLang="ko-KR" sz="800" b="0" kern="1200" dirty="0">
                          <a:solidFill>
                            <a:schemeClr val="lt1"/>
                          </a:solidFill>
                          <a:latin typeface="+mn-lt"/>
                          <a:ea typeface="+mn-ea"/>
                          <a:cs typeface="+mn-cs"/>
                        </a:rPr>
                        <a:t> VM </a:t>
                      </a:r>
                      <a:r>
                        <a:rPr lang="ko-KR" altLang="en-US" sz="800" b="0" kern="1200" dirty="0">
                          <a:solidFill>
                            <a:schemeClr val="lt1"/>
                          </a:solidFill>
                          <a:latin typeface="+mn-lt"/>
                          <a:ea typeface="+mn-ea"/>
                          <a:cs typeface="+mn-cs"/>
                        </a:rPr>
                        <a:t>스냅샷 생성</a:t>
                      </a:r>
                    </a:p>
                  </a:txBody>
                  <a:tcPr>
                    <a:lnL w="12700" cap="flat" cmpd="sng" algn="ctr">
                      <a:solidFill>
                        <a:srgbClr val="003738"/>
                      </a:solidFill>
                      <a:prstDash val="solid"/>
                      <a:round/>
                      <a:headEnd type="none" w="med" len="med"/>
                      <a:tailEnd type="none" w="med" len="med"/>
                    </a:lnL>
                    <a:lnR w="12700" cap="flat" cmpd="sng" algn="ctr">
                      <a:solidFill>
                        <a:srgbClr val="003738"/>
                      </a:solidFill>
                      <a:prstDash val="solid"/>
                      <a:round/>
                      <a:headEnd type="none" w="med" len="med"/>
                      <a:tailEnd type="none" w="med" len="med"/>
                    </a:lnR>
                    <a:lnT w="12700" cap="flat" cmpd="sng" algn="ctr">
                      <a:solidFill>
                        <a:srgbClr val="9D9D9C"/>
                      </a:solidFill>
                      <a:prstDash val="solid"/>
                      <a:round/>
                      <a:headEnd type="none" w="med" len="med"/>
                      <a:tailEnd type="none" w="med" len="med"/>
                    </a:lnT>
                    <a:lnB w="12700" cap="flat" cmpd="sng" algn="ctr">
                      <a:solidFill>
                        <a:srgbClr val="9D9D9C"/>
                      </a:solidFill>
                      <a:prstDash val="solid"/>
                      <a:round/>
                      <a:headEnd type="none" w="med" len="med"/>
                      <a:tailEnd type="none" w="med" len="med"/>
                    </a:lnB>
                    <a:noFill/>
                  </a:tcPr>
                </a:tc>
                <a:extLst>
                  <a:ext uri="{0D108BD9-81ED-4DB2-BD59-A6C34878D82A}">
                    <a16:rowId xmlns:a16="http://schemas.microsoft.com/office/drawing/2014/main" val="962129660"/>
                  </a:ext>
                </a:extLst>
              </a:tr>
              <a:tr h="0">
                <a:tc>
                  <a:txBody>
                    <a:bodyPr/>
                    <a:lstStyle/>
                    <a:p>
                      <a:pPr marL="0" algn="l" defTabSz="686030" rtl="0" eaLnBrk="1" latinLnBrk="1" hangingPunct="1"/>
                      <a:r>
                        <a:rPr lang="ko-KR" altLang="en-US" sz="800" b="0" kern="1200" dirty="0">
                          <a:solidFill>
                            <a:schemeClr val="lt1"/>
                          </a:solidFill>
                          <a:latin typeface="+mn-lt"/>
                          <a:ea typeface="+mn-ea"/>
                          <a:cs typeface="+mn-cs"/>
                        </a:rPr>
                        <a:t>운영 스토리지의 스토리지 스냅샷 생성 후 </a:t>
                      </a:r>
                      <a:r>
                        <a:rPr lang="en-US" altLang="ko-KR" sz="800" b="0" kern="1200" dirty="0">
                          <a:solidFill>
                            <a:schemeClr val="lt1"/>
                          </a:solidFill>
                          <a:latin typeface="+mn-lt"/>
                          <a:ea typeface="+mn-ea"/>
                          <a:cs typeface="+mn-cs"/>
                        </a:rPr>
                        <a:t>VM </a:t>
                      </a:r>
                      <a:r>
                        <a:rPr lang="ko-KR" altLang="en-US" sz="800" b="0" kern="1200" dirty="0">
                          <a:solidFill>
                            <a:schemeClr val="lt1"/>
                          </a:solidFill>
                          <a:latin typeface="+mn-lt"/>
                          <a:ea typeface="+mn-ea"/>
                          <a:cs typeface="+mn-cs"/>
                        </a:rPr>
                        <a:t>스냅샷 삭제</a:t>
                      </a:r>
                    </a:p>
                  </a:txBody>
                  <a:tcPr>
                    <a:lnL w="12700" cap="flat" cmpd="sng" algn="ctr">
                      <a:solidFill>
                        <a:srgbClr val="003738"/>
                      </a:solidFill>
                      <a:prstDash val="solid"/>
                      <a:round/>
                      <a:headEnd type="none" w="med" len="med"/>
                      <a:tailEnd type="none" w="med" len="med"/>
                    </a:lnL>
                    <a:lnR w="12700" cap="flat" cmpd="sng" algn="ctr">
                      <a:solidFill>
                        <a:srgbClr val="003738"/>
                      </a:solidFill>
                      <a:prstDash val="solid"/>
                      <a:round/>
                      <a:headEnd type="none" w="med" len="med"/>
                      <a:tailEnd type="none" w="med" len="med"/>
                    </a:lnR>
                    <a:lnT w="12700" cap="flat" cmpd="sng" algn="ctr">
                      <a:solidFill>
                        <a:srgbClr val="9D9D9C"/>
                      </a:solidFill>
                      <a:prstDash val="solid"/>
                      <a:round/>
                      <a:headEnd type="none" w="med" len="med"/>
                      <a:tailEnd type="none" w="med" len="med"/>
                    </a:lnT>
                    <a:lnB w="12700" cap="flat" cmpd="sng" algn="ctr">
                      <a:solidFill>
                        <a:srgbClr val="9D9D9C"/>
                      </a:solidFill>
                      <a:prstDash val="solid"/>
                      <a:round/>
                      <a:headEnd type="none" w="med" len="med"/>
                      <a:tailEnd type="none" w="med" len="med"/>
                    </a:lnB>
                    <a:noFill/>
                  </a:tcPr>
                </a:tc>
                <a:extLst>
                  <a:ext uri="{0D108BD9-81ED-4DB2-BD59-A6C34878D82A}">
                    <a16:rowId xmlns:a16="http://schemas.microsoft.com/office/drawing/2014/main" val="3556216883"/>
                  </a:ext>
                </a:extLst>
              </a:tr>
              <a:tr h="0">
                <a:tc>
                  <a:txBody>
                    <a:bodyPr/>
                    <a:lstStyle/>
                    <a:p>
                      <a:pPr marL="0" algn="l" defTabSz="686030" rtl="0" eaLnBrk="1" latinLnBrk="1" hangingPunct="1"/>
                      <a:r>
                        <a:rPr lang="ko-KR" altLang="en-US" sz="800" b="0" kern="1200" dirty="0">
                          <a:solidFill>
                            <a:schemeClr val="lt1"/>
                          </a:solidFill>
                          <a:latin typeface="+mn-lt"/>
                          <a:ea typeface="+mn-ea"/>
                          <a:cs typeface="+mn-cs"/>
                        </a:rPr>
                        <a:t>운영 스토리지 스냅샷을 </a:t>
                      </a:r>
                      <a:r>
                        <a:rPr lang="en-US" altLang="ko-KR" sz="800" b="0" kern="1200" dirty="0">
                          <a:solidFill>
                            <a:schemeClr val="lt1"/>
                          </a:solidFill>
                          <a:latin typeface="+mn-lt"/>
                          <a:ea typeface="+mn-ea"/>
                          <a:cs typeface="+mn-cs"/>
                        </a:rPr>
                        <a:t>Proxy </a:t>
                      </a:r>
                      <a:r>
                        <a:rPr lang="ko-KR" altLang="en-US" sz="800" b="0" kern="1200" dirty="0">
                          <a:solidFill>
                            <a:schemeClr val="lt1"/>
                          </a:solidFill>
                          <a:latin typeface="+mn-lt"/>
                          <a:ea typeface="+mn-ea"/>
                          <a:cs typeface="+mn-cs"/>
                        </a:rPr>
                        <a:t>서버에 </a:t>
                      </a:r>
                      <a:r>
                        <a:rPr lang="en-US" altLang="ko-KR" sz="800" b="0" kern="1200" dirty="0">
                          <a:solidFill>
                            <a:schemeClr val="lt1"/>
                          </a:solidFill>
                          <a:latin typeface="+mn-lt"/>
                          <a:ea typeface="+mn-ea"/>
                          <a:cs typeface="+mn-cs"/>
                        </a:rPr>
                        <a:t>Attach</a:t>
                      </a:r>
                      <a:endParaRPr lang="ko-KR" altLang="en-US" sz="800" b="0" kern="1200" dirty="0">
                        <a:solidFill>
                          <a:schemeClr val="lt1"/>
                        </a:solidFill>
                        <a:latin typeface="+mn-lt"/>
                        <a:ea typeface="+mn-ea"/>
                        <a:cs typeface="+mn-cs"/>
                      </a:endParaRPr>
                    </a:p>
                  </a:txBody>
                  <a:tcPr>
                    <a:lnL w="12700" cap="flat" cmpd="sng" algn="ctr">
                      <a:solidFill>
                        <a:srgbClr val="003738"/>
                      </a:solidFill>
                      <a:prstDash val="solid"/>
                      <a:round/>
                      <a:headEnd type="none" w="med" len="med"/>
                      <a:tailEnd type="none" w="med" len="med"/>
                    </a:lnL>
                    <a:lnR w="12700" cap="flat" cmpd="sng" algn="ctr">
                      <a:solidFill>
                        <a:srgbClr val="003738"/>
                      </a:solidFill>
                      <a:prstDash val="solid"/>
                      <a:round/>
                      <a:headEnd type="none" w="med" len="med"/>
                      <a:tailEnd type="none" w="med" len="med"/>
                    </a:lnR>
                    <a:lnT w="12700" cap="flat" cmpd="sng" algn="ctr">
                      <a:solidFill>
                        <a:srgbClr val="9D9D9C"/>
                      </a:solidFill>
                      <a:prstDash val="solid"/>
                      <a:round/>
                      <a:headEnd type="none" w="med" len="med"/>
                      <a:tailEnd type="none" w="med" len="med"/>
                    </a:lnT>
                    <a:lnB w="12700" cap="flat" cmpd="sng" algn="ctr">
                      <a:solidFill>
                        <a:srgbClr val="9D9D9C"/>
                      </a:solidFill>
                      <a:prstDash val="solid"/>
                      <a:round/>
                      <a:headEnd type="none" w="med" len="med"/>
                      <a:tailEnd type="none" w="med" len="med"/>
                    </a:lnB>
                    <a:noFill/>
                  </a:tcPr>
                </a:tc>
                <a:extLst>
                  <a:ext uri="{0D108BD9-81ED-4DB2-BD59-A6C34878D82A}">
                    <a16:rowId xmlns:a16="http://schemas.microsoft.com/office/drawing/2014/main" val="1424838514"/>
                  </a:ext>
                </a:extLst>
              </a:tr>
              <a:tr h="0">
                <a:tc>
                  <a:txBody>
                    <a:bodyPr/>
                    <a:lstStyle/>
                    <a:p>
                      <a:pPr marL="0" algn="l" defTabSz="686030" rtl="0" eaLnBrk="1" latinLnBrk="1" hangingPunct="1"/>
                      <a:r>
                        <a:rPr lang="en-US" altLang="ko-KR" sz="800" b="0" kern="1200" dirty="0">
                          <a:solidFill>
                            <a:schemeClr val="lt1"/>
                          </a:solidFill>
                          <a:latin typeface="+mn-lt"/>
                          <a:ea typeface="+mn-ea"/>
                          <a:cs typeface="+mn-cs"/>
                        </a:rPr>
                        <a:t>Proxy</a:t>
                      </a:r>
                      <a:r>
                        <a:rPr lang="ko-KR" altLang="en-US" sz="800" b="0" kern="1200" dirty="0">
                          <a:solidFill>
                            <a:schemeClr val="lt1"/>
                          </a:solidFill>
                          <a:latin typeface="+mn-lt"/>
                          <a:ea typeface="+mn-ea"/>
                          <a:cs typeface="+mn-cs"/>
                        </a:rPr>
                        <a:t> 서버에서 </a:t>
                      </a:r>
                      <a:r>
                        <a:rPr lang="en-US" altLang="ko-KR" sz="800" b="0" kern="1200" dirty="0">
                          <a:solidFill>
                            <a:schemeClr val="lt1"/>
                          </a:solidFill>
                          <a:latin typeface="+mn-lt"/>
                          <a:ea typeface="+mn-ea"/>
                          <a:cs typeface="+mn-cs"/>
                        </a:rPr>
                        <a:t>VM </a:t>
                      </a:r>
                      <a:r>
                        <a:rPr lang="ko-KR" altLang="en-US" sz="800" b="0" kern="1200" dirty="0">
                          <a:solidFill>
                            <a:schemeClr val="lt1"/>
                          </a:solidFill>
                          <a:latin typeface="+mn-lt"/>
                          <a:ea typeface="+mn-ea"/>
                          <a:cs typeface="+mn-cs"/>
                        </a:rPr>
                        <a:t>데이터 블록 읽어서 </a:t>
                      </a:r>
                      <a:r>
                        <a:rPr lang="en-US" altLang="ko-KR" sz="800" b="0" kern="1200" dirty="0">
                          <a:solidFill>
                            <a:schemeClr val="lt1"/>
                          </a:solidFill>
                          <a:latin typeface="+mn-lt"/>
                          <a:ea typeface="+mn-ea"/>
                          <a:cs typeface="+mn-cs"/>
                        </a:rPr>
                        <a:t>Repository</a:t>
                      </a:r>
                      <a:r>
                        <a:rPr lang="ko-KR" altLang="en-US" sz="800" b="0" kern="1200" dirty="0">
                          <a:solidFill>
                            <a:schemeClr val="lt1"/>
                          </a:solidFill>
                          <a:latin typeface="+mn-lt"/>
                          <a:ea typeface="+mn-ea"/>
                          <a:cs typeface="+mn-cs"/>
                        </a:rPr>
                        <a:t>로 전송</a:t>
                      </a:r>
                    </a:p>
                  </a:txBody>
                  <a:tcPr>
                    <a:lnL w="12700" cap="flat" cmpd="sng" algn="ctr">
                      <a:solidFill>
                        <a:srgbClr val="003738"/>
                      </a:solidFill>
                      <a:prstDash val="solid"/>
                      <a:round/>
                      <a:headEnd type="none" w="med" len="med"/>
                      <a:tailEnd type="none" w="med" len="med"/>
                    </a:lnL>
                    <a:lnR w="12700" cap="flat" cmpd="sng" algn="ctr">
                      <a:solidFill>
                        <a:srgbClr val="003738"/>
                      </a:solidFill>
                      <a:prstDash val="solid"/>
                      <a:round/>
                      <a:headEnd type="none" w="med" len="med"/>
                      <a:tailEnd type="none" w="med" len="med"/>
                    </a:lnR>
                    <a:lnT w="12700" cap="flat" cmpd="sng" algn="ctr">
                      <a:solidFill>
                        <a:srgbClr val="9D9D9C"/>
                      </a:solidFill>
                      <a:prstDash val="solid"/>
                      <a:round/>
                      <a:headEnd type="none" w="med" len="med"/>
                      <a:tailEnd type="none" w="med" len="med"/>
                    </a:lnT>
                    <a:lnB w="12700" cap="flat" cmpd="sng" algn="ctr">
                      <a:solidFill>
                        <a:srgbClr val="9D9D9C"/>
                      </a:solidFill>
                      <a:prstDash val="solid"/>
                      <a:round/>
                      <a:headEnd type="none" w="med" len="med"/>
                      <a:tailEnd type="none" w="med" len="med"/>
                    </a:lnB>
                    <a:noFill/>
                  </a:tcPr>
                </a:tc>
                <a:extLst>
                  <a:ext uri="{0D108BD9-81ED-4DB2-BD59-A6C34878D82A}">
                    <a16:rowId xmlns:a16="http://schemas.microsoft.com/office/drawing/2014/main" val="2311319291"/>
                  </a:ext>
                </a:extLst>
              </a:tr>
              <a:tr h="0">
                <a:tc>
                  <a:txBody>
                    <a:bodyPr/>
                    <a:lstStyle/>
                    <a:p>
                      <a:pPr marL="0" algn="l" defTabSz="686030" rtl="0" eaLnBrk="1" latinLnBrk="1" hangingPunct="1"/>
                      <a:r>
                        <a:rPr lang="ko-KR" altLang="en-US" sz="800" b="0" kern="1200" dirty="0">
                          <a:solidFill>
                            <a:schemeClr val="lt1"/>
                          </a:solidFill>
                          <a:latin typeface="+mn-lt"/>
                          <a:ea typeface="+mn-ea"/>
                          <a:cs typeface="+mn-cs"/>
                        </a:rPr>
                        <a:t>백업 후 </a:t>
                      </a:r>
                      <a:r>
                        <a:rPr lang="en-US" altLang="ko-KR" sz="800" b="0" kern="1200" dirty="0">
                          <a:solidFill>
                            <a:schemeClr val="lt1"/>
                          </a:solidFill>
                          <a:latin typeface="+mn-lt"/>
                          <a:ea typeface="+mn-ea"/>
                          <a:cs typeface="+mn-cs"/>
                        </a:rPr>
                        <a:t>Proxy </a:t>
                      </a:r>
                      <a:r>
                        <a:rPr lang="ko-KR" altLang="en-US" sz="800" b="0" kern="1200" dirty="0">
                          <a:solidFill>
                            <a:schemeClr val="lt1"/>
                          </a:solidFill>
                          <a:latin typeface="+mn-lt"/>
                          <a:ea typeface="+mn-ea"/>
                          <a:cs typeface="+mn-cs"/>
                        </a:rPr>
                        <a:t>서버에서 운영 스토리지 스냅샷 </a:t>
                      </a:r>
                      <a:r>
                        <a:rPr lang="en-US" altLang="ko-KR" sz="800" b="0" kern="1200" dirty="0" err="1">
                          <a:solidFill>
                            <a:schemeClr val="lt1"/>
                          </a:solidFill>
                          <a:latin typeface="+mn-lt"/>
                          <a:ea typeface="+mn-ea"/>
                          <a:cs typeface="+mn-cs"/>
                        </a:rPr>
                        <a:t>Deattach</a:t>
                      </a:r>
                      <a:r>
                        <a:rPr lang="en-US" altLang="ko-KR" sz="800" b="0" kern="1200" dirty="0">
                          <a:solidFill>
                            <a:schemeClr val="lt1"/>
                          </a:solidFill>
                          <a:latin typeface="+mn-lt"/>
                          <a:ea typeface="+mn-ea"/>
                          <a:cs typeface="+mn-cs"/>
                        </a:rPr>
                        <a:t> </a:t>
                      </a:r>
                      <a:r>
                        <a:rPr lang="ko-KR" altLang="en-US" sz="800" b="0" kern="1200" dirty="0">
                          <a:solidFill>
                            <a:schemeClr val="lt1"/>
                          </a:solidFill>
                          <a:latin typeface="+mn-lt"/>
                          <a:ea typeface="+mn-ea"/>
                          <a:cs typeface="+mn-cs"/>
                        </a:rPr>
                        <a:t>및 스냅샷 제거</a:t>
                      </a:r>
                    </a:p>
                  </a:txBody>
                  <a:tcPr>
                    <a:lnL w="12700" cap="flat" cmpd="sng" algn="ctr">
                      <a:solidFill>
                        <a:srgbClr val="003738"/>
                      </a:solidFill>
                      <a:prstDash val="solid"/>
                      <a:round/>
                      <a:headEnd type="none" w="med" len="med"/>
                      <a:tailEnd type="none" w="med" len="med"/>
                    </a:lnL>
                    <a:lnR w="12700" cap="flat" cmpd="sng" algn="ctr">
                      <a:solidFill>
                        <a:srgbClr val="003738"/>
                      </a:solidFill>
                      <a:prstDash val="solid"/>
                      <a:round/>
                      <a:headEnd type="none" w="med" len="med"/>
                      <a:tailEnd type="none" w="med" len="med"/>
                    </a:lnR>
                    <a:lnT w="12700" cap="flat" cmpd="sng" algn="ctr">
                      <a:solidFill>
                        <a:srgbClr val="9D9D9C"/>
                      </a:solidFill>
                      <a:prstDash val="solid"/>
                      <a:round/>
                      <a:headEnd type="none" w="med" len="med"/>
                      <a:tailEnd type="none" w="med" len="med"/>
                    </a:lnT>
                    <a:lnB w="12700" cap="flat" cmpd="sng" algn="ctr">
                      <a:solidFill>
                        <a:srgbClr val="003738"/>
                      </a:solidFill>
                      <a:prstDash val="solid"/>
                      <a:round/>
                      <a:headEnd type="none" w="med" len="med"/>
                      <a:tailEnd type="none" w="med" len="med"/>
                    </a:lnB>
                    <a:noFill/>
                  </a:tcPr>
                </a:tc>
                <a:extLst>
                  <a:ext uri="{0D108BD9-81ED-4DB2-BD59-A6C34878D82A}">
                    <a16:rowId xmlns:a16="http://schemas.microsoft.com/office/drawing/2014/main" val="1888412566"/>
                  </a:ext>
                </a:extLst>
              </a:tr>
            </a:tbl>
          </a:graphicData>
        </a:graphic>
      </p:graphicFrame>
      <p:sp>
        <p:nvSpPr>
          <p:cNvPr id="72" name="1 Oval">
            <a:extLst>
              <a:ext uri="{FF2B5EF4-FFF2-40B4-BE49-F238E27FC236}">
                <a16:creationId xmlns:a16="http://schemas.microsoft.com/office/drawing/2014/main" id="{3CE42A0F-5ED6-4AD3-AC0D-FD9645AD7412}"/>
              </a:ext>
            </a:extLst>
          </p:cNvPr>
          <p:cNvSpPr/>
          <p:nvPr/>
        </p:nvSpPr>
        <p:spPr bwMode="auto">
          <a:xfrm>
            <a:off x="573846" y="3315028"/>
            <a:ext cx="212310" cy="215425"/>
          </a:xfrm>
          <a:prstGeom prst="ellipse">
            <a:avLst/>
          </a:prstGeom>
          <a:solidFill>
            <a:srgbClr val="9D9D9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85574" fontAlgn="base">
              <a:lnSpc>
                <a:spcPct val="90000"/>
              </a:lnSpc>
              <a:spcBef>
                <a:spcPct val="0"/>
              </a:spcBef>
              <a:spcAft>
                <a:spcPct val="0"/>
              </a:spcAft>
            </a:pPr>
            <a:r>
              <a:rPr lang="en-US" sz="750" b="1" spc="-38" dirty="0">
                <a:solidFill>
                  <a:schemeClr val="bg1"/>
                </a:solidFill>
                <a:ea typeface="Segoe UI" pitchFamily="34" charset="0"/>
                <a:cs typeface="Arial" panose="020B0604020202020204" pitchFamily="34" charset="0"/>
              </a:rPr>
              <a:t>1</a:t>
            </a:r>
            <a:endParaRPr lang="ru-RU" sz="750" b="1" spc="-38" dirty="0" err="1">
              <a:solidFill>
                <a:schemeClr val="bg1"/>
              </a:solidFill>
              <a:ea typeface="Segoe UI" pitchFamily="34" charset="0"/>
              <a:cs typeface="Arial" panose="020B0604020202020204" pitchFamily="34" charset="0"/>
            </a:endParaRPr>
          </a:p>
        </p:txBody>
      </p:sp>
      <p:sp>
        <p:nvSpPr>
          <p:cNvPr id="73" name="1 Oval">
            <a:extLst>
              <a:ext uri="{FF2B5EF4-FFF2-40B4-BE49-F238E27FC236}">
                <a16:creationId xmlns:a16="http://schemas.microsoft.com/office/drawing/2014/main" id="{F5C7815D-6C05-404B-BF82-C6873A68386C}"/>
              </a:ext>
            </a:extLst>
          </p:cNvPr>
          <p:cNvSpPr/>
          <p:nvPr/>
        </p:nvSpPr>
        <p:spPr bwMode="auto">
          <a:xfrm>
            <a:off x="573846" y="3530453"/>
            <a:ext cx="212310" cy="215425"/>
          </a:xfrm>
          <a:prstGeom prst="ellipse">
            <a:avLst/>
          </a:prstGeom>
          <a:solidFill>
            <a:srgbClr val="9D9D9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85574" fontAlgn="base">
              <a:lnSpc>
                <a:spcPct val="90000"/>
              </a:lnSpc>
              <a:spcBef>
                <a:spcPct val="0"/>
              </a:spcBef>
              <a:spcAft>
                <a:spcPct val="0"/>
              </a:spcAft>
            </a:pPr>
            <a:r>
              <a:rPr lang="en-US" sz="750" b="1" spc="-38" dirty="0">
                <a:solidFill>
                  <a:schemeClr val="bg1"/>
                </a:solidFill>
                <a:ea typeface="Segoe UI" pitchFamily="34" charset="0"/>
                <a:cs typeface="Arial" panose="020B0604020202020204" pitchFamily="34" charset="0"/>
              </a:rPr>
              <a:t>2</a:t>
            </a:r>
            <a:endParaRPr lang="ru-RU" sz="750" b="1" spc="-38" dirty="0" err="1">
              <a:solidFill>
                <a:schemeClr val="bg1"/>
              </a:solidFill>
              <a:ea typeface="Segoe UI" pitchFamily="34" charset="0"/>
              <a:cs typeface="Arial" panose="020B0604020202020204" pitchFamily="34" charset="0"/>
            </a:endParaRPr>
          </a:p>
        </p:txBody>
      </p:sp>
      <p:sp>
        <p:nvSpPr>
          <p:cNvPr id="74" name="1 Oval">
            <a:extLst>
              <a:ext uri="{FF2B5EF4-FFF2-40B4-BE49-F238E27FC236}">
                <a16:creationId xmlns:a16="http://schemas.microsoft.com/office/drawing/2014/main" id="{9D67817A-7004-4780-82F9-4DF9E6880081}"/>
              </a:ext>
            </a:extLst>
          </p:cNvPr>
          <p:cNvSpPr/>
          <p:nvPr/>
        </p:nvSpPr>
        <p:spPr bwMode="auto">
          <a:xfrm>
            <a:off x="573846" y="3745878"/>
            <a:ext cx="212310" cy="215425"/>
          </a:xfrm>
          <a:prstGeom prst="ellipse">
            <a:avLst/>
          </a:prstGeom>
          <a:solidFill>
            <a:srgbClr val="9D9D9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85574" fontAlgn="base">
              <a:lnSpc>
                <a:spcPct val="90000"/>
              </a:lnSpc>
              <a:spcBef>
                <a:spcPct val="0"/>
              </a:spcBef>
              <a:spcAft>
                <a:spcPct val="0"/>
              </a:spcAft>
            </a:pPr>
            <a:r>
              <a:rPr lang="en-US" sz="750" b="1" spc="-38" dirty="0">
                <a:solidFill>
                  <a:schemeClr val="bg1"/>
                </a:solidFill>
                <a:ea typeface="Segoe UI" pitchFamily="34" charset="0"/>
                <a:cs typeface="Arial" panose="020B0604020202020204" pitchFamily="34" charset="0"/>
              </a:rPr>
              <a:t>3</a:t>
            </a:r>
            <a:endParaRPr lang="ru-RU" sz="750" b="1" spc="-38" dirty="0" err="1">
              <a:solidFill>
                <a:schemeClr val="bg1"/>
              </a:solidFill>
              <a:ea typeface="Segoe UI" pitchFamily="34" charset="0"/>
              <a:cs typeface="Arial" panose="020B0604020202020204" pitchFamily="34" charset="0"/>
            </a:endParaRPr>
          </a:p>
        </p:txBody>
      </p:sp>
      <p:sp>
        <p:nvSpPr>
          <p:cNvPr id="75" name="1 Oval">
            <a:extLst>
              <a:ext uri="{FF2B5EF4-FFF2-40B4-BE49-F238E27FC236}">
                <a16:creationId xmlns:a16="http://schemas.microsoft.com/office/drawing/2014/main" id="{CBD90728-0295-4E0B-B836-8BC7A505EDB0}"/>
              </a:ext>
            </a:extLst>
          </p:cNvPr>
          <p:cNvSpPr/>
          <p:nvPr/>
        </p:nvSpPr>
        <p:spPr bwMode="auto">
          <a:xfrm>
            <a:off x="573846" y="3963792"/>
            <a:ext cx="212310" cy="215425"/>
          </a:xfrm>
          <a:prstGeom prst="ellipse">
            <a:avLst/>
          </a:prstGeom>
          <a:solidFill>
            <a:srgbClr val="9D9D9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85574" fontAlgn="base">
              <a:lnSpc>
                <a:spcPct val="90000"/>
              </a:lnSpc>
              <a:spcBef>
                <a:spcPct val="0"/>
              </a:spcBef>
              <a:spcAft>
                <a:spcPct val="0"/>
              </a:spcAft>
            </a:pPr>
            <a:r>
              <a:rPr lang="en-US" sz="750" b="1" spc="-38" dirty="0">
                <a:solidFill>
                  <a:schemeClr val="bg1"/>
                </a:solidFill>
                <a:ea typeface="Segoe UI" pitchFamily="34" charset="0"/>
                <a:cs typeface="Arial" panose="020B0604020202020204" pitchFamily="34" charset="0"/>
              </a:rPr>
              <a:t>4</a:t>
            </a:r>
            <a:endParaRPr lang="ru-RU" sz="750" b="1" spc="-38" dirty="0" err="1">
              <a:solidFill>
                <a:schemeClr val="bg1"/>
              </a:solidFill>
              <a:ea typeface="Segoe UI" pitchFamily="34" charset="0"/>
              <a:cs typeface="Arial" panose="020B0604020202020204" pitchFamily="34" charset="0"/>
            </a:endParaRPr>
          </a:p>
        </p:txBody>
      </p:sp>
      <p:sp>
        <p:nvSpPr>
          <p:cNvPr id="76" name="1 Oval">
            <a:extLst>
              <a:ext uri="{FF2B5EF4-FFF2-40B4-BE49-F238E27FC236}">
                <a16:creationId xmlns:a16="http://schemas.microsoft.com/office/drawing/2014/main" id="{F1F0F4FE-51A5-4436-833D-31150309C8F1}"/>
              </a:ext>
            </a:extLst>
          </p:cNvPr>
          <p:cNvSpPr/>
          <p:nvPr/>
        </p:nvSpPr>
        <p:spPr bwMode="auto">
          <a:xfrm>
            <a:off x="574884" y="4179853"/>
            <a:ext cx="212310" cy="215425"/>
          </a:xfrm>
          <a:prstGeom prst="ellipse">
            <a:avLst/>
          </a:prstGeom>
          <a:solidFill>
            <a:srgbClr val="9D9D9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85574" fontAlgn="base">
              <a:lnSpc>
                <a:spcPct val="90000"/>
              </a:lnSpc>
              <a:spcBef>
                <a:spcPct val="0"/>
              </a:spcBef>
              <a:spcAft>
                <a:spcPct val="0"/>
              </a:spcAft>
            </a:pPr>
            <a:r>
              <a:rPr lang="en-US" sz="750" b="1" spc="-38" dirty="0">
                <a:solidFill>
                  <a:schemeClr val="bg1"/>
                </a:solidFill>
                <a:ea typeface="Segoe UI" pitchFamily="34" charset="0"/>
                <a:cs typeface="Arial" panose="020B0604020202020204" pitchFamily="34" charset="0"/>
              </a:rPr>
              <a:t>5</a:t>
            </a:r>
            <a:endParaRPr lang="ru-RU" sz="750" b="1" spc="-38" dirty="0" err="1">
              <a:solidFill>
                <a:schemeClr val="bg1"/>
              </a:solidFill>
              <a:ea typeface="Segoe UI" pitchFamily="34" charset="0"/>
              <a:cs typeface="Arial" panose="020B0604020202020204" pitchFamily="34" charset="0"/>
            </a:endParaRPr>
          </a:p>
        </p:txBody>
      </p:sp>
      <p:sp>
        <p:nvSpPr>
          <p:cNvPr id="77" name="1 Oval">
            <a:extLst>
              <a:ext uri="{FF2B5EF4-FFF2-40B4-BE49-F238E27FC236}">
                <a16:creationId xmlns:a16="http://schemas.microsoft.com/office/drawing/2014/main" id="{1C5ECDDB-B7D2-4CE9-BEA5-C279389054FB}"/>
              </a:ext>
            </a:extLst>
          </p:cNvPr>
          <p:cNvSpPr/>
          <p:nvPr/>
        </p:nvSpPr>
        <p:spPr bwMode="auto">
          <a:xfrm>
            <a:off x="574884" y="4392762"/>
            <a:ext cx="212310" cy="215425"/>
          </a:xfrm>
          <a:prstGeom prst="ellipse">
            <a:avLst/>
          </a:prstGeom>
          <a:solidFill>
            <a:srgbClr val="9D9D9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85574" fontAlgn="base">
              <a:lnSpc>
                <a:spcPct val="90000"/>
              </a:lnSpc>
              <a:spcBef>
                <a:spcPct val="0"/>
              </a:spcBef>
              <a:spcAft>
                <a:spcPct val="0"/>
              </a:spcAft>
            </a:pPr>
            <a:r>
              <a:rPr lang="en-US" sz="750" b="1" spc="-38" dirty="0">
                <a:solidFill>
                  <a:schemeClr val="bg1"/>
                </a:solidFill>
                <a:ea typeface="Segoe UI" pitchFamily="34" charset="0"/>
                <a:cs typeface="Arial" panose="020B0604020202020204" pitchFamily="34" charset="0"/>
              </a:rPr>
              <a:t>6</a:t>
            </a:r>
            <a:endParaRPr lang="ru-RU" sz="750" b="1" spc="-38" dirty="0" err="1">
              <a:solidFill>
                <a:schemeClr val="bg1"/>
              </a:solidFill>
              <a:ea typeface="Segoe UI" pitchFamily="34" charset="0"/>
              <a:cs typeface="Arial" panose="020B0604020202020204" pitchFamily="34" charset="0"/>
            </a:endParaRPr>
          </a:p>
        </p:txBody>
      </p:sp>
      <p:grpSp>
        <p:nvGrpSpPr>
          <p:cNvPr id="10" name="그룹 9">
            <a:extLst>
              <a:ext uri="{FF2B5EF4-FFF2-40B4-BE49-F238E27FC236}">
                <a16:creationId xmlns:a16="http://schemas.microsoft.com/office/drawing/2014/main" id="{0D9F5D5B-446E-4A3C-8A0E-A97198F32D9F}"/>
              </a:ext>
            </a:extLst>
          </p:cNvPr>
          <p:cNvGrpSpPr/>
          <p:nvPr/>
        </p:nvGrpSpPr>
        <p:grpSpPr>
          <a:xfrm>
            <a:off x="4657371" y="1041057"/>
            <a:ext cx="4264686" cy="3424905"/>
            <a:chOff x="4657371" y="1094325"/>
            <a:chExt cx="4264686" cy="3424905"/>
          </a:xfrm>
        </p:grpSpPr>
        <p:grpSp>
          <p:nvGrpSpPr>
            <p:cNvPr id="19" name="그룹 18">
              <a:extLst>
                <a:ext uri="{FF2B5EF4-FFF2-40B4-BE49-F238E27FC236}">
                  <a16:creationId xmlns:a16="http://schemas.microsoft.com/office/drawing/2014/main" id="{A16895A2-0337-414A-8C26-81B1F1D9869B}"/>
                </a:ext>
              </a:extLst>
            </p:cNvPr>
            <p:cNvGrpSpPr/>
            <p:nvPr/>
          </p:nvGrpSpPr>
          <p:grpSpPr>
            <a:xfrm>
              <a:off x="4657371" y="1094325"/>
              <a:ext cx="4264686" cy="3424905"/>
              <a:chOff x="4657371" y="1049930"/>
              <a:chExt cx="4264686" cy="3424905"/>
            </a:xfrm>
          </p:grpSpPr>
          <p:pic>
            <p:nvPicPr>
              <p:cNvPr id="65" name="Graphic 96">
                <a:extLst>
                  <a:ext uri="{FF2B5EF4-FFF2-40B4-BE49-F238E27FC236}">
                    <a16:creationId xmlns:a16="http://schemas.microsoft.com/office/drawing/2014/main" id="{40D2F067-D724-40EF-88E6-9578484BFCA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387849" y="3574648"/>
                <a:ext cx="507752" cy="231425"/>
              </a:xfrm>
              <a:prstGeom prst="rect">
                <a:avLst/>
              </a:prstGeom>
            </p:spPr>
          </p:pic>
          <p:cxnSp>
            <p:nvCxnSpPr>
              <p:cNvPr id="38" name="Straight Connector 30"/>
              <p:cNvCxnSpPr/>
              <p:nvPr/>
            </p:nvCxnSpPr>
            <p:spPr>
              <a:xfrm flipH="1">
                <a:off x="5187870" y="1800197"/>
                <a:ext cx="3454431" cy="0"/>
              </a:xfrm>
              <a:prstGeom prst="line">
                <a:avLst/>
              </a:prstGeom>
              <a:noFill/>
              <a:ln w="12700">
                <a:solidFill>
                  <a:srgbClr val="9D9D9C"/>
                </a:solidFill>
                <a:prstDash val="solid"/>
                <a:tailEnd type="none"/>
              </a:ln>
            </p:spPr>
            <p:style>
              <a:lnRef idx="2">
                <a:schemeClr val="accent1">
                  <a:shade val="50000"/>
                </a:schemeClr>
              </a:lnRef>
              <a:fillRef idx="1">
                <a:schemeClr val="accent1"/>
              </a:fillRef>
              <a:effectRef idx="0">
                <a:schemeClr val="accent1"/>
              </a:effectRef>
              <a:fontRef idx="minor">
                <a:schemeClr val="lt1"/>
              </a:fontRef>
            </p:style>
          </p:cxnSp>
          <p:sp>
            <p:nvSpPr>
              <p:cNvPr id="39" name="TextBox 38"/>
              <p:cNvSpPr txBox="1"/>
              <p:nvPr/>
            </p:nvSpPr>
            <p:spPr>
              <a:xfrm>
                <a:off x="5660786" y="1321789"/>
                <a:ext cx="1352918" cy="267620"/>
              </a:xfrm>
              <a:prstGeom prst="rect">
                <a:avLst/>
              </a:prstGeom>
              <a:noFill/>
            </p:spPr>
            <p:txBody>
              <a:bodyPr wrap="square" rtlCol="0">
                <a:spAutoFit/>
              </a:bodyPr>
              <a:lstStyle/>
              <a:p>
                <a:pPr>
                  <a:lnSpc>
                    <a:spcPct val="90000"/>
                  </a:lnSpc>
                </a:pPr>
                <a:r>
                  <a:rPr lang="en-US" sz="750" b="1" dirty="0">
                    <a:solidFill>
                      <a:schemeClr val="bg1"/>
                    </a:solidFill>
                    <a:cs typeface="Arial" panose="020B0604020202020204" pitchFamily="34" charset="0"/>
                  </a:rPr>
                  <a:t>Veeam </a:t>
                </a:r>
                <a:br>
                  <a:rPr lang="en-US" sz="750" b="1" dirty="0">
                    <a:solidFill>
                      <a:schemeClr val="bg1"/>
                    </a:solidFill>
                    <a:cs typeface="Arial" panose="020B0604020202020204" pitchFamily="34" charset="0"/>
                  </a:rPr>
                </a:br>
                <a:r>
                  <a:rPr lang="en-US" sz="750" b="1" dirty="0">
                    <a:solidFill>
                      <a:schemeClr val="bg1"/>
                    </a:solidFill>
                    <a:cs typeface="Arial" panose="020B0604020202020204" pitchFamily="34" charset="0"/>
                  </a:rPr>
                  <a:t>backup server</a:t>
                </a:r>
              </a:p>
            </p:txBody>
          </p:sp>
          <p:cxnSp>
            <p:nvCxnSpPr>
              <p:cNvPr id="40" name="Straight Connector 31"/>
              <p:cNvCxnSpPr/>
              <p:nvPr/>
            </p:nvCxnSpPr>
            <p:spPr>
              <a:xfrm flipV="1">
                <a:off x="5634571" y="1800202"/>
                <a:ext cx="7168" cy="232404"/>
              </a:xfrm>
              <a:prstGeom prst="line">
                <a:avLst/>
              </a:prstGeom>
              <a:noFill/>
              <a:ln w="12700">
                <a:solidFill>
                  <a:srgbClr val="9D9D9C"/>
                </a:solidFill>
                <a:prstDash val="solid"/>
                <a:tailEnd type="diamond"/>
              </a:ln>
            </p:spPr>
            <p:style>
              <a:lnRef idx="2">
                <a:schemeClr val="accent1">
                  <a:shade val="50000"/>
                </a:schemeClr>
              </a:lnRef>
              <a:fillRef idx="1">
                <a:schemeClr val="accent1"/>
              </a:fillRef>
              <a:effectRef idx="0">
                <a:schemeClr val="accent1"/>
              </a:effectRef>
              <a:fontRef idx="minor">
                <a:schemeClr val="lt1"/>
              </a:fontRef>
            </p:style>
          </p:cxnSp>
          <p:cxnSp>
            <p:nvCxnSpPr>
              <p:cNvPr id="42" name="Straight Connector 31"/>
              <p:cNvCxnSpPr>
                <a:cxnSpLocks/>
              </p:cNvCxnSpPr>
              <p:nvPr/>
            </p:nvCxnSpPr>
            <p:spPr>
              <a:xfrm flipV="1">
                <a:off x="7062123" y="1800197"/>
                <a:ext cx="0" cy="1711492"/>
              </a:xfrm>
              <a:prstGeom prst="line">
                <a:avLst/>
              </a:prstGeom>
              <a:noFill/>
              <a:ln w="12700">
                <a:solidFill>
                  <a:srgbClr val="9D9D9C"/>
                </a:solidFill>
                <a:prstDash val="solid"/>
                <a:tailEnd type="diamond"/>
              </a:ln>
            </p:spPr>
            <p:style>
              <a:lnRef idx="2">
                <a:schemeClr val="accent1">
                  <a:shade val="50000"/>
                </a:schemeClr>
              </a:lnRef>
              <a:fillRef idx="1">
                <a:schemeClr val="accent1"/>
              </a:fillRef>
              <a:effectRef idx="0">
                <a:schemeClr val="accent1"/>
              </a:effectRef>
              <a:fontRef idx="minor">
                <a:schemeClr val="lt1"/>
              </a:fontRef>
            </p:style>
          </p:cxnSp>
          <p:cxnSp>
            <p:nvCxnSpPr>
              <p:cNvPr id="43" name="Straight Connector 31"/>
              <p:cNvCxnSpPr>
                <a:cxnSpLocks/>
              </p:cNvCxnSpPr>
              <p:nvPr/>
            </p:nvCxnSpPr>
            <p:spPr>
              <a:xfrm flipV="1">
                <a:off x="8421646" y="1800197"/>
                <a:ext cx="0" cy="1617514"/>
              </a:xfrm>
              <a:prstGeom prst="line">
                <a:avLst/>
              </a:prstGeom>
              <a:noFill/>
              <a:ln w="12700">
                <a:solidFill>
                  <a:srgbClr val="9D9D9C"/>
                </a:solidFill>
                <a:prstDash val="solid"/>
                <a:tailEnd type="diamond"/>
              </a:ln>
            </p:spPr>
            <p:style>
              <a:lnRef idx="2">
                <a:schemeClr val="accent1">
                  <a:shade val="50000"/>
                </a:schemeClr>
              </a:lnRef>
              <a:fillRef idx="1">
                <a:schemeClr val="accent1"/>
              </a:fillRef>
              <a:effectRef idx="0">
                <a:schemeClr val="accent1"/>
              </a:effectRef>
              <a:fontRef idx="minor">
                <a:schemeClr val="lt1"/>
              </a:fontRef>
            </p:style>
          </p:cxnSp>
          <p:cxnSp>
            <p:nvCxnSpPr>
              <p:cNvPr id="45" name="Straight Connector 78"/>
              <p:cNvCxnSpPr>
                <a:cxnSpLocks/>
              </p:cNvCxnSpPr>
              <p:nvPr/>
            </p:nvCxnSpPr>
            <p:spPr>
              <a:xfrm flipV="1">
                <a:off x="5915215" y="3645900"/>
                <a:ext cx="996485" cy="604976"/>
              </a:xfrm>
              <a:prstGeom prst="line">
                <a:avLst/>
              </a:prstGeom>
              <a:noFill/>
              <a:ln w="12700">
                <a:solidFill>
                  <a:srgbClr val="00E296"/>
                </a:solidFill>
                <a:prstDash val="solid"/>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46" name="Straight Connector 78"/>
              <p:cNvCxnSpPr/>
              <p:nvPr/>
            </p:nvCxnSpPr>
            <p:spPr>
              <a:xfrm>
                <a:off x="7208050" y="3672533"/>
                <a:ext cx="975880" cy="0"/>
              </a:xfrm>
              <a:prstGeom prst="line">
                <a:avLst/>
              </a:prstGeom>
              <a:noFill/>
              <a:ln w="12700">
                <a:solidFill>
                  <a:srgbClr val="00E296"/>
                </a:solidFill>
                <a:prstDash val="solid"/>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47" name="Straight Connector 31"/>
              <p:cNvCxnSpPr/>
              <p:nvPr/>
            </p:nvCxnSpPr>
            <p:spPr>
              <a:xfrm>
                <a:off x="5479747" y="1562762"/>
                <a:ext cx="0" cy="226279"/>
              </a:xfrm>
              <a:prstGeom prst="line">
                <a:avLst/>
              </a:prstGeom>
              <a:noFill/>
              <a:ln w="12700">
                <a:solidFill>
                  <a:srgbClr val="9D9D9C"/>
                </a:solidFill>
                <a:prstDash val="solid"/>
                <a:tailEnd type="diamond"/>
              </a:ln>
            </p:spPr>
            <p:style>
              <a:lnRef idx="2">
                <a:schemeClr val="accent1">
                  <a:shade val="50000"/>
                </a:schemeClr>
              </a:lnRef>
              <a:fillRef idx="1">
                <a:schemeClr val="accent1"/>
              </a:fillRef>
              <a:effectRef idx="0">
                <a:schemeClr val="accent1"/>
              </a:effectRef>
              <a:fontRef idx="minor">
                <a:schemeClr val="lt1"/>
              </a:fontRef>
            </p:style>
          </p:cxnSp>
          <p:sp>
            <p:nvSpPr>
              <p:cNvPr id="48" name="TextBox 47"/>
              <p:cNvSpPr txBox="1"/>
              <p:nvPr/>
            </p:nvSpPr>
            <p:spPr>
              <a:xfrm>
                <a:off x="4675956" y="2763320"/>
                <a:ext cx="683850" cy="174982"/>
              </a:xfrm>
              <a:prstGeom prst="rect">
                <a:avLst/>
              </a:prstGeom>
              <a:noFill/>
            </p:spPr>
            <p:txBody>
              <a:bodyPr wrap="none" rtlCol="0">
                <a:spAutoFit/>
              </a:bodyPr>
              <a:lstStyle/>
              <a:p>
                <a:pPr algn="r">
                  <a:lnSpc>
                    <a:spcPct val="90000"/>
                  </a:lnSpc>
                </a:pPr>
                <a:r>
                  <a:rPr lang="en-US" sz="750" b="1" dirty="0">
                    <a:solidFill>
                      <a:schemeClr val="bg1"/>
                    </a:solidFill>
                    <a:cs typeface="Arial" panose="020B0604020202020204" pitchFamily="34" charset="0"/>
                  </a:rPr>
                  <a:t>ESX </a:t>
                </a:r>
                <a:r>
                  <a:rPr lang="ko-KR" altLang="en-US" sz="750" b="1" dirty="0">
                    <a:solidFill>
                      <a:schemeClr val="bg1"/>
                    </a:solidFill>
                    <a:cs typeface="Arial" panose="020B0604020202020204" pitchFamily="34" charset="0"/>
                  </a:rPr>
                  <a:t>호스트</a:t>
                </a:r>
                <a:endParaRPr lang="en-US" sz="750" b="1" dirty="0">
                  <a:solidFill>
                    <a:schemeClr val="bg1"/>
                  </a:solidFill>
                  <a:cs typeface="Arial" panose="020B0604020202020204" pitchFamily="34" charset="0"/>
                </a:endParaRPr>
              </a:p>
            </p:txBody>
          </p:sp>
          <p:sp>
            <p:nvSpPr>
              <p:cNvPr id="49" name="TextBox 48"/>
              <p:cNvSpPr txBox="1"/>
              <p:nvPr/>
            </p:nvSpPr>
            <p:spPr>
              <a:xfrm>
                <a:off x="6745033" y="3831688"/>
                <a:ext cx="683200" cy="196208"/>
              </a:xfrm>
              <a:prstGeom prst="rect">
                <a:avLst/>
              </a:prstGeom>
              <a:noFill/>
            </p:spPr>
            <p:txBody>
              <a:bodyPr wrap="none" rtlCol="0">
                <a:spAutoFit/>
              </a:bodyPr>
              <a:lstStyle/>
              <a:p>
                <a:pPr algn="ctr">
                  <a:lnSpc>
                    <a:spcPct val="90000"/>
                  </a:lnSpc>
                </a:pPr>
                <a:r>
                  <a:rPr lang="en-US" sz="750" b="1" dirty="0">
                    <a:solidFill>
                      <a:schemeClr val="bg1"/>
                    </a:solidFill>
                    <a:cs typeface="Arial" panose="020B0604020202020204" pitchFamily="34" charset="0"/>
                  </a:rPr>
                  <a:t>Proxy </a:t>
                </a:r>
                <a:r>
                  <a:rPr lang="ko-KR" altLang="en-US" sz="750" b="1" dirty="0">
                    <a:solidFill>
                      <a:schemeClr val="bg1"/>
                    </a:solidFill>
                    <a:cs typeface="Arial" panose="020B0604020202020204" pitchFamily="34" charset="0"/>
                  </a:rPr>
                  <a:t>서버</a:t>
                </a:r>
                <a:endParaRPr lang="en-US" sz="750" b="1" dirty="0">
                  <a:solidFill>
                    <a:schemeClr val="bg1"/>
                  </a:solidFill>
                  <a:cs typeface="Arial" panose="020B0604020202020204" pitchFamily="34" charset="0"/>
                </a:endParaRPr>
              </a:p>
            </p:txBody>
          </p:sp>
          <p:sp>
            <p:nvSpPr>
              <p:cNvPr id="50" name="TextBox 49"/>
              <p:cNvSpPr txBox="1"/>
              <p:nvPr/>
            </p:nvSpPr>
            <p:spPr>
              <a:xfrm>
                <a:off x="7923485" y="3831689"/>
                <a:ext cx="998572" cy="267620"/>
              </a:xfrm>
              <a:prstGeom prst="rect">
                <a:avLst/>
              </a:prstGeom>
              <a:noFill/>
            </p:spPr>
            <p:txBody>
              <a:bodyPr wrap="square" rtlCol="0">
                <a:spAutoFit/>
              </a:bodyPr>
              <a:lstStyle/>
              <a:p>
                <a:pPr algn="ctr">
                  <a:lnSpc>
                    <a:spcPct val="90000"/>
                  </a:lnSpc>
                </a:pPr>
                <a:r>
                  <a:rPr lang="en-US" sz="750" b="1" dirty="0">
                    <a:solidFill>
                      <a:schemeClr val="bg1"/>
                    </a:solidFill>
                    <a:cs typeface="Arial" panose="020B0604020202020204" pitchFamily="34" charset="0"/>
                  </a:rPr>
                  <a:t>Backup repository</a:t>
                </a:r>
              </a:p>
            </p:txBody>
          </p:sp>
          <p:sp>
            <p:nvSpPr>
              <p:cNvPr id="52" name="TextBox 51"/>
              <p:cNvSpPr txBox="1"/>
              <p:nvPr/>
            </p:nvSpPr>
            <p:spPr>
              <a:xfrm>
                <a:off x="4790568" y="3556550"/>
                <a:ext cx="565946" cy="267620"/>
              </a:xfrm>
              <a:prstGeom prst="rect">
                <a:avLst/>
              </a:prstGeom>
              <a:noFill/>
            </p:spPr>
            <p:txBody>
              <a:bodyPr wrap="none" rtlCol="0">
                <a:spAutoFit/>
              </a:bodyPr>
              <a:lstStyle/>
              <a:p>
                <a:pPr algn="ctr">
                  <a:lnSpc>
                    <a:spcPct val="90000"/>
                  </a:lnSpc>
                </a:pPr>
                <a:r>
                  <a:rPr lang="ko-KR" altLang="en-US" sz="750" b="1" dirty="0">
                    <a:solidFill>
                      <a:schemeClr val="bg1"/>
                    </a:solidFill>
                    <a:cs typeface="Arial" panose="020B0604020202020204" pitchFamily="34" charset="0"/>
                  </a:rPr>
                  <a:t>운영</a:t>
                </a:r>
                <a:endParaRPr lang="en-US" altLang="ko-KR" sz="750" b="1" dirty="0">
                  <a:solidFill>
                    <a:schemeClr val="bg1"/>
                  </a:solidFill>
                  <a:cs typeface="Arial" panose="020B0604020202020204" pitchFamily="34" charset="0"/>
                </a:endParaRPr>
              </a:p>
              <a:p>
                <a:pPr algn="ctr">
                  <a:lnSpc>
                    <a:spcPct val="90000"/>
                  </a:lnSpc>
                </a:pPr>
                <a:r>
                  <a:rPr lang="ko-KR" altLang="en-US" sz="750" b="1" dirty="0">
                    <a:solidFill>
                      <a:schemeClr val="bg1"/>
                    </a:solidFill>
                    <a:cs typeface="Arial" panose="020B0604020202020204" pitchFamily="34" charset="0"/>
                  </a:rPr>
                  <a:t>스토리지</a:t>
                </a:r>
                <a:endParaRPr lang="en-US" sz="750" b="1" dirty="0">
                  <a:solidFill>
                    <a:schemeClr val="bg1"/>
                  </a:solidFill>
                  <a:cs typeface="Arial" panose="020B0604020202020204" pitchFamily="34" charset="0"/>
                </a:endParaRPr>
              </a:p>
            </p:txBody>
          </p:sp>
          <p:cxnSp>
            <p:nvCxnSpPr>
              <p:cNvPr id="53" name="Straight Connector 78"/>
              <p:cNvCxnSpPr>
                <a:cxnSpLocks/>
              </p:cNvCxnSpPr>
              <p:nvPr/>
            </p:nvCxnSpPr>
            <p:spPr>
              <a:xfrm flipH="1">
                <a:off x="5508988" y="2902998"/>
                <a:ext cx="4045" cy="671083"/>
              </a:xfrm>
              <a:prstGeom prst="line">
                <a:avLst/>
              </a:prstGeom>
              <a:noFill/>
              <a:ln w="12700">
                <a:solidFill>
                  <a:srgbClr val="00E296"/>
                </a:solidFill>
                <a:prstDash val="solid"/>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55" name="Straight Connector 78"/>
              <p:cNvCxnSpPr>
                <a:cxnSpLocks/>
              </p:cNvCxnSpPr>
              <p:nvPr/>
            </p:nvCxnSpPr>
            <p:spPr>
              <a:xfrm>
                <a:off x="5894773" y="2956264"/>
                <a:ext cx="1014876" cy="616411"/>
              </a:xfrm>
              <a:prstGeom prst="line">
                <a:avLst/>
              </a:prstGeom>
              <a:noFill/>
              <a:ln w="12700">
                <a:solidFill>
                  <a:srgbClr val="00E296"/>
                </a:solidFill>
                <a:prstDash val="solid"/>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56" name="Straight Connector 78"/>
              <p:cNvCxnSpPr>
                <a:cxnSpLocks/>
              </p:cNvCxnSpPr>
              <p:nvPr/>
            </p:nvCxnSpPr>
            <p:spPr>
              <a:xfrm>
                <a:off x="5912842" y="2809203"/>
                <a:ext cx="1002863" cy="626455"/>
              </a:xfrm>
              <a:prstGeom prst="line">
                <a:avLst/>
              </a:prstGeom>
              <a:noFill/>
              <a:ln w="12700">
                <a:solidFill>
                  <a:srgbClr val="00E296"/>
                </a:solidFill>
                <a:prstDash val="solid"/>
                <a:headEnd type="triangle"/>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57" name="Straight Connector 78"/>
              <p:cNvCxnSpPr>
                <a:cxnSpLocks/>
              </p:cNvCxnSpPr>
              <p:nvPr/>
            </p:nvCxnSpPr>
            <p:spPr>
              <a:xfrm flipH="1">
                <a:off x="5773801" y="2911876"/>
                <a:ext cx="5563" cy="662204"/>
              </a:xfrm>
              <a:prstGeom prst="line">
                <a:avLst/>
              </a:prstGeom>
              <a:noFill/>
              <a:ln w="12700">
                <a:solidFill>
                  <a:srgbClr val="00E296"/>
                </a:solidFill>
                <a:prstDash val="solid"/>
                <a:headEnd type="triangle"/>
                <a:tailEnd type="none"/>
              </a:ln>
            </p:spPr>
            <p:style>
              <a:lnRef idx="2">
                <a:schemeClr val="accent1">
                  <a:shade val="50000"/>
                </a:schemeClr>
              </a:lnRef>
              <a:fillRef idx="1">
                <a:schemeClr val="accent1"/>
              </a:fillRef>
              <a:effectRef idx="0">
                <a:schemeClr val="accent1"/>
              </a:effectRef>
              <a:fontRef idx="minor">
                <a:schemeClr val="lt1"/>
              </a:fontRef>
            </p:style>
          </p:cxnSp>
          <p:sp>
            <p:nvSpPr>
              <p:cNvPr id="70" name="TextBox 69">
                <a:extLst>
                  <a:ext uri="{FF2B5EF4-FFF2-40B4-BE49-F238E27FC236}">
                    <a16:creationId xmlns:a16="http://schemas.microsoft.com/office/drawing/2014/main" id="{529C972C-FD26-4281-84D8-42D5012F6D9E}"/>
                  </a:ext>
                </a:extLst>
              </p:cNvPr>
              <p:cNvSpPr txBox="1"/>
              <p:nvPr/>
            </p:nvSpPr>
            <p:spPr>
              <a:xfrm>
                <a:off x="4657371" y="3154146"/>
                <a:ext cx="702436" cy="196208"/>
              </a:xfrm>
              <a:prstGeom prst="rect">
                <a:avLst/>
              </a:prstGeom>
              <a:noFill/>
            </p:spPr>
            <p:txBody>
              <a:bodyPr wrap="none" rtlCol="0">
                <a:spAutoFit/>
              </a:bodyPr>
              <a:lstStyle/>
              <a:p>
                <a:pPr algn="r">
                  <a:lnSpc>
                    <a:spcPct val="90000"/>
                  </a:lnSpc>
                </a:pPr>
                <a:r>
                  <a:rPr lang="en-US" sz="750" b="1" dirty="0">
                    <a:solidFill>
                      <a:schemeClr val="bg1"/>
                    </a:solidFill>
                    <a:cs typeface="Arial" panose="020B0604020202020204" pitchFamily="34" charset="0"/>
                  </a:rPr>
                  <a:t>SAN</a:t>
                </a:r>
                <a:r>
                  <a:rPr lang="ko-KR" altLang="en-US" sz="750" b="1" dirty="0">
                    <a:solidFill>
                      <a:schemeClr val="bg1"/>
                    </a:solidFill>
                    <a:cs typeface="Arial" panose="020B0604020202020204" pitchFamily="34" charset="0"/>
                  </a:rPr>
                  <a:t> 스위치</a:t>
                </a:r>
                <a:endParaRPr lang="en-US" sz="750" b="1" dirty="0">
                  <a:solidFill>
                    <a:schemeClr val="bg1"/>
                  </a:solidFill>
                  <a:cs typeface="Arial" panose="020B0604020202020204" pitchFamily="34" charset="0"/>
                </a:endParaRPr>
              </a:p>
            </p:txBody>
          </p:sp>
          <p:sp>
            <p:nvSpPr>
              <p:cNvPr id="32" name="1 Oval"/>
              <p:cNvSpPr/>
              <p:nvPr/>
            </p:nvSpPr>
            <p:spPr bwMode="auto">
              <a:xfrm>
                <a:off x="6363693" y="2850811"/>
                <a:ext cx="231193" cy="253935"/>
              </a:xfrm>
              <a:prstGeom prst="ellipse">
                <a:avLst/>
              </a:prstGeom>
              <a:solidFill>
                <a:srgbClr val="9D9D9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85574" fontAlgn="base">
                  <a:lnSpc>
                    <a:spcPct val="90000"/>
                  </a:lnSpc>
                  <a:spcBef>
                    <a:spcPct val="0"/>
                  </a:spcBef>
                  <a:spcAft>
                    <a:spcPct val="0"/>
                  </a:spcAft>
                </a:pPr>
                <a:r>
                  <a:rPr lang="en-US" sz="750" b="1" spc="-38" dirty="0">
                    <a:solidFill>
                      <a:schemeClr val="bg1"/>
                    </a:solidFill>
                    <a:ea typeface="Segoe UI" pitchFamily="34" charset="0"/>
                    <a:cs typeface="Arial" panose="020B0604020202020204" pitchFamily="34" charset="0"/>
                  </a:rPr>
                  <a:t>1</a:t>
                </a:r>
                <a:endParaRPr lang="ru-RU" sz="750" b="1" spc="-38" dirty="0" err="1">
                  <a:solidFill>
                    <a:schemeClr val="bg1"/>
                  </a:solidFill>
                  <a:ea typeface="Segoe UI" pitchFamily="34" charset="0"/>
                  <a:cs typeface="Arial" panose="020B0604020202020204" pitchFamily="34" charset="0"/>
                </a:endParaRPr>
              </a:p>
            </p:txBody>
          </p:sp>
          <p:sp>
            <p:nvSpPr>
              <p:cNvPr id="33" name="1 Oval"/>
              <p:cNvSpPr/>
              <p:nvPr/>
            </p:nvSpPr>
            <p:spPr bwMode="auto">
              <a:xfrm>
                <a:off x="5525687" y="3318740"/>
                <a:ext cx="231193" cy="253935"/>
              </a:xfrm>
              <a:prstGeom prst="ellipse">
                <a:avLst/>
              </a:prstGeom>
              <a:solidFill>
                <a:srgbClr val="9D9D9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85574" fontAlgn="base">
                  <a:lnSpc>
                    <a:spcPct val="90000"/>
                  </a:lnSpc>
                  <a:spcBef>
                    <a:spcPct val="0"/>
                  </a:spcBef>
                  <a:spcAft>
                    <a:spcPct val="0"/>
                  </a:spcAft>
                </a:pPr>
                <a:r>
                  <a:rPr lang="en-US" sz="750" b="1" spc="-38" dirty="0">
                    <a:solidFill>
                      <a:schemeClr val="bg1"/>
                    </a:solidFill>
                    <a:ea typeface="Segoe UI" pitchFamily="34" charset="0"/>
                    <a:cs typeface="Arial" panose="020B0604020202020204" pitchFamily="34" charset="0"/>
                  </a:rPr>
                  <a:t>2</a:t>
                </a:r>
                <a:endParaRPr lang="ru-RU" sz="750" b="1" spc="-38" dirty="0" err="1">
                  <a:solidFill>
                    <a:schemeClr val="bg1"/>
                  </a:solidFill>
                  <a:ea typeface="Segoe UI" pitchFamily="34" charset="0"/>
                  <a:cs typeface="Arial" panose="020B0604020202020204" pitchFamily="34" charset="0"/>
                </a:endParaRPr>
              </a:p>
            </p:txBody>
          </p:sp>
          <p:sp>
            <p:nvSpPr>
              <p:cNvPr id="36" name="1 Oval"/>
              <p:cNvSpPr/>
              <p:nvPr/>
            </p:nvSpPr>
            <p:spPr bwMode="auto">
              <a:xfrm>
                <a:off x="6216337" y="3701480"/>
                <a:ext cx="231193" cy="253935"/>
              </a:xfrm>
              <a:prstGeom prst="ellipse">
                <a:avLst/>
              </a:prstGeom>
              <a:solidFill>
                <a:srgbClr val="9D9D9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85574" fontAlgn="base">
                  <a:lnSpc>
                    <a:spcPct val="90000"/>
                  </a:lnSpc>
                  <a:spcBef>
                    <a:spcPct val="0"/>
                  </a:spcBef>
                  <a:spcAft>
                    <a:spcPct val="0"/>
                  </a:spcAft>
                </a:pPr>
                <a:r>
                  <a:rPr lang="en-US" sz="750" b="1" spc="-38" dirty="0">
                    <a:solidFill>
                      <a:schemeClr val="bg1"/>
                    </a:solidFill>
                    <a:ea typeface="Segoe UI" pitchFamily="34" charset="0"/>
                    <a:cs typeface="Arial" panose="020B0604020202020204" pitchFamily="34" charset="0"/>
                  </a:rPr>
                  <a:t>5</a:t>
                </a:r>
                <a:endParaRPr lang="ru-RU" sz="750" b="1" spc="-38" dirty="0" err="1">
                  <a:solidFill>
                    <a:schemeClr val="bg1"/>
                  </a:solidFill>
                  <a:ea typeface="Segoe UI" pitchFamily="34" charset="0"/>
                  <a:cs typeface="Arial" panose="020B0604020202020204" pitchFamily="34" charset="0"/>
                </a:endParaRPr>
              </a:p>
            </p:txBody>
          </p:sp>
          <p:pic>
            <p:nvPicPr>
              <p:cNvPr id="66" name="Graphic 84">
                <a:extLst>
                  <a:ext uri="{FF2B5EF4-FFF2-40B4-BE49-F238E27FC236}">
                    <a16:creationId xmlns:a16="http://schemas.microsoft.com/office/drawing/2014/main" id="{B1867C25-1C17-4F70-BF60-7FE86E67AC9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293499" y="1049930"/>
                <a:ext cx="374056" cy="543421"/>
              </a:xfrm>
              <a:prstGeom prst="rect">
                <a:avLst/>
              </a:prstGeom>
            </p:spPr>
          </p:pic>
          <p:pic>
            <p:nvPicPr>
              <p:cNvPr id="67" name="Graphic 69">
                <a:extLst>
                  <a:ext uri="{FF2B5EF4-FFF2-40B4-BE49-F238E27FC236}">
                    <a16:creationId xmlns:a16="http://schemas.microsoft.com/office/drawing/2014/main" id="{436E6961-25F0-411C-800E-CE52FF4C68F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905298" y="3475280"/>
                <a:ext cx="301855" cy="326753"/>
              </a:xfrm>
              <a:prstGeom prst="rect">
                <a:avLst/>
              </a:prstGeom>
            </p:spPr>
          </p:pic>
          <p:pic>
            <p:nvPicPr>
              <p:cNvPr id="68" name="Graphic 7">
                <a:extLst>
                  <a:ext uri="{FF2B5EF4-FFF2-40B4-BE49-F238E27FC236}">
                    <a16:creationId xmlns:a16="http://schemas.microsoft.com/office/drawing/2014/main" id="{965A15E0-6224-4107-9332-258D71A87212}"/>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247794" y="3434254"/>
                <a:ext cx="375702" cy="446904"/>
              </a:xfrm>
              <a:prstGeom prst="rect">
                <a:avLst/>
              </a:prstGeom>
            </p:spPr>
          </p:pic>
          <p:pic>
            <p:nvPicPr>
              <p:cNvPr id="69" name="Graphic 71">
                <a:extLst>
                  <a:ext uri="{FF2B5EF4-FFF2-40B4-BE49-F238E27FC236}">
                    <a16:creationId xmlns:a16="http://schemas.microsoft.com/office/drawing/2014/main" id="{65A4DC68-91C7-476A-B619-853F4B6E538F}"/>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385709" y="3145846"/>
                <a:ext cx="485258" cy="133446"/>
              </a:xfrm>
              <a:prstGeom prst="rect">
                <a:avLst/>
              </a:prstGeom>
            </p:spPr>
          </p:pic>
          <p:cxnSp>
            <p:nvCxnSpPr>
              <p:cNvPr id="16" name="직선 연결선 15">
                <a:extLst>
                  <a:ext uri="{FF2B5EF4-FFF2-40B4-BE49-F238E27FC236}">
                    <a16:creationId xmlns:a16="http://schemas.microsoft.com/office/drawing/2014/main" id="{7F6663C1-6F7D-4705-B653-DAD2DA091AF6}"/>
                  </a:ext>
                </a:extLst>
              </p:cNvPr>
              <p:cNvCxnSpPr>
                <a:stCxn id="69" idx="3"/>
                <a:endCxn id="67" idx="1"/>
              </p:cNvCxnSpPr>
              <p:nvPr/>
            </p:nvCxnSpPr>
            <p:spPr>
              <a:xfrm>
                <a:off x="5870967" y="3212569"/>
                <a:ext cx="1034331" cy="426088"/>
              </a:xfrm>
              <a:prstGeom prst="line">
                <a:avLst/>
              </a:prstGeom>
              <a:ln w="12700">
                <a:solidFill>
                  <a:srgbClr val="9D9D9C"/>
                </a:solidFill>
                <a:prstDash val="sysDash"/>
                <a:tailEnd type="none" w="med" len="med"/>
              </a:ln>
            </p:spPr>
            <p:style>
              <a:lnRef idx="1">
                <a:schemeClr val="accent1"/>
              </a:lnRef>
              <a:fillRef idx="0">
                <a:schemeClr val="accent1"/>
              </a:fillRef>
              <a:effectRef idx="0">
                <a:schemeClr val="accent1"/>
              </a:effectRef>
              <a:fontRef idx="minor">
                <a:schemeClr val="tx1"/>
              </a:fontRef>
            </p:style>
          </p:cxnSp>
          <p:sp>
            <p:nvSpPr>
              <p:cNvPr id="34" name="1 Oval"/>
              <p:cNvSpPr/>
              <p:nvPr/>
            </p:nvSpPr>
            <p:spPr bwMode="auto">
              <a:xfrm>
                <a:off x="5531468" y="3848773"/>
                <a:ext cx="231193" cy="253935"/>
              </a:xfrm>
              <a:prstGeom prst="ellipse">
                <a:avLst/>
              </a:prstGeom>
              <a:solidFill>
                <a:srgbClr val="9D9D9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85574" fontAlgn="base">
                  <a:lnSpc>
                    <a:spcPct val="90000"/>
                  </a:lnSpc>
                  <a:spcBef>
                    <a:spcPct val="0"/>
                  </a:spcBef>
                  <a:spcAft>
                    <a:spcPct val="0"/>
                  </a:spcAft>
                </a:pPr>
                <a:r>
                  <a:rPr lang="en-US" sz="750" b="1" spc="-38" dirty="0">
                    <a:solidFill>
                      <a:schemeClr val="bg1"/>
                    </a:solidFill>
                    <a:ea typeface="Segoe UI" pitchFamily="34" charset="0"/>
                    <a:cs typeface="Arial" panose="020B0604020202020204" pitchFamily="34" charset="0"/>
                  </a:rPr>
                  <a:t>3</a:t>
                </a:r>
                <a:endParaRPr lang="ru-RU" sz="750" b="1" spc="-38" dirty="0" err="1">
                  <a:solidFill>
                    <a:schemeClr val="bg1"/>
                  </a:solidFill>
                  <a:ea typeface="Segoe UI" pitchFamily="34" charset="0"/>
                  <a:cs typeface="Arial" panose="020B0604020202020204" pitchFamily="34" charset="0"/>
                </a:endParaRPr>
              </a:p>
            </p:txBody>
          </p:sp>
          <p:pic>
            <p:nvPicPr>
              <p:cNvPr id="64" name="Graphic 45">
                <a:extLst>
                  <a:ext uri="{FF2B5EF4-FFF2-40B4-BE49-F238E27FC236}">
                    <a16:creationId xmlns:a16="http://schemas.microsoft.com/office/drawing/2014/main" id="{7AAB6C9B-AB84-4183-9A34-66CED85E7CE6}"/>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182019" y="1948806"/>
                <a:ext cx="924440" cy="964081"/>
              </a:xfrm>
              <a:prstGeom prst="rect">
                <a:avLst/>
              </a:prstGeom>
            </p:spPr>
          </p:pic>
          <p:cxnSp>
            <p:nvCxnSpPr>
              <p:cNvPr id="44" name="Straight Connector 78">
                <a:extLst>
                  <a:ext uri="{FF2B5EF4-FFF2-40B4-BE49-F238E27FC236}">
                    <a16:creationId xmlns:a16="http://schemas.microsoft.com/office/drawing/2014/main" id="{D2560F11-F7A7-4813-ACEC-0C32F84CFBF2}"/>
                  </a:ext>
                </a:extLst>
              </p:cNvPr>
              <p:cNvCxnSpPr>
                <a:cxnSpLocks/>
              </p:cNvCxnSpPr>
              <p:nvPr/>
            </p:nvCxnSpPr>
            <p:spPr>
              <a:xfrm flipH="1">
                <a:off x="5513033" y="3802033"/>
                <a:ext cx="1" cy="370465"/>
              </a:xfrm>
              <a:prstGeom prst="line">
                <a:avLst/>
              </a:prstGeom>
              <a:noFill/>
              <a:ln w="12700">
                <a:solidFill>
                  <a:srgbClr val="00E296"/>
                </a:solidFill>
                <a:prstDash val="solid"/>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51" name="Straight Connector 78">
                <a:extLst>
                  <a:ext uri="{FF2B5EF4-FFF2-40B4-BE49-F238E27FC236}">
                    <a16:creationId xmlns:a16="http://schemas.microsoft.com/office/drawing/2014/main" id="{C573A0A1-9A42-42A1-A04A-E4422E713D97}"/>
                  </a:ext>
                </a:extLst>
              </p:cNvPr>
              <p:cNvCxnSpPr>
                <a:cxnSpLocks/>
              </p:cNvCxnSpPr>
              <p:nvPr/>
            </p:nvCxnSpPr>
            <p:spPr>
              <a:xfrm flipH="1">
                <a:off x="5779363" y="3802033"/>
                <a:ext cx="2" cy="361588"/>
              </a:xfrm>
              <a:prstGeom prst="line">
                <a:avLst/>
              </a:prstGeom>
              <a:noFill/>
              <a:ln w="12700">
                <a:solidFill>
                  <a:srgbClr val="00E296"/>
                </a:solidFill>
                <a:prstDash val="solid"/>
                <a:headEnd type="triangle"/>
                <a:tailEnd type="none"/>
              </a:ln>
            </p:spPr>
            <p:style>
              <a:lnRef idx="2">
                <a:schemeClr val="accent1">
                  <a:shade val="50000"/>
                </a:schemeClr>
              </a:lnRef>
              <a:fillRef idx="1">
                <a:schemeClr val="accent1"/>
              </a:fillRef>
              <a:effectRef idx="0">
                <a:schemeClr val="accent1"/>
              </a:effectRef>
              <a:fontRef idx="minor">
                <a:schemeClr val="lt1"/>
              </a:fontRef>
            </p:style>
          </p:cxnSp>
          <p:sp>
            <p:nvSpPr>
              <p:cNvPr id="54" name="1 Oval">
                <a:extLst>
                  <a:ext uri="{FF2B5EF4-FFF2-40B4-BE49-F238E27FC236}">
                    <a16:creationId xmlns:a16="http://schemas.microsoft.com/office/drawing/2014/main" id="{826F3731-8BE5-48B0-94C7-A903C6E75625}"/>
                  </a:ext>
                </a:extLst>
              </p:cNvPr>
              <p:cNvSpPr/>
              <p:nvPr/>
            </p:nvSpPr>
            <p:spPr bwMode="auto">
              <a:xfrm>
                <a:off x="7580393" y="3704720"/>
                <a:ext cx="231193" cy="253935"/>
              </a:xfrm>
              <a:prstGeom prst="ellipse">
                <a:avLst/>
              </a:prstGeom>
              <a:solidFill>
                <a:srgbClr val="9D9D9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85574" fontAlgn="base">
                  <a:lnSpc>
                    <a:spcPct val="90000"/>
                  </a:lnSpc>
                  <a:spcBef>
                    <a:spcPct val="0"/>
                  </a:spcBef>
                  <a:spcAft>
                    <a:spcPct val="0"/>
                  </a:spcAft>
                </a:pPr>
                <a:r>
                  <a:rPr lang="en-US" sz="750" b="1" spc="-38" dirty="0">
                    <a:solidFill>
                      <a:schemeClr val="bg1"/>
                    </a:solidFill>
                    <a:ea typeface="Segoe UI" pitchFamily="34" charset="0"/>
                    <a:cs typeface="Arial" panose="020B0604020202020204" pitchFamily="34" charset="0"/>
                  </a:rPr>
                  <a:t>6</a:t>
                </a:r>
                <a:endParaRPr lang="ru-RU" sz="750" b="1" spc="-38" dirty="0" err="1">
                  <a:solidFill>
                    <a:schemeClr val="bg1"/>
                  </a:solidFill>
                  <a:ea typeface="Segoe UI" pitchFamily="34" charset="0"/>
                  <a:cs typeface="Arial" panose="020B0604020202020204" pitchFamily="34" charset="0"/>
                </a:endParaRPr>
              </a:p>
            </p:txBody>
          </p:sp>
          <p:sp>
            <p:nvSpPr>
              <p:cNvPr id="78" name="TextBox 77">
                <a:extLst>
                  <a:ext uri="{FF2B5EF4-FFF2-40B4-BE49-F238E27FC236}">
                    <a16:creationId xmlns:a16="http://schemas.microsoft.com/office/drawing/2014/main" id="{9FCC7E1C-86F0-4E0C-8E06-FEBB164FB7F6}"/>
                  </a:ext>
                </a:extLst>
              </p:cNvPr>
              <p:cNvSpPr txBox="1"/>
              <p:nvPr/>
            </p:nvSpPr>
            <p:spPr>
              <a:xfrm>
                <a:off x="4788848" y="4070878"/>
                <a:ext cx="569387" cy="403957"/>
              </a:xfrm>
              <a:prstGeom prst="rect">
                <a:avLst/>
              </a:prstGeom>
              <a:noFill/>
            </p:spPr>
            <p:txBody>
              <a:bodyPr wrap="none" rtlCol="0">
                <a:spAutoFit/>
              </a:bodyPr>
              <a:lstStyle/>
              <a:p>
                <a:pPr algn="ctr">
                  <a:lnSpc>
                    <a:spcPct val="90000"/>
                  </a:lnSpc>
                </a:pPr>
                <a:r>
                  <a:rPr lang="ko-KR" altLang="en-US" sz="750" b="1" dirty="0">
                    <a:solidFill>
                      <a:schemeClr val="bg1"/>
                    </a:solidFill>
                    <a:cs typeface="Arial" panose="020B0604020202020204" pitchFamily="34" charset="0"/>
                  </a:rPr>
                  <a:t>운영</a:t>
                </a:r>
                <a:endParaRPr lang="en-US" altLang="ko-KR" sz="750" b="1" dirty="0">
                  <a:solidFill>
                    <a:schemeClr val="bg1"/>
                  </a:solidFill>
                  <a:cs typeface="Arial" panose="020B0604020202020204" pitchFamily="34" charset="0"/>
                </a:endParaRPr>
              </a:p>
              <a:p>
                <a:pPr algn="ctr">
                  <a:lnSpc>
                    <a:spcPct val="90000"/>
                  </a:lnSpc>
                </a:pPr>
                <a:r>
                  <a:rPr lang="ko-KR" altLang="en-US" sz="750" b="1" dirty="0">
                    <a:solidFill>
                      <a:schemeClr val="bg1"/>
                    </a:solidFill>
                    <a:cs typeface="Arial" panose="020B0604020202020204" pitchFamily="34" charset="0"/>
                  </a:rPr>
                  <a:t>스토리지</a:t>
                </a:r>
                <a:endParaRPr lang="en-US" altLang="ko-KR" sz="750" b="1" dirty="0">
                  <a:solidFill>
                    <a:schemeClr val="bg1"/>
                  </a:solidFill>
                  <a:cs typeface="Arial" panose="020B0604020202020204" pitchFamily="34" charset="0"/>
                </a:endParaRPr>
              </a:p>
              <a:p>
                <a:pPr algn="ctr">
                  <a:lnSpc>
                    <a:spcPct val="90000"/>
                  </a:lnSpc>
                </a:pPr>
                <a:r>
                  <a:rPr lang="ko-KR" altLang="en-US" sz="750" b="1" dirty="0">
                    <a:solidFill>
                      <a:schemeClr val="bg1"/>
                    </a:solidFill>
                    <a:cs typeface="Arial" panose="020B0604020202020204" pitchFamily="34" charset="0"/>
                  </a:rPr>
                  <a:t>스냅샷</a:t>
                </a:r>
                <a:endParaRPr lang="en-US" sz="750" b="1" dirty="0">
                  <a:solidFill>
                    <a:schemeClr val="bg1"/>
                  </a:solidFill>
                  <a:cs typeface="Arial" panose="020B0604020202020204" pitchFamily="34" charset="0"/>
                </a:endParaRPr>
              </a:p>
            </p:txBody>
          </p:sp>
          <p:sp>
            <p:nvSpPr>
              <p:cNvPr id="80" name="1 Oval">
                <a:extLst>
                  <a:ext uri="{FF2B5EF4-FFF2-40B4-BE49-F238E27FC236}">
                    <a16:creationId xmlns:a16="http://schemas.microsoft.com/office/drawing/2014/main" id="{7D05D632-A897-4E54-89A0-BBEBDED5A391}"/>
                  </a:ext>
                </a:extLst>
              </p:cNvPr>
              <p:cNvSpPr/>
              <p:nvPr/>
            </p:nvSpPr>
            <p:spPr bwMode="auto">
              <a:xfrm>
                <a:off x="6216337" y="4174360"/>
                <a:ext cx="231193" cy="253935"/>
              </a:xfrm>
              <a:prstGeom prst="ellipse">
                <a:avLst/>
              </a:prstGeom>
              <a:solidFill>
                <a:srgbClr val="9D9D9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85574" fontAlgn="base">
                  <a:lnSpc>
                    <a:spcPct val="90000"/>
                  </a:lnSpc>
                  <a:spcBef>
                    <a:spcPct val="0"/>
                  </a:spcBef>
                  <a:spcAft>
                    <a:spcPct val="0"/>
                  </a:spcAft>
                </a:pPr>
                <a:r>
                  <a:rPr lang="en-US" sz="750" b="1" spc="-38" dirty="0">
                    <a:solidFill>
                      <a:schemeClr val="bg1"/>
                    </a:solidFill>
                    <a:ea typeface="Segoe UI" pitchFamily="34" charset="0"/>
                    <a:cs typeface="Arial" panose="020B0604020202020204" pitchFamily="34" charset="0"/>
                  </a:rPr>
                  <a:t>6</a:t>
                </a:r>
                <a:endParaRPr lang="ru-RU" sz="750" b="1" spc="-38" dirty="0" err="1">
                  <a:solidFill>
                    <a:schemeClr val="bg1"/>
                  </a:solidFill>
                  <a:ea typeface="Segoe UI" pitchFamily="34" charset="0"/>
                  <a:cs typeface="Arial" panose="020B0604020202020204" pitchFamily="34" charset="0"/>
                </a:endParaRPr>
              </a:p>
            </p:txBody>
          </p:sp>
          <p:sp>
            <p:nvSpPr>
              <p:cNvPr id="35" name="1 Oval"/>
              <p:cNvSpPr/>
              <p:nvPr/>
            </p:nvSpPr>
            <p:spPr bwMode="auto">
              <a:xfrm>
                <a:off x="6195276" y="3268817"/>
                <a:ext cx="231193" cy="253935"/>
              </a:xfrm>
              <a:prstGeom prst="ellipse">
                <a:avLst/>
              </a:prstGeom>
              <a:solidFill>
                <a:srgbClr val="9D9D9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85574" fontAlgn="base">
                  <a:lnSpc>
                    <a:spcPct val="90000"/>
                  </a:lnSpc>
                  <a:spcBef>
                    <a:spcPct val="0"/>
                  </a:spcBef>
                  <a:spcAft>
                    <a:spcPct val="0"/>
                  </a:spcAft>
                </a:pPr>
                <a:r>
                  <a:rPr lang="en-US" sz="750" b="1" spc="-38" dirty="0">
                    <a:solidFill>
                      <a:schemeClr val="bg1"/>
                    </a:solidFill>
                    <a:ea typeface="Segoe UI" pitchFamily="34" charset="0"/>
                    <a:cs typeface="Arial" panose="020B0604020202020204" pitchFamily="34" charset="0"/>
                  </a:rPr>
                  <a:t>4</a:t>
                </a:r>
                <a:endParaRPr lang="ru-RU" sz="750" b="1" spc="-38" dirty="0" err="1">
                  <a:solidFill>
                    <a:schemeClr val="bg1"/>
                  </a:solidFill>
                  <a:ea typeface="Segoe UI" pitchFamily="34" charset="0"/>
                  <a:cs typeface="Arial" panose="020B0604020202020204" pitchFamily="34" charset="0"/>
                </a:endParaRPr>
              </a:p>
            </p:txBody>
          </p:sp>
        </p:grpSp>
        <p:pic>
          <p:nvPicPr>
            <p:cNvPr id="41" name="Graphic 98">
              <a:extLst>
                <a:ext uri="{FF2B5EF4-FFF2-40B4-BE49-F238E27FC236}">
                  <a16:creationId xmlns:a16="http://schemas.microsoft.com/office/drawing/2014/main" id="{9C0E6387-CFA8-463C-ADDE-AB8C997CC136}"/>
                </a:ext>
              </a:extLst>
            </p:cNvPr>
            <p:cNvPicPr preferRelativeResize="0">
              <a:picLocks/>
            </p:cNvPicPr>
            <p:nvPr/>
          </p:nvPicPr>
          <p:blipFill>
            <a:blip r:embed="rId16">
              <a:extLst>
                <a:ext uri="{96DAC541-7B7A-43D3-8B79-37D633B846F1}">
                  <asvg:svgBlip xmlns:asvg="http://schemas.microsoft.com/office/drawing/2016/SVG/main" r:embed="rId17"/>
                </a:ext>
              </a:extLst>
            </a:blip>
            <a:stretch>
              <a:fillRect/>
            </a:stretch>
          </p:blipFill>
          <p:spPr>
            <a:xfrm>
              <a:off x="5380981" y="4206705"/>
              <a:ext cx="507600" cy="230400"/>
            </a:xfrm>
            <a:prstGeom prst="rect">
              <a:avLst/>
            </a:prstGeom>
          </p:spPr>
        </p:pic>
        <p:cxnSp>
          <p:nvCxnSpPr>
            <p:cNvPr id="7" name="직선 화살표 연결선 6">
              <a:extLst>
                <a:ext uri="{FF2B5EF4-FFF2-40B4-BE49-F238E27FC236}">
                  <a16:creationId xmlns:a16="http://schemas.microsoft.com/office/drawing/2014/main" id="{C6BA6D13-70B3-458B-A36D-DAF9E1B5D086}"/>
                </a:ext>
              </a:extLst>
            </p:cNvPr>
            <p:cNvCxnSpPr>
              <a:cxnSpLocks/>
            </p:cNvCxnSpPr>
            <p:nvPr/>
          </p:nvCxnSpPr>
          <p:spPr>
            <a:xfrm flipH="1">
              <a:off x="5921720" y="3808520"/>
              <a:ext cx="967352" cy="593073"/>
            </a:xfrm>
            <a:prstGeom prst="straightConnector1">
              <a:avLst/>
            </a:prstGeom>
            <a:noFill/>
            <a:ln w="12700">
              <a:solidFill>
                <a:srgbClr val="00E296"/>
              </a:solidFill>
              <a:prstDash val="solid"/>
              <a:headEnd type="none"/>
              <a:tailEnd type="triangle"/>
            </a:ln>
          </p:spPr>
          <p:style>
            <a:lnRef idx="2">
              <a:schemeClr val="accent1">
                <a:shade val="50000"/>
              </a:schemeClr>
            </a:lnRef>
            <a:fillRef idx="1">
              <a:schemeClr val="accent1"/>
            </a:fillRef>
            <a:effectRef idx="0">
              <a:schemeClr val="accent1"/>
            </a:effectRef>
            <a:fontRef idx="minor">
              <a:schemeClr val="lt1"/>
            </a:fontRef>
          </p:style>
        </p:cxnSp>
      </p:grpSp>
    </p:spTree>
    <p:custDataLst>
      <p:tags r:id="rId1"/>
    </p:custDataLst>
    <p:extLst>
      <p:ext uri="{BB962C8B-B14F-4D97-AF65-F5344CB8AC3E}">
        <p14:creationId xmlns:p14="http://schemas.microsoft.com/office/powerpoint/2010/main" val="866739959"/>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2A2D6E-A9BB-4154-BB45-0C3205758198}"/>
              </a:ext>
            </a:extLst>
          </p:cNvPr>
          <p:cNvSpPr>
            <a:spLocks noGrp="1"/>
          </p:cNvSpPr>
          <p:nvPr>
            <p:ph type="title"/>
          </p:nvPr>
        </p:nvSpPr>
        <p:spPr>
          <a:xfrm>
            <a:off x="360000" y="171451"/>
            <a:ext cx="8363938" cy="553998"/>
          </a:xfrm>
        </p:spPr>
        <p:txBody>
          <a:bodyPr>
            <a:normAutofit/>
          </a:bodyPr>
          <a:lstStyle/>
          <a:p>
            <a:r>
              <a:rPr lang="ko-KR" altLang="en-US" dirty="0"/>
              <a:t>전송 모드 </a:t>
            </a:r>
            <a:r>
              <a:rPr lang="en-US" altLang="ko-KR" dirty="0"/>
              <a:t>– </a:t>
            </a:r>
            <a:r>
              <a:rPr lang="ko-KR" altLang="en-US" dirty="0"/>
              <a:t>스토리지 스냅샷 통합</a:t>
            </a:r>
            <a:endParaRPr lang="ru-RU" sz="3600" dirty="0"/>
          </a:p>
        </p:txBody>
      </p:sp>
      <p:grpSp>
        <p:nvGrpSpPr>
          <p:cNvPr id="5" name="그룹 4">
            <a:extLst>
              <a:ext uri="{FF2B5EF4-FFF2-40B4-BE49-F238E27FC236}">
                <a16:creationId xmlns:a16="http://schemas.microsoft.com/office/drawing/2014/main" id="{EFF5F87B-870E-49A4-9725-5CC460C33482}"/>
              </a:ext>
            </a:extLst>
          </p:cNvPr>
          <p:cNvGrpSpPr/>
          <p:nvPr/>
        </p:nvGrpSpPr>
        <p:grpSpPr>
          <a:xfrm>
            <a:off x="468313" y="1298915"/>
            <a:ext cx="8218487" cy="3190725"/>
            <a:chOff x="249233" y="1085849"/>
            <a:chExt cx="8682423" cy="3190725"/>
          </a:xfrm>
        </p:grpSpPr>
        <p:sp>
          <p:nvSpPr>
            <p:cNvPr id="6" name="TextBox 5"/>
            <p:cNvSpPr txBox="1"/>
            <p:nvPr/>
          </p:nvSpPr>
          <p:spPr>
            <a:xfrm>
              <a:off x="2556717" y="2967338"/>
              <a:ext cx="1962679" cy="1138773"/>
            </a:xfrm>
            <a:prstGeom prst="rect">
              <a:avLst/>
            </a:prstGeom>
          </p:spPr>
          <p:txBody>
            <a:bodyPr wrap="square" rtlCol="0" anchor="ctr">
              <a:spAutoFit/>
            </a:bodyPr>
            <a:lstStyle/>
            <a:p>
              <a:pPr defTabSz="685783">
                <a:spcBef>
                  <a:spcPts val="1200"/>
                </a:spcBef>
                <a:defRPr/>
              </a:pPr>
              <a:r>
                <a:rPr lang="en-US" sz="1200" dirty="0">
                  <a:solidFill>
                    <a:schemeClr val="bg1"/>
                  </a:solidFill>
                  <a:latin typeface="Tahoma"/>
                  <a:ea typeface="Tahoma" panose="020B0604030504040204" pitchFamily="34" charset="0"/>
                  <a:cs typeface="Tahoma" panose="020B0604030504040204" pitchFamily="34" charset="0"/>
                </a:rPr>
                <a:t>RTO / RPO 15</a:t>
              </a:r>
              <a:r>
                <a:rPr lang="ko-KR" altLang="en-US" sz="1200" dirty="0">
                  <a:solidFill>
                    <a:schemeClr val="bg1"/>
                  </a:solidFill>
                  <a:latin typeface="Tahoma"/>
                  <a:ea typeface="Tahoma" panose="020B0604030504040204" pitchFamily="34" charset="0"/>
                  <a:cs typeface="Tahoma" panose="020B0604030504040204" pitchFamily="34" charset="0"/>
                </a:rPr>
                <a:t>분 이내</a:t>
              </a:r>
              <a:endParaRPr lang="en-US" sz="1200" dirty="0">
                <a:solidFill>
                  <a:schemeClr val="bg1"/>
                </a:solidFill>
                <a:latin typeface="Tahoma"/>
                <a:ea typeface="Tahoma" panose="020B0604030504040204" pitchFamily="34" charset="0"/>
                <a:cs typeface="Tahoma" panose="020B0604030504040204" pitchFamily="34" charset="0"/>
              </a:endParaRPr>
            </a:p>
            <a:p>
              <a:pPr defTabSz="685783">
                <a:spcBef>
                  <a:spcPts val="1200"/>
                </a:spcBef>
                <a:defRPr/>
              </a:pPr>
              <a:r>
                <a:rPr lang="ko-KR" altLang="en-US" sz="1200" dirty="0">
                  <a:solidFill>
                    <a:schemeClr val="bg1"/>
                  </a:solidFill>
                  <a:latin typeface="Tahoma"/>
                  <a:ea typeface="Tahoma" panose="020B0604030504040204" pitchFamily="34" charset="0"/>
                  <a:cs typeface="Tahoma" panose="020B0604030504040204" pitchFamily="34" charset="0"/>
                </a:rPr>
                <a:t>개별 파일</a:t>
              </a:r>
              <a:r>
                <a:rPr lang="en-US" altLang="ko-KR" sz="1200" dirty="0">
                  <a:solidFill>
                    <a:schemeClr val="bg1"/>
                  </a:solidFill>
                  <a:latin typeface="Tahoma"/>
                  <a:ea typeface="Tahoma" panose="020B0604030504040204" pitchFamily="34" charset="0"/>
                  <a:cs typeface="Tahoma" panose="020B0604030504040204" pitchFamily="34" charset="0"/>
                </a:rPr>
                <a:t>, </a:t>
              </a:r>
              <a:r>
                <a:rPr lang="ko-KR" altLang="en-US" sz="1200" dirty="0">
                  <a:solidFill>
                    <a:schemeClr val="bg1"/>
                  </a:solidFill>
                  <a:latin typeface="Tahoma"/>
                  <a:ea typeface="Tahoma" panose="020B0604030504040204" pitchFamily="34" charset="0"/>
                  <a:cs typeface="Tahoma" panose="020B0604030504040204" pitchFamily="34" charset="0"/>
                </a:rPr>
                <a:t>어플리케이션 복구</a:t>
              </a:r>
              <a:endParaRPr lang="en-US" altLang="ko-KR" sz="1200" dirty="0">
                <a:solidFill>
                  <a:schemeClr val="bg1"/>
                </a:solidFill>
                <a:latin typeface="Tahoma"/>
                <a:ea typeface="Tahoma" panose="020B0604030504040204" pitchFamily="34" charset="0"/>
                <a:cs typeface="Tahoma" panose="020B0604030504040204" pitchFamily="34" charset="0"/>
              </a:endParaRPr>
            </a:p>
            <a:p>
              <a:pPr defTabSz="685783">
                <a:spcBef>
                  <a:spcPts val="1200"/>
                </a:spcBef>
                <a:defRPr/>
              </a:pPr>
              <a:r>
                <a:rPr lang="ko-KR" altLang="en-US" sz="1200" dirty="0">
                  <a:solidFill>
                    <a:schemeClr val="bg1"/>
                  </a:solidFill>
                  <a:latin typeface="Tahoma"/>
                  <a:ea typeface="Tahoma" panose="020B0604030504040204" pitchFamily="34" charset="0"/>
                  <a:cs typeface="Tahoma" panose="020B0604030504040204" pitchFamily="34" charset="0"/>
                </a:rPr>
                <a:t>즉각적인 가시성 제공</a:t>
              </a:r>
              <a:endParaRPr lang="en-US" sz="1200" dirty="0">
                <a:solidFill>
                  <a:schemeClr val="bg1"/>
                </a:solidFill>
                <a:latin typeface="Tahoma"/>
                <a:ea typeface="Tahoma" panose="020B0604030504040204" pitchFamily="34" charset="0"/>
                <a:cs typeface="Tahoma" panose="020B0604030504040204" pitchFamily="34" charset="0"/>
              </a:endParaRPr>
            </a:p>
          </p:txBody>
        </p:sp>
        <p:sp>
          <p:nvSpPr>
            <p:cNvPr id="7" name="Rectangle 6"/>
            <p:cNvSpPr/>
            <p:nvPr/>
          </p:nvSpPr>
          <p:spPr bwMode="auto">
            <a:xfrm>
              <a:off x="2460272" y="1085849"/>
              <a:ext cx="2049309" cy="1723053"/>
            </a:xfrm>
            <a:prstGeom prst="rect">
              <a:avLst/>
            </a:prstGeom>
            <a:solidFill>
              <a:srgbClr val="003738"/>
            </a:solidFill>
            <a:ln>
              <a:solidFill>
                <a:srgbClr val="93EB2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54" fontAlgn="base">
                <a:spcBef>
                  <a:spcPct val="0"/>
                </a:spcBef>
                <a:spcAft>
                  <a:spcPct val="0"/>
                </a:spcAft>
                <a:defRPr/>
              </a:pPr>
              <a:endParaRPr lang="ru-RU" sz="1800" err="1">
                <a:gradFill>
                  <a:gsLst>
                    <a:gs pos="0">
                      <a:srgbClr val="FFFFFF"/>
                    </a:gs>
                    <a:gs pos="100000">
                      <a:srgbClr val="FFFFFF"/>
                    </a:gs>
                  </a:gsLst>
                  <a:lin ang="5400000" scaled="0"/>
                </a:gradFill>
                <a:latin typeface="Tahoma"/>
                <a:ea typeface="Tahoma" panose="020B0604030504040204" pitchFamily="34" charset="0"/>
                <a:cs typeface="Tahoma" panose="020B0604030504040204" pitchFamily="34" charset="0"/>
              </a:endParaRPr>
            </a:p>
          </p:txBody>
        </p:sp>
        <p:sp>
          <p:nvSpPr>
            <p:cNvPr id="8" name="TextBox 7"/>
            <p:cNvSpPr txBox="1"/>
            <p:nvPr/>
          </p:nvSpPr>
          <p:spPr>
            <a:xfrm>
              <a:off x="2452147" y="2180984"/>
              <a:ext cx="1958636" cy="461665"/>
            </a:xfrm>
            <a:prstGeom prst="rect">
              <a:avLst/>
            </a:prstGeom>
          </p:spPr>
          <p:txBody>
            <a:bodyPr wrap="square" rtlCol="0" anchor="ctr">
              <a:spAutoFit/>
            </a:bodyPr>
            <a:lstStyle/>
            <a:p>
              <a:pPr algn="ctr" defTabSz="685783">
                <a:defRPr/>
              </a:pPr>
              <a:r>
                <a:rPr lang="ko-KR" altLang="en-US" sz="1200" b="1" dirty="0" err="1">
                  <a:solidFill>
                    <a:srgbClr val="FFFFFF"/>
                  </a:solidFill>
                  <a:latin typeface="Tahoma"/>
                  <a:ea typeface="Tahoma" panose="020B0604030504040204" pitchFamily="34" charset="0"/>
                  <a:cs typeface="Tahoma" panose="020B0604030504040204" pitchFamily="34" charset="0"/>
                </a:rPr>
                <a:t>스토지리</a:t>
              </a:r>
              <a:r>
                <a:rPr lang="ko-KR" altLang="en-US" sz="1200" b="1" dirty="0">
                  <a:solidFill>
                    <a:srgbClr val="FFFFFF"/>
                  </a:solidFill>
                  <a:latin typeface="Tahoma"/>
                  <a:ea typeface="Tahoma" panose="020B0604030504040204" pitchFamily="34" charset="0"/>
                  <a:cs typeface="Tahoma" panose="020B0604030504040204" pitchFamily="34" charset="0"/>
                </a:rPr>
                <a:t> 스냅샷</a:t>
              </a:r>
              <a:endParaRPr lang="en-US" sz="1200" b="1" dirty="0">
                <a:solidFill>
                  <a:srgbClr val="FFFFFF"/>
                </a:solidFill>
                <a:latin typeface="Tahoma"/>
                <a:ea typeface="Tahoma" panose="020B0604030504040204" pitchFamily="34" charset="0"/>
                <a:cs typeface="Tahoma" panose="020B0604030504040204" pitchFamily="34" charset="0"/>
              </a:endParaRPr>
            </a:p>
            <a:p>
              <a:pPr algn="ctr" defTabSz="685783">
                <a:defRPr/>
              </a:pPr>
              <a:r>
                <a:rPr lang="en-US" sz="1200" b="1" dirty="0">
                  <a:solidFill>
                    <a:srgbClr val="FFFFFF"/>
                  </a:solidFill>
                  <a:latin typeface="Tahoma"/>
                  <a:ea typeface="Tahoma" panose="020B0604030504040204" pitchFamily="34" charset="0"/>
                  <a:cs typeface="Tahoma" panose="020B0604030504040204" pitchFamily="34" charset="0"/>
                </a:rPr>
                <a:t>Veeam Explorers™ </a:t>
              </a:r>
            </a:p>
          </p:txBody>
        </p:sp>
        <p:sp>
          <p:nvSpPr>
            <p:cNvPr id="11" name="TextBox 10"/>
            <p:cNvSpPr txBox="1"/>
            <p:nvPr/>
          </p:nvSpPr>
          <p:spPr>
            <a:xfrm>
              <a:off x="335865" y="2953135"/>
              <a:ext cx="1962679" cy="1323439"/>
            </a:xfrm>
            <a:prstGeom prst="rect">
              <a:avLst/>
            </a:prstGeom>
          </p:spPr>
          <p:txBody>
            <a:bodyPr wrap="square" rtlCol="0" anchor="ctr">
              <a:spAutoFit/>
            </a:bodyPr>
            <a:lstStyle/>
            <a:p>
              <a:pPr defTabSz="685783">
                <a:spcBef>
                  <a:spcPts val="1200"/>
                </a:spcBef>
                <a:defRPr/>
              </a:pPr>
              <a:r>
                <a:rPr lang="ko-KR" altLang="en-US" sz="1200" dirty="0">
                  <a:solidFill>
                    <a:schemeClr val="bg1"/>
                  </a:solidFill>
                  <a:latin typeface="Tahoma"/>
                  <a:ea typeface="Tahoma" panose="020B0604030504040204" pitchFamily="34" charset="0"/>
                  <a:cs typeface="Tahoma" panose="020B0604030504040204" pitchFamily="34" charset="0"/>
                </a:rPr>
                <a:t>운영 </a:t>
              </a:r>
              <a:r>
                <a:rPr lang="en-US" altLang="ko-KR" sz="1200" dirty="0">
                  <a:solidFill>
                    <a:schemeClr val="bg1"/>
                  </a:solidFill>
                  <a:latin typeface="Tahoma"/>
                  <a:ea typeface="Tahoma" panose="020B0604030504040204" pitchFamily="34" charset="0"/>
                  <a:cs typeface="Tahoma" panose="020B0604030504040204" pitchFamily="34" charset="0"/>
                </a:rPr>
                <a:t>VM</a:t>
              </a:r>
              <a:r>
                <a:rPr lang="ko-KR" altLang="en-US" sz="1200" dirty="0">
                  <a:solidFill>
                    <a:schemeClr val="bg1"/>
                  </a:solidFill>
                  <a:latin typeface="Tahoma"/>
                  <a:ea typeface="Tahoma" panose="020B0604030504040204" pitchFamily="34" charset="0"/>
                  <a:cs typeface="Tahoma" panose="020B0604030504040204" pitchFamily="34" charset="0"/>
                </a:rPr>
                <a:t>들의 업무 부하 최소화</a:t>
              </a:r>
              <a:endParaRPr lang="en-US" altLang="ko-KR" sz="1200" dirty="0">
                <a:solidFill>
                  <a:schemeClr val="bg1"/>
                </a:solidFill>
                <a:latin typeface="Tahoma"/>
                <a:ea typeface="Tahoma" panose="020B0604030504040204" pitchFamily="34" charset="0"/>
                <a:cs typeface="Tahoma" panose="020B0604030504040204" pitchFamily="34" charset="0"/>
              </a:endParaRPr>
            </a:p>
            <a:p>
              <a:pPr defTabSz="685783">
                <a:spcBef>
                  <a:spcPts val="1200"/>
                </a:spcBef>
                <a:defRPr/>
              </a:pPr>
              <a:r>
                <a:rPr lang="ko-KR" altLang="en-US" sz="1200" dirty="0">
                  <a:solidFill>
                    <a:schemeClr val="bg1"/>
                  </a:solidFill>
                  <a:latin typeface="Tahoma"/>
                  <a:ea typeface="Tahoma" panose="020B0604030504040204" pitchFamily="34" charset="0"/>
                  <a:cs typeface="Tahoma" panose="020B0604030504040204" pitchFamily="34" charset="0"/>
                </a:rPr>
                <a:t>간소한 스케줄</a:t>
              </a:r>
              <a:endParaRPr lang="en-US" sz="1200" dirty="0">
                <a:solidFill>
                  <a:schemeClr val="bg1"/>
                </a:solidFill>
                <a:latin typeface="Tahoma"/>
                <a:ea typeface="Tahoma" panose="020B0604030504040204" pitchFamily="34" charset="0"/>
                <a:cs typeface="Tahoma" panose="020B0604030504040204" pitchFamily="34" charset="0"/>
              </a:endParaRPr>
            </a:p>
            <a:p>
              <a:pPr defTabSz="685783">
                <a:spcBef>
                  <a:spcPts val="1200"/>
                </a:spcBef>
                <a:defRPr/>
              </a:pPr>
              <a:r>
                <a:rPr lang="ko-KR" altLang="en-US" sz="1200" dirty="0">
                  <a:solidFill>
                    <a:schemeClr val="bg1"/>
                  </a:solidFill>
                  <a:latin typeface="Tahoma"/>
                  <a:ea typeface="Tahoma" panose="020B0604030504040204" pitchFamily="34" charset="0"/>
                  <a:cs typeface="Tahoma" panose="020B0604030504040204" pitchFamily="34" charset="0"/>
                </a:rPr>
                <a:t>에이전트리스</a:t>
              </a:r>
              <a:r>
                <a:rPr lang="en-US" altLang="ko-KR" sz="1200" dirty="0">
                  <a:solidFill>
                    <a:schemeClr val="bg1"/>
                  </a:solidFill>
                  <a:latin typeface="Tahoma"/>
                  <a:ea typeface="Tahoma" panose="020B0604030504040204" pitchFamily="34" charset="0"/>
                  <a:cs typeface="Tahoma" panose="020B0604030504040204" pitchFamily="34" charset="0"/>
                </a:rPr>
                <a:t>, </a:t>
              </a:r>
              <a:r>
                <a:rPr lang="ko-KR" altLang="en-US" sz="1200" dirty="0">
                  <a:solidFill>
                    <a:schemeClr val="bg1"/>
                  </a:solidFill>
                  <a:latin typeface="Tahoma"/>
                  <a:ea typeface="Tahoma" panose="020B0604030504040204" pitchFamily="34" charset="0"/>
                  <a:cs typeface="Tahoma" panose="020B0604030504040204" pitchFamily="34" charset="0"/>
                </a:rPr>
                <a:t>어플리케이션 자동 인지</a:t>
              </a:r>
              <a:endParaRPr lang="en-US" sz="1200" dirty="0">
                <a:solidFill>
                  <a:schemeClr val="bg1"/>
                </a:solidFill>
                <a:latin typeface="Tahoma"/>
                <a:ea typeface="Tahoma" panose="020B0604030504040204" pitchFamily="34" charset="0"/>
                <a:cs typeface="Tahoma" panose="020B0604030504040204" pitchFamily="34" charset="0"/>
              </a:endParaRPr>
            </a:p>
          </p:txBody>
        </p:sp>
        <p:sp>
          <p:nvSpPr>
            <p:cNvPr id="12" name="Rectangle 11"/>
            <p:cNvSpPr/>
            <p:nvPr/>
          </p:nvSpPr>
          <p:spPr bwMode="auto">
            <a:xfrm>
              <a:off x="249233" y="1085849"/>
              <a:ext cx="2049309" cy="1723053"/>
            </a:xfrm>
            <a:prstGeom prst="rect">
              <a:avLst/>
            </a:prstGeom>
            <a:solidFill>
              <a:srgbClr val="003738"/>
            </a:solidFill>
            <a:ln>
              <a:solidFill>
                <a:srgbClr val="93EB2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54" fontAlgn="base">
                <a:spcBef>
                  <a:spcPct val="0"/>
                </a:spcBef>
                <a:spcAft>
                  <a:spcPct val="0"/>
                </a:spcAft>
                <a:defRPr/>
              </a:pPr>
              <a:endParaRPr lang="ru-RU" sz="1800" err="1">
                <a:gradFill>
                  <a:gsLst>
                    <a:gs pos="0">
                      <a:srgbClr val="FFFFFF"/>
                    </a:gs>
                    <a:gs pos="100000">
                      <a:srgbClr val="FFFFFF"/>
                    </a:gs>
                  </a:gsLst>
                  <a:lin ang="5400000" scaled="0"/>
                </a:gradFill>
                <a:latin typeface="Tahoma"/>
                <a:ea typeface="Tahoma" panose="020B0604030504040204" pitchFamily="34" charset="0"/>
                <a:cs typeface="Tahoma" panose="020B0604030504040204" pitchFamily="34" charset="0"/>
              </a:endParaRPr>
            </a:p>
          </p:txBody>
        </p:sp>
        <p:sp>
          <p:nvSpPr>
            <p:cNvPr id="14" name="TextBox 13"/>
            <p:cNvSpPr txBox="1"/>
            <p:nvPr/>
          </p:nvSpPr>
          <p:spPr>
            <a:xfrm>
              <a:off x="289243" y="2190939"/>
              <a:ext cx="1958636" cy="461665"/>
            </a:xfrm>
            <a:prstGeom prst="rect">
              <a:avLst/>
            </a:prstGeom>
          </p:spPr>
          <p:txBody>
            <a:bodyPr wrap="square" rtlCol="0" anchor="ctr">
              <a:spAutoFit/>
            </a:bodyPr>
            <a:lstStyle/>
            <a:p>
              <a:pPr algn="ctr" defTabSz="685783">
                <a:defRPr/>
              </a:pPr>
              <a:r>
                <a:rPr lang="ko-KR" altLang="en-US" sz="1200" b="1" dirty="0">
                  <a:solidFill>
                    <a:srgbClr val="FFFFFF"/>
                  </a:solidFill>
                  <a:latin typeface="Tahoma"/>
                  <a:ea typeface="Tahoma" panose="020B0604030504040204" pitchFamily="34" charset="0"/>
                  <a:cs typeface="Tahoma" panose="020B0604030504040204" pitchFamily="34" charset="0"/>
                </a:rPr>
                <a:t>스토리지 스냅샷에서</a:t>
              </a:r>
              <a:endParaRPr lang="en-US" altLang="ko-KR" sz="1200" b="1" dirty="0">
                <a:solidFill>
                  <a:srgbClr val="FFFFFF"/>
                </a:solidFill>
                <a:latin typeface="Tahoma"/>
                <a:ea typeface="Tahoma" panose="020B0604030504040204" pitchFamily="34" charset="0"/>
                <a:cs typeface="Tahoma" panose="020B0604030504040204" pitchFamily="34" charset="0"/>
              </a:endParaRPr>
            </a:p>
            <a:p>
              <a:pPr algn="ctr" defTabSz="685783">
                <a:defRPr/>
              </a:pPr>
              <a:r>
                <a:rPr lang="ko-KR" altLang="en-US" sz="1200" b="1" dirty="0">
                  <a:solidFill>
                    <a:srgbClr val="FFFFFF"/>
                  </a:solidFill>
                  <a:latin typeface="Tahoma"/>
                  <a:ea typeface="Tahoma" panose="020B0604030504040204" pitchFamily="34" charset="0"/>
                  <a:cs typeface="Tahoma" panose="020B0604030504040204" pitchFamily="34" charset="0"/>
                </a:rPr>
                <a:t>백업 수행</a:t>
              </a:r>
              <a:endParaRPr lang="en-US" sz="1200" b="1" dirty="0">
                <a:solidFill>
                  <a:srgbClr val="FFFFFF"/>
                </a:solidFill>
                <a:latin typeface="Tahoma"/>
                <a:ea typeface="Tahoma" panose="020B0604030504040204" pitchFamily="34" charset="0"/>
                <a:cs typeface="Tahoma" panose="020B0604030504040204" pitchFamily="34" charset="0"/>
              </a:endParaRPr>
            </a:p>
          </p:txBody>
        </p:sp>
        <p:sp>
          <p:nvSpPr>
            <p:cNvPr id="19" name="TextBox 18"/>
            <p:cNvSpPr txBox="1"/>
            <p:nvPr/>
          </p:nvSpPr>
          <p:spPr>
            <a:xfrm>
              <a:off x="4731210" y="2983323"/>
              <a:ext cx="1962679" cy="1138773"/>
            </a:xfrm>
            <a:prstGeom prst="rect">
              <a:avLst/>
            </a:prstGeom>
          </p:spPr>
          <p:txBody>
            <a:bodyPr wrap="square" rtlCol="0" anchor="ctr">
              <a:spAutoFit/>
            </a:bodyPr>
            <a:lstStyle/>
            <a:p>
              <a:pPr defTabSz="685783">
                <a:spcBef>
                  <a:spcPts val="1200"/>
                </a:spcBef>
                <a:defRPr/>
              </a:pPr>
              <a:r>
                <a:rPr lang="ko-KR" altLang="en-US" sz="1200" dirty="0">
                  <a:solidFill>
                    <a:schemeClr val="bg1"/>
                  </a:solidFill>
                  <a:latin typeface="Tahoma"/>
                  <a:ea typeface="Tahoma" panose="020B0604030504040204" pitchFamily="34" charset="0"/>
                  <a:cs typeface="Tahoma" panose="020B0604030504040204" pitchFamily="34" charset="0"/>
                </a:rPr>
                <a:t>복구 가능 여부 검증</a:t>
              </a:r>
              <a:endParaRPr lang="en-US" altLang="ko-KR" sz="1200" dirty="0">
                <a:solidFill>
                  <a:schemeClr val="bg1"/>
                </a:solidFill>
                <a:latin typeface="Tahoma"/>
                <a:ea typeface="Tahoma" panose="020B0604030504040204" pitchFamily="34" charset="0"/>
                <a:cs typeface="Tahoma" panose="020B0604030504040204" pitchFamily="34" charset="0"/>
              </a:endParaRPr>
            </a:p>
            <a:p>
              <a:pPr defTabSz="685783">
                <a:spcBef>
                  <a:spcPts val="1200"/>
                </a:spcBef>
                <a:defRPr/>
              </a:pPr>
              <a:r>
                <a:rPr lang="ko-KR" altLang="en-US" sz="1200" dirty="0">
                  <a:solidFill>
                    <a:schemeClr val="bg1"/>
                  </a:solidFill>
                  <a:latin typeface="Tahoma"/>
                  <a:ea typeface="Tahoma" panose="020B0604030504040204" pitchFamily="34" charset="0"/>
                  <a:cs typeface="Tahoma" panose="020B0604030504040204" pitchFamily="34" charset="0"/>
                </a:rPr>
                <a:t>테스트</a:t>
              </a:r>
              <a:r>
                <a:rPr lang="en-US" altLang="ko-KR" sz="1200" dirty="0">
                  <a:solidFill>
                    <a:schemeClr val="bg1"/>
                  </a:solidFill>
                  <a:latin typeface="Tahoma"/>
                  <a:ea typeface="Tahoma" panose="020B0604030504040204" pitchFamily="34" charset="0"/>
                  <a:cs typeface="Tahoma" panose="020B0604030504040204" pitchFamily="34" charset="0"/>
                </a:rPr>
                <a:t>, </a:t>
              </a:r>
              <a:r>
                <a:rPr lang="ko-KR" altLang="en-US" sz="1200" dirty="0">
                  <a:solidFill>
                    <a:schemeClr val="bg1"/>
                  </a:solidFill>
                  <a:latin typeface="Tahoma"/>
                  <a:ea typeface="Tahoma" panose="020B0604030504040204" pitchFamily="34" charset="0"/>
                  <a:cs typeface="Tahoma" panose="020B0604030504040204" pitchFamily="34" charset="0"/>
                </a:rPr>
                <a:t>개발</a:t>
              </a:r>
              <a:r>
                <a:rPr lang="en-US" altLang="ko-KR" sz="1200" dirty="0">
                  <a:solidFill>
                    <a:schemeClr val="bg1"/>
                  </a:solidFill>
                  <a:latin typeface="Tahoma"/>
                  <a:ea typeface="Tahoma" panose="020B0604030504040204" pitchFamily="34" charset="0"/>
                  <a:cs typeface="Tahoma" panose="020B0604030504040204" pitchFamily="34" charset="0"/>
                </a:rPr>
                <a:t>, </a:t>
              </a:r>
              <a:r>
                <a:rPr lang="ko-KR" altLang="en-US" sz="1200" dirty="0">
                  <a:solidFill>
                    <a:schemeClr val="bg1"/>
                  </a:solidFill>
                  <a:latin typeface="Tahoma"/>
                  <a:ea typeface="Tahoma" panose="020B0604030504040204" pitchFamily="34" charset="0"/>
                  <a:cs typeface="Tahoma" panose="020B0604030504040204" pitchFamily="34" charset="0"/>
                </a:rPr>
                <a:t>교육 및 장애 처리로 활용</a:t>
              </a:r>
              <a:endParaRPr lang="en-US" sz="1200" dirty="0">
                <a:solidFill>
                  <a:schemeClr val="bg1"/>
                </a:solidFill>
                <a:latin typeface="Tahoma"/>
                <a:ea typeface="Tahoma" panose="020B0604030504040204" pitchFamily="34" charset="0"/>
                <a:cs typeface="Tahoma" panose="020B0604030504040204" pitchFamily="34" charset="0"/>
              </a:endParaRPr>
            </a:p>
            <a:p>
              <a:pPr defTabSz="685783">
                <a:spcBef>
                  <a:spcPts val="1200"/>
                </a:spcBef>
                <a:defRPr/>
              </a:pPr>
              <a:r>
                <a:rPr lang="ko-KR" altLang="en-US" sz="1200" dirty="0">
                  <a:solidFill>
                    <a:schemeClr val="bg1"/>
                  </a:solidFill>
                  <a:latin typeface="Tahoma"/>
                  <a:ea typeface="Tahoma" panose="020B0604030504040204" pitchFamily="34" charset="0"/>
                  <a:cs typeface="Tahoma" panose="020B0604030504040204" pitchFamily="34" charset="0"/>
                </a:rPr>
                <a:t>손쉽게 신속히 배포</a:t>
              </a:r>
              <a:endParaRPr lang="en-US" sz="1200" dirty="0">
                <a:solidFill>
                  <a:schemeClr val="bg1"/>
                </a:solidFill>
                <a:latin typeface="Tahoma"/>
                <a:ea typeface="Tahoma" panose="020B0604030504040204" pitchFamily="34" charset="0"/>
                <a:cs typeface="Tahoma" panose="020B0604030504040204" pitchFamily="34" charset="0"/>
              </a:endParaRPr>
            </a:p>
          </p:txBody>
        </p:sp>
        <p:sp>
          <p:nvSpPr>
            <p:cNvPr id="20" name="Rectangle 19"/>
            <p:cNvSpPr/>
            <p:nvPr/>
          </p:nvSpPr>
          <p:spPr bwMode="auto">
            <a:xfrm>
              <a:off x="4671310" y="1085849"/>
              <a:ext cx="2049309" cy="1723053"/>
            </a:xfrm>
            <a:prstGeom prst="rect">
              <a:avLst/>
            </a:prstGeom>
            <a:solidFill>
              <a:srgbClr val="003738"/>
            </a:solidFill>
            <a:ln>
              <a:solidFill>
                <a:srgbClr val="93EB2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54" fontAlgn="base">
                <a:spcBef>
                  <a:spcPct val="0"/>
                </a:spcBef>
                <a:spcAft>
                  <a:spcPct val="0"/>
                </a:spcAft>
                <a:defRPr/>
              </a:pPr>
              <a:endParaRPr lang="ru-RU" sz="1800" err="1">
                <a:gradFill>
                  <a:gsLst>
                    <a:gs pos="0">
                      <a:srgbClr val="FFFFFF"/>
                    </a:gs>
                    <a:gs pos="100000">
                      <a:srgbClr val="FFFFFF"/>
                    </a:gs>
                  </a:gsLst>
                  <a:lin ang="5400000" scaled="0"/>
                </a:gradFill>
                <a:latin typeface="Tahoma"/>
                <a:ea typeface="Tahoma" panose="020B0604030504040204" pitchFamily="34" charset="0"/>
                <a:cs typeface="Tahoma" panose="020B0604030504040204" pitchFamily="34" charset="0"/>
              </a:endParaRPr>
            </a:p>
          </p:txBody>
        </p:sp>
        <p:sp>
          <p:nvSpPr>
            <p:cNvPr id="22" name="TextBox 21"/>
            <p:cNvSpPr txBox="1"/>
            <p:nvPr/>
          </p:nvSpPr>
          <p:spPr>
            <a:xfrm>
              <a:off x="4695436" y="2190941"/>
              <a:ext cx="1958636" cy="461665"/>
            </a:xfrm>
            <a:prstGeom prst="rect">
              <a:avLst/>
            </a:prstGeom>
          </p:spPr>
          <p:txBody>
            <a:bodyPr wrap="square" rtlCol="0" anchor="ctr">
              <a:spAutoFit/>
            </a:bodyPr>
            <a:lstStyle/>
            <a:p>
              <a:pPr algn="ctr" defTabSz="685783">
                <a:defRPr/>
              </a:pPr>
              <a:r>
                <a:rPr lang="ko-KR" altLang="en-US" sz="1200" b="1" dirty="0" err="1">
                  <a:solidFill>
                    <a:srgbClr val="FFFFFF"/>
                  </a:solidFill>
                  <a:ea typeface="Tahoma" panose="020B0604030504040204" pitchFamily="34" charset="0"/>
                  <a:cs typeface="Tahoma" panose="020B0604030504040204" pitchFamily="34" charset="0"/>
                </a:rPr>
                <a:t>스토지리</a:t>
              </a:r>
              <a:r>
                <a:rPr lang="ko-KR" altLang="en-US" sz="1200" b="1" dirty="0">
                  <a:solidFill>
                    <a:srgbClr val="FFFFFF"/>
                  </a:solidFill>
                  <a:ea typeface="Tahoma" panose="020B0604030504040204" pitchFamily="34" charset="0"/>
                  <a:cs typeface="Tahoma" panose="020B0604030504040204" pitchFamily="34" charset="0"/>
                </a:rPr>
                <a:t> 스냅샷으로 생성한</a:t>
              </a:r>
              <a:r>
                <a:rPr lang="en-US" altLang="ko-KR" sz="1200" b="1" dirty="0">
                  <a:solidFill>
                    <a:srgbClr val="FFFFFF"/>
                  </a:solidFill>
                  <a:latin typeface="Tahoma"/>
                  <a:ea typeface="Tahoma" panose="020B0604030504040204" pitchFamily="34" charset="0"/>
                  <a:cs typeface="Tahoma" panose="020B0604030504040204" pitchFamily="34" charset="0"/>
                </a:rPr>
                <a:t> </a:t>
              </a:r>
              <a:r>
                <a:rPr lang="ko-KR" altLang="en-US" sz="1200" b="1" dirty="0">
                  <a:solidFill>
                    <a:srgbClr val="FFFFFF"/>
                  </a:solidFill>
                  <a:latin typeface="Tahoma"/>
                  <a:ea typeface="Tahoma" panose="020B0604030504040204" pitchFamily="34" charset="0"/>
                  <a:cs typeface="Tahoma" panose="020B0604030504040204" pitchFamily="34" charset="0"/>
                </a:rPr>
                <a:t>주문형</a:t>
              </a:r>
              <a:r>
                <a:rPr lang="en-US" sz="1200" b="1" dirty="0">
                  <a:solidFill>
                    <a:srgbClr val="FFFFFF"/>
                  </a:solidFill>
                  <a:latin typeface="Tahoma"/>
                  <a:ea typeface="Tahoma" panose="020B0604030504040204" pitchFamily="34" charset="0"/>
                  <a:cs typeface="Tahoma" panose="020B0604030504040204" pitchFamily="34" charset="0"/>
                </a:rPr>
                <a:t> </a:t>
              </a:r>
              <a:r>
                <a:rPr lang="ko-KR" altLang="en-US" sz="1200" b="1" dirty="0" err="1">
                  <a:solidFill>
                    <a:srgbClr val="FFFFFF"/>
                  </a:solidFill>
                  <a:latin typeface="Tahoma"/>
                  <a:ea typeface="Tahoma" panose="020B0604030504040204" pitchFamily="34" charset="0"/>
                  <a:cs typeface="Tahoma" panose="020B0604030504040204" pitchFamily="34" charset="0"/>
                </a:rPr>
                <a:t>샌드박스</a:t>
              </a:r>
              <a:r>
                <a:rPr lang="en-US" sz="1200" b="1" dirty="0">
                  <a:solidFill>
                    <a:srgbClr val="FFFFFF"/>
                  </a:solidFill>
                  <a:latin typeface="Tahoma"/>
                  <a:ea typeface="Tahoma" panose="020B0604030504040204" pitchFamily="34" charset="0"/>
                  <a:cs typeface="Tahoma" panose="020B0604030504040204" pitchFamily="34" charset="0"/>
                </a:rPr>
                <a:t>™</a:t>
              </a:r>
            </a:p>
          </p:txBody>
        </p:sp>
        <p:sp>
          <p:nvSpPr>
            <p:cNvPr id="25" name="TextBox 24"/>
            <p:cNvSpPr txBox="1"/>
            <p:nvPr/>
          </p:nvSpPr>
          <p:spPr>
            <a:xfrm>
              <a:off x="6963649" y="3086307"/>
              <a:ext cx="1962680" cy="1138773"/>
            </a:xfrm>
            <a:prstGeom prst="rect">
              <a:avLst/>
            </a:prstGeom>
          </p:spPr>
          <p:txBody>
            <a:bodyPr wrap="square" rtlCol="0" anchor="ctr">
              <a:spAutoFit/>
            </a:bodyPr>
            <a:lstStyle/>
            <a:p>
              <a:pPr defTabSz="685783">
                <a:spcBef>
                  <a:spcPts val="1200"/>
                </a:spcBef>
                <a:defRPr/>
              </a:pPr>
              <a:r>
                <a:rPr lang="ko-KR" altLang="en-US" sz="1200" dirty="0">
                  <a:solidFill>
                    <a:schemeClr val="bg1"/>
                  </a:solidFill>
                  <a:latin typeface="Tahoma"/>
                  <a:ea typeface="Tahoma" panose="020B0604030504040204" pitchFamily="34" charset="0"/>
                  <a:cs typeface="Tahoma" panose="020B0604030504040204" pitchFamily="34" charset="0"/>
                </a:rPr>
                <a:t>어플리케이션 정합성 유지</a:t>
              </a:r>
              <a:endParaRPr lang="en-US" sz="1200" dirty="0">
                <a:solidFill>
                  <a:schemeClr val="bg1"/>
                </a:solidFill>
                <a:latin typeface="Tahoma"/>
                <a:ea typeface="Tahoma" panose="020B0604030504040204" pitchFamily="34" charset="0"/>
                <a:cs typeface="Tahoma" panose="020B0604030504040204" pitchFamily="34" charset="0"/>
              </a:endParaRPr>
            </a:p>
            <a:p>
              <a:pPr defTabSz="685783">
                <a:spcBef>
                  <a:spcPts val="1200"/>
                </a:spcBef>
                <a:defRPr/>
              </a:pPr>
              <a:r>
                <a:rPr lang="en-US" sz="1200" dirty="0">
                  <a:solidFill>
                    <a:schemeClr val="bg1"/>
                  </a:solidFill>
                  <a:latin typeface="Tahoma"/>
                  <a:ea typeface="Tahoma" panose="020B0604030504040204" pitchFamily="34" charset="0"/>
                  <a:cs typeface="Tahoma" panose="020B0604030504040204" pitchFamily="34" charset="0"/>
                </a:rPr>
                <a:t>RPO </a:t>
              </a:r>
              <a:r>
                <a:rPr lang="ko-KR" altLang="en-US" sz="1200" dirty="0">
                  <a:solidFill>
                    <a:schemeClr val="bg1"/>
                  </a:solidFill>
                  <a:latin typeface="Tahoma"/>
                  <a:ea typeface="Tahoma" panose="020B0604030504040204" pitchFamily="34" charset="0"/>
                  <a:cs typeface="Tahoma" panose="020B0604030504040204" pitchFamily="34" charset="0"/>
                </a:rPr>
                <a:t>최소화</a:t>
              </a:r>
              <a:endParaRPr lang="en-US" sz="1200" dirty="0">
                <a:solidFill>
                  <a:schemeClr val="bg1"/>
                </a:solidFill>
                <a:latin typeface="Tahoma"/>
                <a:ea typeface="Tahoma" panose="020B0604030504040204" pitchFamily="34" charset="0"/>
                <a:cs typeface="Tahoma" panose="020B0604030504040204" pitchFamily="34" charset="0"/>
              </a:endParaRPr>
            </a:p>
            <a:p>
              <a:pPr defTabSz="685783">
                <a:spcBef>
                  <a:spcPts val="1200"/>
                </a:spcBef>
                <a:defRPr/>
              </a:pPr>
              <a:r>
                <a:rPr lang="ko-KR" altLang="en-US" sz="1200" dirty="0">
                  <a:solidFill>
                    <a:schemeClr val="bg1"/>
                  </a:solidFill>
                  <a:latin typeface="Tahoma"/>
                  <a:ea typeface="Tahoma" panose="020B0604030504040204" pitchFamily="34" charset="0"/>
                  <a:cs typeface="Tahoma" panose="020B0604030504040204" pitchFamily="34" charset="0"/>
                </a:rPr>
                <a:t>스냅샷을 </a:t>
              </a:r>
              <a:r>
                <a:rPr lang="en-US" altLang="ko-KR" sz="1200" dirty="0">
                  <a:solidFill>
                    <a:schemeClr val="bg1"/>
                  </a:solidFill>
                  <a:latin typeface="Tahoma"/>
                  <a:ea typeface="Tahoma" panose="020B0604030504040204" pitchFamily="34" charset="0"/>
                  <a:cs typeface="Tahoma" panose="020B0604030504040204" pitchFamily="34" charset="0"/>
                </a:rPr>
                <a:t>Veeam </a:t>
              </a:r>
              <a:r>
                <a:rPr lang="ko-KR" altLang="en-US" sz="1200" dirty="0">
                  <a:solidFill>
                    <a:schemeClr val="bg1"/>
                  </a:solidFill>
                  <a:latin typeface="Tahoma"/>
                  <a:ea typeface="Tahoma" panose="020B0604030504040204" pitchFamily="34" charset="0"/>
                  <a:cs typeface="Tahoma" panose="020B0604030504040204" pitchFamily="34" charset="0"/>
                </a:rPr>
                <a:t>백업으로 인지</a:t>
              </a:r>
              <a:endParaRPr lang="en-US" sz="1200" dirty="0">
                <a:solidFill>
                  <a:schemeClr val="bg1"/>
                </a:solidFill>
                <a:latin typeface="Tahoma"/>
                <a:ea typeface="Tahoma" panose="020B0604030504040204" pitchFamily="34" charset="0"/>
                <a:cs typeface="Tahoma" panose="020B0604030504040204" pitchFamily="34" charset="0"/>
              </a:endParaRPr>
            </a:p>
          </p:txBody>
        </p:sp>
        <p:sp>
          <p:nvSpPr>
            <p:cNvPr id="26" name="Rectangle 25"/>
            <p:cNvSpPr/>
            <p:nvPr/>
          </p:nvSpPr>
          <p:spPr bwMode="auto">
            <a:xfrm>
              <a:off x="6882347" y="1085849"/>
              <a:ext cx="2049309" cy="1723053"/>
            </a:xfrm>
            <a:prstGeom prst="rect">
              <a:avLst/>
            </a:prstGeom>
            <a:solidFill>
              <a:srgbClr val="003738"/>
            </a:solidFill>
            <a:ln>
              <a:solidFill>
                <a:srgbClr val="93EB2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54" fontAlgn="base">
                <a:spcBef>
                  <a:spcPct val="0"/>
                </a:spcBef>
                <a:spcAft>
                  <a:spcPct val="0"/>
                </a:spcAft>
                <a:defRPr/>
              </a:pPr>
              <a:endParaRPr lang="ru-RU" sz="1800" err="1">
                <a:gradFill>
                  <a:gsLst>
                    <a:gs pos="0">
                      <a:srgbClr val="FFFFFF"/>
                    </a:gs>
                    <a:gs pos="100000">
                      <a:srgbClr val="FFFFFF"/>
                    </a:gs>
                  </a:gsLst>
                  <a:lin ang="5400000" scaled="0"/>
                </a:gradFill>
                <a:latin typeface="Tahoma"/>
                <a:ea typeface="Tahoma" panose="020B0604030504040204" pitchFamily="34" charset="0"/>
                <a:cs typeface="Tahoma" panose="020B0604030504040204" pitchFamily="34" charset="0"/>
              </a:endParaRPr>
            </a:p>
          </p:txBody>
        </p:sp>
        <p:sp>
          <p:nvSpPr>
            <p:cNvPr id="27" name="TextBox 26"/>
            <p:cNvSpPr txBox="1"/>
            <p:nvPr/>
          </p:nvSpPr>
          <p:spPr>
            <a:xfrm>
              <a:off x="6927877" y="2190941"/>
              <a:ext cx="1958636" cy="461665"/>
            </a:xfrm>
            <a:prstGeom prst="rect">
              <a:avLst/>
            </a:prstGeom>
          </p:spPr>
          <p:txBody>
            <a:bodyPr wrap="square" rtlCol="0" anchor="ctr">
              <a:spAutoFit/>
            </a:bodyPr>
            <a:lstStyle/>
            <a:p>
              <a:pPr algn="ctr" defTabSz="685783">
                <a:defRPr/>
              </a:pPr>
              <a:r>
                <a:rPr lang="ko-KR" altLang="en-US" sz="1200" b="1" dirty="0">
                  <a:solidFill>
                    <a:srgbClr val="FFFFFF"/>
                  </a:solidFill>
                  <a:latin typeface="Tahoma"/>
                  <a:ea typeface="Tahoma" panose="020B0604030504040204" pitchFamily="34" charset="0"/>
                  <a:cs typeface="Tahoma" panose="020B0604030504040204" pitchFamily="34" charset="0"/>
                </a:rPr>
                <a:t>스냅샷</a:t>
              </a:r>
              <a:endParaRPr lang="en-US" altLang="ko-KR" sz="1200" b="1" dirty="0">
                <a:solidFill>
                  <a:srgbClr val="FFFFFF"/>
                </a:solidFill>
                <a:latin typeface="Tahoma"/>
                <a:ea typeface="Tahoma" panose="020B0604030504040204" pitchFamily="34" charset="0"/>
                <a:cs typeface="Tahoma" panose="020B0604030504040204" pitchFamily="34" charset="0"/>
              </a:endParaRPr>
            </a:p>
            <a:p>
              <a:pPr algn="ctr" defTabSz="685783">
                <a:defRPr/>
              </a:pPr>
              <a:r>
                <a:rPr lang="ko-KR" altLang="en-US" sz="1200" b="1" dirty="0">
                  <a:solidFill>
                    <a:srgbClr val="FFFFFF"/>
                  </a:solidFill>
                  <a:latin typeface="Tahoma"/>
                  <a:ea typeface="Tahoma" panose="020B0604030504040204" pitchFamily="34" charset="0"/>
                  <a:cs typeface="Tahoma" panose="020B0604030504040204" pitchFamily="34" charset="0"/>
                </a:rPr>
                <a:t>통합</a:t>
              </a:r>
              <a:endParaRPr lang="en-US" sz="1200" b="1" dirty="0">
                <a:solidFill>
                  <a:srgbClr val="FFFFFF"/>
                </a:solidFill>
                <a:latin typeface="Tahoma"/>
                <a:ea typeface="Tahoma" panose="020B0604030504040204" pitchFamily="34" charset="0"/>
                <a:cs typeface="Tahoma" panose="020B0604030504040204" pitchFamily="34" charset="0"/>
              </a:endParaRPr>
            </a:p>
          </p:txBody>
        </p:sp>
        <p:pic>
          <p:nvPicPr>
            <p:cNvPr id="3" name="Graphic 2">
              <a:extLst>
                <a:ext uri="{FF2B5EF4-FFF2-40B4-BE49-F238E27FC236}">
                  <a16:creationId xmlns:a16="http://schemas.microsoft.com/office/drawing/2014/main" id="{844B0285-2A08-43C7-9BFA-2EE52DD7FEE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331628" y="1318036"/>
              <a:ext cx="728671" cy="728671"/>
            </a:xfrm>
            <a:prstGeom prst="rect">
              <a:avLst/>
            </a:prstGeom>
          </p:spPr>
        </p:pic>
        <p:pic>
          <p:nvPicPr>
            <p:cNvPr id="4" name="Graphic 3">
              <a:extLst>
                <a:ext uri="{FF2B5EF4-FFF2-40B4-BE49-F238E27FC236}">
                  <a16:creationId xmlns:a16="http://schemas.microsoft.com/office/drawing/2014/main" id="{8F30551B-7656-407F-8D98-98D5004AFF5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122728" y="1328002"/>
              <a:ext cx="724396" cy="724396"/>
            </a:xfrm>
            <a:prstGeom prst="rect">
              <a:avLst/>
            </a:prstGeom>
          </p:spPr>
        </p:pic>
        <p:pic>
          <p:nvPicPr>
            <p:cNvPr id="13" name="Graphic 12">
              <a:extLst>
                <a:ext uri="{FF2B5EF4-FFF2-40B4-BE49-F238E27FC236}">
                  <a16:creationId xmlns:a16="http://schemas.microsoft.com/office/drawing/2014/main" id="{A2A456D0-EE17-4D14-A6D5-3E6D7BD8EFC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88592" y="1328002"/>
              <a:ext cx="724396" cy="724396"/>
            </a:xfrm>
            <a:prstGeom prst="rect">
              <a:avLst/>
            </a:prstGeom>
          </p:spPr>
        </p:pic>
        <p:pic>
          <p:nvPicPr>
            <p:cNvPr id="17" name="Graphic 16">
              <a:extLst>
                <a:ext uri="{FF2B5EF4-FFF2-40B4-BE49-F238E27FC236}">
                  <a16:creationId xmlns:a16="http://schemas.microsoft.com/office/drawing/2014/main" id="{BAE9992C-8C7C-4C7C-B7B9-05D812C8D84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417322" y="1748476"/>
              <a:ext cx="596833" cy="164129"/>
            </a:xfrm>
            <a:prstGeom prst="rect">
              <a:avLst/>
            </a:prstGeom>
          </p:spPr>
        </p:pic>
        <p:pic>
          <p:nvPicPr>
            <p:cNvPr id="28" name="Graphic 27">
              <a:extLst>
                <a:ext uri="{FF2B5EF4-FFF2-40B4-BE49-F238E27FC236}">
                  <a16:creationId xmlns:a16="http://schemas.microsoft.com/office/drawing/2014/main" id="{1E21A87F-67AF-424A-A0B6-693FCB1D96DA}"/>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125243" y="1690200"/>
              <a:ext cx="266700" cy="266700"/>
            </a:xfrm>
            <a:prstGeom prst="rect">
              <a:avLst/>
            </a:prstGeom>
          </p:spPr>
        </p:pic>
      </p:grpSp>
      <p:sp>
        <p:nvSpPr>
          <p:cNvPr id="21" name="Content Placeholder 1">
            <a:extLst>
              <a:ext uri="{FF2B5EF4-FFF2-40B4-BE49-F238E27FC236}">
                <a16:creationId xmlns:a16="http://schemas.microsoft.com/office/drawing/2014/main" id="{009DAF6A-8142-43C5-9C5C-4929D77D4E2A}"/>
              </a:ext>
            </a:extLst>
          </p:cNvPr>
          <p:cNvSpPr txBox="1">
            <a:spLocks/>
          </p:cNvSpPr>
          <p:nvPr/>
        </p:nvSpPr>
        <p:spPr>
          <a:xfrm>
            <a:off x="461962" y="858950"/>
            <a:ext cx="8229601" cy="439914"/>
          </a:xfrm>
          <a:prstGeom prst="rect">
            <a:avLst/>
          </a:prstGeom>
        </p:spPr>
        <p:txBody>
          <a:bodyPr vert="horz" wrap="square" lIns="0" tIns="0" rIns="0" bIns="0" rtlCol="0" anchor="ctr">
            <a:noAutofit/>
          </a:bodyPr>
          <a:lstStyle>
            <a:lvl1pPr marL="271457" indent="-271457" algn="l" defTabSz="686030" rtl="0" eaLnBrk="1" latinLnBrk="0" hangingPunct="1">
              <a:lnSpc>
                <a:spcPct val="100000"/>
              </a:lnSpc>
              <a:spcBef>
                <a:spcPts val="0"/>
              </a:spcBef>
              <a:buSzPct val="90000"/>
              <a:buFont typeface="Arial" pitchFamily="34" charset="0"/>
              <a:buChar char="•"/>
              <a:defRPr sz="2400" kern="1200" spc="0" baseline="0">
                <a:solidFill>
                  <a:schemeClr val="tx1">
                    <a:lumMod val="50000"/>
                    <a:lumOff val="50000"/>
                  </a:schemeClr>
                </a:solidFill>
                <a:latin typeface="+mn-lt"/>
                <a:ea typeface="+mn-ea"/>
                <a:cs typeface="+mn-cs"/>
              </a:defRPr>
            </a:lvl1pPr>
            <a:lvl2pPr marL="266693" indent="-266693" algn="l" defTabSz="686030" rtl="0" eaLnBrk="1" latinLnBrk="0" hangingPunct="1">
              <a:lnSpc>
                <a:spcPct val="100000"/>
              </a:lnSpc>
              <a:spcBef>
                <a:spcPts val="0"/>
              </a:spcBef>
              <a:buClr>
                <a:schemeClr val="tx1">
                  <a:lumMod val="50000"/>
                  <a:lumOff val="50000"/>
                </a:schemeClr>
              </a:buClr>
              <a:buSzPct val="90000"/>
              <a:buFont typeface="Arial" pitchFamily="34" charset="0"/>
              <a:buChar char="•"/>
              <a:tabLst/>
              <a:defRPr sz="2000" kern="1200" spc="0" baseline="0">
                <a:solidFill>
                  <a:schemeClr val="tx1">
                    <a:lumMod val="50000"/>
                    <a:lumOff val="50000"/>
                  </a:schemeClr>
                </a:solidFill>
                <a:latin typeface="+mn-lt"/>
                <a:ea typeface="+mn-ea"/>
                <a:cs typeface="+mn-cs"/>
              </a:defRPr>
            </a:lvl2pPr>
            <a:lvl3pPr marL="686057" indent="-213202" algn="l" defTabSz="686030" rtl="0" eaLnBrk="1" latinLnBrk="0" hangingPunct="1">
              <a:lnSpc>
                <a:spcPct val="90000"/>
              </a:lnSpc>
              <a:spcBef>
                <a:spcPct val="20000"/>
              </a:spcBef>
              <a:buSzPct val="90000"/>
              <a:buFont typeface="Arial" pitchFamily="34" charset="0"/>
              <a:buChar char="•"/>
              <a:defRPr sz="1800" kern="1200" spc="0" baseline="0">
                <a:gradFill flip="none" rotWithShape="1">
                  <a:gsLst>
                    <a:gs pos="0">
                      <a:schemeClr val="bg1">
                        <a:lumMod val="50000"/>
                      </a:schemeClr>
                    </a:gs>
                    <a:gs pos="100000">
                      <a:schemeClr val="bg1">
                        <a:lumMod val="50000"/>
                      </a:schemeClr>
                    </a:gs>
                  </a:gsLst>
                  <a:lin ang="16200000" scaled="0"/>
                  <a:tileRect/>
                </a:gradFill>
                <a:latin typeface="+mn-lt"/>
                <a:ea typeface="+mn-ea"/>
                <a:cs typeface="+mn-cs"/>
              </a:defRPr>
            </a:lvl3pPr>
            <a:lvl4pPr marL="1112462" indent="-167942" algn="l" defTabSz="686030" rtl="0" eaLnBrk="1" latinLnBrk="0" hangingPunct="1">
              <a:lnSpc>
                <a:spcPct val="90000"/>
              </a:lnSpc>
              <a:spcBef>
                <a:spcPct val="20000"/>
              </a:spcBef>
              <a:buSzPct val="90000"/>
              <a:buFont typeface="Arial" pitchFamily="34" charset="0"/>
              <a:buChar char="•"/>
              <a:tabLst>
                <a:tab pos="686057" algn="l"/>
              </a:tabLst>
              <a:defRPr sz="1400" kern="1200" spc="0">
                <a:gradFill flip="none" rotWithShape="1">
                  <a:gsLst>
                    <a:gs pos="0">
                      <a:schemeClr val="bg1">
                        <a:lumMod val="50000"/>
                      </a:schemeClr>
                    </a:gs>
                    <a:gs pos="100000">
                      <a:schemeClr val="bg1">
                        <a:lumMod val="50000"/>
                      </a:schemeClr>
                    </a:gs>
                  </a:gsLst>
                  <a:lin ang="16200000" scaled="0"/>
                  <a:tileRect/>
                </a:gradFill>
                <a:latin typeface="+mn-lt"/>
                <a:ea typeface="+mn-ea"/>
                <a:cs typeface="+mn-cs"/>
              </a:defRPr>
            </a:lvl4pPr>
            <a:lvl5pPr marL="1285167" indent="-172706" algn="l" defTabSz="686030" rtl="0" eaLnBrk="1" latinLnBrk="0" hangingPunct="1">
              <a:lnSpc>
                <a:spcPct val="90000"/>
              </a:lnSpc>
              <a:spcBef>
                <a:spcPct val="20000"/>
              </a:spcBef>
              <a:buSzPct val="90000"/>
              <a:buFont typeface="Arial" pitchFamily="34" charset="0"/>
              <a:buChar char="•"/>
              <a:defRPr sz="1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1886582"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596"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612"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627"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lvl="0" indent="0" algn="ctr">
              <a:buNone/>
              <a:defRPr/>
            </a:pPr>
            <a:r>
              <a:rPr lang="ko-KR" altLang="en-US" sz="1400" b="1" dirty="0">
                <a:solidFill>
                  <a:schemeClr val="bg1"/>
                </a:solidFill>
                <a:latin typeface="맑은 고딕" panose="020B0503020000020004" pitchFamily="50" charset="-127"/>
                <a:ea typeface="맑은 고딕" panose="020B0503020000020004" pitchFamily="50" charset="-127"/>
              </a:rPr>
              <a:t>스토리지 스냅샷 통합을 통해 </a:t>
            </a:r>
            <a:r>
              <a:rPr lang="en-US" altLang="ko-KR" sz="1400" b="1" dirty="0">
                <a:solidFill>
                  <a:schemeClr val="bg1"/>
                </a:solidFill>
                <a:latin typeface="맑은 고딕" panose="020B0503020000020004" pitchFamily="50" charset="-127"/>
                <a:ea typeface="맑은 고딕" panose="020B0503020000020004" pitchFamily="50" charset="-127"/>
              </a:rPr>
              <a:t>VM </a:t>
            </a:r>
            <a:r>
              <a:rPr lang="ko-KR" altLang="en-US" sz="1400" b="1" dirty="0">
                <a:solidFill>
                  <a:schemeClr val="bg1"/>
                </a:solidFill>
                <a:latin typeface="맑은 고딕" panose="020B0503020000020004" pitchFamily="50" charset="-127"/>
                <a:ea typeface="맑은 고딕" panose="020B0503020000020004" pitchFamily="50" charset="-127"/>
              </a:rPr>
              <a:t>부하 최소화 및 </a:t>
            </a:r>
            <a:r>
              <a:rPr lang="en-US" altLang="ko-KR" sz="1400" b="1" dirty="0">
                <a:solidFill>
                  <a:schemeClr val="bg1"/>
                </a:solidFill>
                <a:latin typeface="맑은 고딕" panose="020B0503020000020004" pitchFamily="50" charset="-127"/>
                <a:ea typeface="맑은 고딕" panose="020B0503020000020004" pitchFamily="50" charset="-127"/>
              </a:rPr>
              <a:t>VM Stun </a:t>
            </a:r>
            <a:r>
              <a:rPr lang="ko-KR" altLang="en-US" sz="1400" b="1" dirty="0">
                <a:solidFill>
                  <a:schemeClr val="bg1"/>
                </a:solidFill>
                <a:latin typeface="맑은 고딕" panose="020B0503020000020004" pitchFamily="50" charset="-127"/>
                <a:ea typeface="맑은 고딕" panose="020B0503020000020004" pitchFamily="50" charset="-127"/>
              </a:rPr>
              <a:t>현상을 완벽히 제거</a:t>
            </a:r>
            <a:endParaRPr lang="en-US" altLang="ko-KR" sz="1400" b="1" dirty="0">
              <a:solidFill>
                <a:schemeClr val="bg1"/>
              </a:solidFill>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3010869775"/>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361A610-6584-43B4-9057-F207E2C9F769}"/>
              </a:ext>
            </a:extLst>
          </p:cNvPr>
          <p:cNvSpPr>
            <a:spLocks noGrp="1"/>
          </p:cNvSpPr>
          <p:nvPr>
            <p:ph type="title"/>
          </p:nvPr>
        </p:nvSpPr>
        <p:spPr>
          <a:xfrm>
            <a:off x="360000" y="172800"/>
            <a:ext cx="7957554" cy="553998"/>
          </a:xfrm>
        </p:spPr>
        <p:txBody>
          <a:bodyPr>
            <a:spAutoFit/>
          </a:bodyPr>
          <a:lstStyle/>
          <a:p>
            <a:r>
              <a:rPr lang="ko-KR" altLang="en-US" dirty="0"/>
              <a:t>전송 모드 </a:t>
            </a:r>
            <a:r>
              <a:rPr lang="en-US" altLang="ko-KR" dirty="0"/>
              <a:t>– </a:t>
            </a:r>
            <a:r>
              <a:rPr lang="ko-KR" altLang="en-US" dirty="0"/>
              <a:t>스토리지 스냅샷 통합</a:t>
            </a:r>
            <a:endParaRPr lang="en-NL" sz="3600" dirty="0"/>
          </a:p>
        </p:txBody>
      </p:sp>
      <p:sp>
        <p:nvSpPr>
          <p:cNvPr id="6" name="Rectangle 5">
            <a:extLst>
              <a:ext uri="{FF2B5EF4-FFF2-40B4-BE49-F238E27FC236}">
                <a16:creationId xmlns:a16="http://schemas.microsoft.com/office/drawing/2014/main" id="{EF5CC61B-4C9B-4D91-9058-0BC8228103C1}"/>
              </a:ext>
            </a:extLst>
          </p:cNvPr>
          <p:cNvSpPr/>
          <p:nvPr/>
        </p:nvSpPr>
        <p:spPr>
          <a:xfrm>
            <a:off x="948982" y="3897320"/>
            <a:ext cx="2943035" cy="608693"/>
          </a:xfrm>
          <a:prstGeom prst="rect">
            <a:avLst/>
          </a:prstGeom>
        </p:spPr>
        <p:txBody>
          <a:bodyPr wrap="square" lIns="0">
            <a:spAutoFit/>
          </a:bodyPr>
          <a:lstStyle/>
          <a:p>
            <a:pPr>
              <a:lnSpc>
                <a:spcPct val="150000"/>
              </a:lnSpc>
            </a:pPr>
            <a:r>
              <a:rPr lang="ko-KR" altLang="en-US" sz="1200" dirty="0">
                <a:solidFill>
                  <a:srgbClr val="00E296"/>
                </a:solidFill>
              </a:rPr>
              <a:t>백업 동안 장시간 스냅샷 유지 및 원본 </a:t>
            </a:r>
            <a:r>
              <a:rPr lang="en-US" altLang="ko-KR" sz="1200" dirty="0">
                <a:solidFill>
                  <a:srgbClr val="00E296"/>
                </a:solidFill>
              </a:rPr>
              <a:t>VM</a:t>
            </a:r>
            <a:r>
              <a:rPr lang="ko-KR" altLang="en-US" sz="1200" dirty="0">
                <a:solidFill>
                  <a:srgbClr val="00E296"/>
                </a:solidFill>
              </a:rPr>
              <a:t>에 </a:t>
            </a:r>
            <a:r>
              <a:rPr lang="ko-KR" altLang="en-US" sz="1200" dirty="0" err="1">
                <a:solidFill>
                  <a:srgbClr val="00E296"/>
                </a:solidFill>
              </a:rPr>
              <a:t>변경분</a:t>
            </a:r>
            <a:r>
              <a:rPr lang="ko-KR" altLang="en-US" sz="1200" dirty="0">
                <a:solidFill>
                  <a:srgbClr val="00E296"/>
                </a:solidFill>
              </a:rPr>
              <a:t> 적용으로 인해 부하 증가</a:t>
            </a:r>
            <a:endParaRPr lang="en-US" sz="1200" dirty="0">
              <a:solidFill>
                <a:srgbClr val="00E296"/>
              </a:solidFill>
            </a:endParaRPr>
          </a:p>
        </p:txBody>
      </p:sp>
      <p:sp>
        <p:nvSpPr>
          <p:cNvPr id="8" name="Rectangle 5">
            <a:extLst>
              <a:ext uri="{FF2B5EF4-FFF2-40B4-BE49-F238E27FC236}">
                <a16:creationId xmlns:a16="http://schemas.microsoft.com/office/drawing/2014/main" id="{6843BBE0-1F0C-4DB0-BABB-929092419A88}"/>
              </a:ext>
            </a:extLst>
          </p:cNvPr>
          <p:cNvSpPr/>
          <p:nvPr/>
        </p:nvSpPr>
        <p:spPr>
          <a:xfrm>
            <a:off x="5183125" y="3740204"/>
            <a:ext cx="3109894" cy="887294"/>
          </a:xfrm>
          <a:prstGeom prst="rect">
            <a:avLst/>
          </a:prstGeom>
        </p:spPr>
        <p:txBody>
          <a:bodyPr wrap="square" lIns="0">
            <a:spAutoFit/>
          </a:bodyPr>
          <a:lstStyle/>
          <a:p>
            <a:pPr>
              <a:lnSpc>
                <a:spcPct val="150000"/>
              </a:lnSpc>
            </a:pPr>
            <a:r>
              <a:rPr lang="ko-KR" altLang="en-US" sz="1200" dirty="0">
                <a:solidFill>
                  <a:srgbClr val="00E296"/>
                </a:solidFill>
              </a:rPr>
              <a:t>최단 시간 변경분만 원본 </a:t>
            </a:r>
            <a:r>
              <a:rPr lang="en-US" altLang="ko-KR" sz="1200" dirty="0">
                <a:solidFill>
                  <a:srgbClr val="00E296"/>
                </a:solidFill>
              </a:rPr>
              <a:t>VM</a:t>
            </a:r>
            <a:r>
              <a:rPr lang="ko-KR" altLang="en-US" sz="1200" dirty="0">
                <a:solidFill>
                  <a:srgbClr val="00E296"/>
                </a:solidFill>
              </a:rPr>
              <a:t>에 적용</a:t>
            </a:r>
            <a:endParaRPr lang="en-US" altLang="ko-KR" sz="1200" dirty="0">
              <a:solidFill>
                <a:srgbClr val="00E296"/>
              </a:solidFill>
            </a:endParaRPr>
          </a:p>
          <a:p>
            <a:pPr>
              <a:lnSpc>
                <a:spcPct val="150000"/>
              </a:lnSpc>
            </a:pPr>
            <a:r>
              <a:rPr lang="en-US" sz="1200" dirty="0">
                <a:solidFill>
                  <a:srgbClr val="00E296"/>
                </a:solidFill>
              </a:rPr>
              <a:t>VM </a:t>
            </a:r>
            <a:r>
              <a:rPr lang="ko-KR" altLang="en-US" sz="1200" dirty="0">
                <a:solidFill>
                  <a:srgbClr val="00E296"/>
                </a:solidFill>
              </a:rPr>
              <a:t>스냅샷 유지 시간 가장 최소화</a:t>
            </a:r>
            <a:endParaRPr lang="en-US" altLang="ko-KR" sz="1200" dirty="0">
              <a:solidFill>
                <a:srgbClr val="00E296"/>
              </a:solidFill>
            </a:endParaRPr>
          </a:p>
          <a:p>
            <a:pPr>
              <a:lnSpc>
                <a:spcPct val="150000"/>
              </a:lnSpc>
            </a:pPr>
            <a:r>
              <a:rPr lang="ko-KR" altLang="en-US" sz="1200" dirty="0">
                <a:solidFill>
                  <a:srgbClr val="00E296"/>
                </a:solidFill>
              </a:rPr>
              <a:t>제조사의 스토리지 스냅샷 기술 이용</a:t>
            </a:r>
            <a:endParaRPr lang="en-US" sz="1200" dirty="0">
              <a:solidFill>
                <a:srgbClr val="00E296"/>
              </a:solidFill>
            </a:endParaRPr>
          </a:p>
        </p:txBody>
      </p:sp>
      <p:sp>
        <p:nvSpPr>
          <p:cNvPr id="9" name="Rectangle 5">
            <a:extLst>
              <a:ext uri="{FF2B5EF4-FFF2-40B4-BE49-F238E27FC236}">
                <a16:creationId xmlns:a16="http://schemas.microsoft.com/office/drawing/2014/main" id="{EA473CDA-F72B-4B6B-9080-F87D827B629F}"/>
              </a:ext>
            </a:extLst>
          </p:cNvPr>
          <p:cNvSpPr/>
          <p:nvPr/>
        </p:nvSpPr>
        <p:spPr>
          <a:xfrm>
            <a:off x="468314" y="1359745"/>
            <a:ext cx="3995736" cy="276999"/>
          </a:xfrm>
          <a:prstGeom prst="rect">
            <a:avLst/>
          </a:prstGeom>
        </p:spPr>
        <p:txBody>
          <a:bodyPr wrap="square" lIns="0">
            <a:spAutoFit/>
          </a:bodyPr>
          <a:lstStyle/>
          <a:p>
            <a:r>
              <a:rPr lang="ko-KR" altLang="en-US" sz="1200" dirty="0">
                <a:solidFill>
                  <a:schemeClr val="bg1"/>
                </a:solidFill>
              </a:rPr>
              <a:t>일반 </a:t>
            </a:r>
            <a:r>
              <a:rPr lang="en-US" altLang="ko-KR" sz="1200" dirty="0">
                <a:solidFill>
                  <a:schemeClr val="bg1"/>
                </a:solidFill>
              </a:rPr>
              <a:t>VMware </a:t>
            </a:r>
            <a:r>
              <a:rPr lang="ko-KR" altLang="en-US" sz="1200" dirty="0">
                <a:solidFill>
                  <a:schemeClr val="bg1"/>
                </a:solidFill>
              </a:rPr>
              <a:t>백업 방식 사용 시</a:t>
            </a:r>
            <a:endParaRPr lang="en-US" sz="1200" dirty="0">
              <a:solidFill>
                <a:schemeClr val="bg1"/>
              </a:solidFill>
            </a:endParaRPr>
          </a:p>
        </p:txBody>
      </p:sp>
      <p:sp>
        <p:nvSpPr>
          <p:cNvPr id="10" name="Rectangle 5">
            <a:extLst>
              <a:ext uri="{FF2B5EF4-FFF2-40B4-BE49-F238E27FC236}">
                <a16:creationId xmlns:a16="http://schemas.microsoft.com/office/drawing/2014/main" id="{129AE451-99A6-429A-872B-44E33BE06F75}"/>
              </a:ext>
            </a:extLst>
          </p:cNvPr>
          <p:cNvSpPr/>
          <p:nvPr/>
        </p:nvSpPr>
        <p:spPr>
          <a:xfrm>
            <a:off x="4718423" y="1359745"/>
            <a:ext cx="3973139" cy="276999"/>
          </a:xfrm>
          <a:prstGeom prst="rect">
            <a:avLst/>
          </a:prstGeom>
        </p:spPr>
        <p:txBody>
          <a:bodyPr wrap="square" lIns="0">
            <a:spAutoFit/>
          </a:bodyPr>
          <a:lstStyle/>
          <a:p>
            <a:r>
              <a:rPr lang="ko-KR" altLang="en-US" sz="1200" dirty="0">
                <a:solidFill>
                  <a:schemeClr val="bg1"/>
                </a:solidFill>
              </a:rPr>
              <a:t>스토리지 스냅샷을 통한 </a:t>
            </a:r>
            <a:r>
              <a:rPr lang="en-US" altLang="ko-KR" sz="1200" dirty="0">
                <a:solidFill>
                  <a:schemeClr val="bg1"/>
                </a:solidFill>
              </a:rPr>
              <a:t>VMware </a:t>
            </a:r>
            <a:r>
              <a:rPr lang="ko-KR" altLang="en-US" sz="1200" dirty="0">
                <a:solidFill>
                  <a:schemeClr val="bg1"/>
                </a:solidFill>
              </a:rPr>
              <a:t>백업 방식 사용 시</a:t>
            </a:r>
            <a:endParaRPr lang="en-US" altLang="ko-KR" sz="1200" dirty="0">
              <a:solidFill>
                <a:schemeClr val="bg1"/>
              </a:solidFill>
            </a:endParaRPr>
          </a:p>
        </p:txBody>
      </p:sp>
      <p:grpSp>
        <p:nvGrpSpPr>
          <p:cNvPr id="55" name="Group 54">
            <a:extLst>
              <a:ext uri="{FF2B5EF4-FFF2-40B4-BE49-F238E27FC236}">
                <a16:creationId xmlns:a16="http://schemas.microsoft.com/office/drawing/2014/main" id="{BA7F8AA7-49BF-4DD9-84CB-6C70C1C91EC8}"/>
              </a:ext>
            </a:extLst>
          </p:cNvPr>
          <p:cNvGrpSpPr/>
          <p:nvPr/>
        </p:nvGrpSpPr>
        <p:grpSpPr>
          <a:xfrm>
            <a:off x="845978" y="1959365"/>
            <a:ext cx="3155137" cy="1555402"/>
            <a:chOff x="2148349" y="1906780"/>
            <a:chExt cx="4847301" cy="2389599"/>
          </a:xfrm>
        </p:grpSpPr>
        <p:grpSp>
          <p:nvGrpSpPr>
            <p:cNvPr id="68" name="Group 67">
              <a:extLst>
                <a:ext uri="{FF2B5EF4-FFF2-40B4-BE49-F238E27FC236}">
                  <a16:creationId xmlns:a16="http://schemas.microsoft.com/office/drawing/2014/main" id="{14E08087-0343-4784-95E9-AC80B9E63E85}"/>
                </a:ext>
              </a:extLst>
            </p:cNvPr>
            <p:cNvGrpSpPr/>
            <p:nvPr/>
          </p:nvGrpSpPr>
          <p:grpSpPr>
            <a:xfrm>
              <a:off x="2148349" y="1906780"/>
              <a:ext cx="4658768" cy="2389599"/>
              <a:chOff x="788858" y="1477908"/>
              <a:chExt cx="2631886" cy="1349961"/>
            </a:xfrm>
          </p:grpSpPr>
          <p:sp>
            <p:nvSpPr>
              <p:cNvPr id="71" name="Rechteck 7">
                <a:extLst>
                  <a:ext uri="{FF2B5EF4-FFF2-40B4-BE49-F238E27FC236}">
                    <a16:creationId xmlns:a16="http://schemas.microsoft.com/office/drawing/2014/main" id="{2DD1C94E-277B-4518-A4E0-91DEF3CBF641}"/>
                  </a:ext>
                </a:extLst>
              </p:cNvPr>
              <p:cNvSpPr/>
              <p:nvPr/>
            </p:nvSpPr>
            <p:spPr bwMode="auto">
              <a:xfrm>
                <a:off x="2575374" y="1984367"/>
                <a:ext cx="351420" cy="496122"/>
              </a:xfrm>
              <a:prstGeom prst="rect">
                <a:avLst/>
              </a:prstGeom>
              <a:solidFill>
                <a:srgbClr val="93EB20">
                  <a:alpha val="40000"/>
                </a:srgbClr>
              </a:solidFill>
              <a:ln w="12700" cap="flat" cmpd="sng" algn="ctr">
                <a:solidFill>
                  <a:srgbClr val="93EB20"/>
                </a:solidFill>
                <a:prstDash val="solid"/>
                <a:headEnd type="none" w="med" len="med"/>
                <a:tailEnd type="none" w="med" len="med"/>
              </a:ln>
              <a:effec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54" fontAlgn="base">
                  <a:spcBef>
                    <a:spcPct val="0"/>
                  </a:spcBef>
                  <a:spcAft>
                    <a:spcPct val="0"/>
                  </a:spcAft>
                  <a:defRPr/>
                </a:pPr>
                <a:endParaRPr lang="de-DE" sz="1200" kern="0" spc="-51" err="1">
                  <a:solidFill>
                    <a:schemeClr val="bg1">
                      <a:lumMod val="95000"/>
                    </a:schemeClr>
                  </a:solidFill>
                  <a:latin typeface="+mj-lt"/>
                  <a:ea typeface="Segoe UI" pitchFamily="34" charset="0"/>
                  <a:cs typeface="Tahoma" panose="020B0604030504040204" pitchFamily="34" charset="0"/>
                </a:endParaRPr>
              </a:p>
            </p:txBody>
          </p:sp>
          <p:sp>
            <p:nvSpPr>
              <p:cNvPr id="72" name="Rechteck 5">
                <a:extLst>
                  <a:ext uri="{FF2B5EF4-FFF2-40B4-BE49-F238E27FC236}">
                    <a16:creationId xmlns:a16="http://schemas.microsoft.com/office/drawing/2014/main" id="{E1AB55D6-76DE-4741-B240-246D935E55A2}"/>
                  </a:ext>
                </a:extLst>
              </p:cNvPr>
              <p:cNvSpPr/>
              <p:nvPr/>
            </p:nvSpPr>
            <p:spPr bwMode="auto">
              <a:xfrm>
                <a:off x="1519855" y="1984367"/>
                <a:ext cx="49730" cy="496122"/>
              </a:xfrm>
              <a:prstGeom prst="rect">
                <a:avLst/>
              </a:prstGeom>
              <a:solidFill>
                <a:srgbClr val="93EB20">
                  <a:alpha val="40000"/>
                </a:srgbClr>
              </a:solidFill>
              <a:ln w="12700" cap="flat" cmpd="sng" algn="ctr">
                <a:solidFill>
                  <a:srgbClr val="93EB20"/>
                </a:solidFill>
                <a:prstDash val="solid"/>
                <a:headEnd type="none" w="med" len="med"/>
                <a:tailEnd type="none" w="med" len="med"/>
              </a:ln>
              <a:effec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54" fontAlgn="base">
                  <a:spcBef>
                    <a:spcPct val="0"/>
                  </a:spcBef>
                  <a:spcAft>
                    <a:spcPct val="0"/>
                  </a:spcAft>
                  <a:defRPr/>
                </a:pPr>
                <a:endParaRPr lang="de-DE" sz="1200" kern="0" spc="-51" err="1">
                  <a:solidFill>
                    <a:schemeClr val="bg1">
                      <a:lumMod val="95000"/>
                    </a:schemeClr>
                  </a:solidFill>
                  <a:latin typeface="+mj-lt"/>
                  <a:ea typeface="Segoe UI" pitchFamily="34" charset="0"/>
                  <a:cs typeface="Tahoma" panose="020B0604030504040204" pitchFamily="34" charset="0"/>
                </a:endParaRPr>
              </a:p>
            </p:txBody>
          </p:sp>
          <p:sp>
            <p:nvSpPr>
              <p:cNvPr id="73" name="Rechteck 6">
                <a:extLst>
                  <a:ext uri="{FF2B5EF4-FFF2-40B4-BE49-F238E27FC236}">
                    <a16:creationId xmlns:a16="http://schemas.microsoft.com/office/drawing/2014/main" id="{E29E4154-B5A3-489A-8B41-1A2552D31A6A}"/>
                  </a:ext>
                </a:extLst>
              </p:cNvPr>
              <p:cNvSpPr/>
              <p:nvPr/>
            </p:nvSpPr>
            <p:spPr bwMode="auto">
              <a:xfrm>
                <a:off x="1576359" y="2232427"/>
                <a:ext cx="992242" cy="248062"/>
              </a:xfrm>
              <a:prstGeom prst="rect">
                <a:avLst/>
              </a:prstGeom>
              <a:solidFill>
                <a:srgbClr val="93EB20"/>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054" fontAlgn="base">
                  <a:spcBef>
                    <a:spcPct val="0"/>
                  </a:spcBef>
                  <a:spcAft>
                    <a:spcPct val="0"/>
                  </a:spcAft>
                  <a:defRPr/>
                </a:pPr>
                <a:r>
                  <a:rPr lang="de-DE" sz="900" kern="0" spc="-51">
                    <a:solidFill>
                      <a:srgbClr val="003738"/>
                    </a:solidFill>
                    <a:latin typeface="+mj-lt"/>
                    <a:ea typeface="Segoe UI" pitchFamily="34" charset="0"/>
                    <a:cs typeface="Tahoma" panose="020B0604030504040204" pitchFamily="34" charset="0"/>
                  </a:rPr>
                  <a:t>Backup</a:t>
                </a:r>
              </a:p>
            </p:txBody>
          </p:sp>
          <p:sp>
            <p:nvSpPr>
              <p:cNvPr id="74" name="Textfeld 8">
                <a:extLst>
                  <a:ext uri="{FF2B5EF4-FFF2-40B4-BE49-F238E27FC236}">
                    <a16:creationId xmlns:a16="http://schemas.microsoft.com/office/drawing/2014/main" id="{1FEE73B2-7DCB-449C-B060-533AA55E9D86}"/>
                  </a:ext>
                </a:extLst>
              </p:cNvPr>
              <p:cNvSpPr txBox="1"/>
              <p:nvPr/>
            </p:nvSpPr>
            <p:spPr>
              <a:xfrm>
                <a:off x="2465876" y="2640881"/>
                <a:ext cx="570421" cy="186988"/>
              </a:xfrm>
              <a:prstGeom prst="rect">
                <a:avLst/>
              </a:prstGeom>
              <a:noFill/>
            </p:spPr>
            <p:txBody>
              <a:bodyPr wrap="none" lIns="0" tIns="0" rIns="0" bIns="0" rtlCol="0">
                <a:spAutoFit/>
              </a:bodyPr>
              <a:lstStyle/>
              <a:p>
                <a:pPr algn="ctr"/>
                <a:r>
                  <a:rPr lang="en-US" altLang="ko-KR" sz="700" dirty="0">
                    <a:solidFill>
                      <a:schemeClr val="bg1">
                        <a:lumMod val="95000"/>
                      </a:schemeClr>
                    </a:solidFill>
                    <a:cs typeface="Tahoma" panose="020B0604030504040204" pitchFamily="34" charset="0"/>
                  </a:rPr>
                  <a:t>VM </a:t>
                </a:r>
                <a:r>
                  <a:rPr lang="ko-KR" altLang="en-US" sz="700" dirty="0">
                    <a:solidFill>
                      <a:schemeClr val="bg1">
                        <a:lumMod val="95000"/>
                      </a:schemeClr>
                    </a:solidFill>
                    <a:cs typeface="Tahoma" panose="020B0604030504040204" pitchFamily="34" charset="0"/>
                  </a:rPr>
                  <a:t>스냅샷 삭제 </a:t>
                </a:r>
                <a:endParaRPr lang="en-US" altLang="ko-KR" sz="700" dirty="0">
                  <a:solidFill>
                    <a:schemeClr val="bg1">
                      <a:lumMod val="95000"/>
                    </a:schemeClr>
                  </a:solidFill>
                  <a:cs typeface="Tahoma" panose="020B0604030504040204" pitchFamily="34" charset="0"/>
                </a:endParaRPr>
              </a:p>
              <a:p>
                <a:pPr algn="ctr"/>
                <a:r>
                  <a:rPr lang="ko-KR" altLang="en-US" sz="700" dirty="0">
                    <a:solidFill>
                      <a:schemeClr val="bg1">
                        <a:lumMod val="95000"/>
                      </a:schemeClr>
                    </a:solidFill>
                    <a:cs typeface="Tahoma" panose="020B0604030504040204" pitchFamily="34" charset="0"/>
                  </a:rPr>
                  <a:t>및 </a:t>
                </a:r>
                <a:r>
                  <a:rPr lang="ko-KR" altLang="en-US" sz="700" dirty="0" err="1">
                    <a:solidFill>
                      <a:schemeClr val="bg1">
                        <a:lumMod val="95000"/>
                      </a:schemeClr>
                    </a:solidFill>
                    <a:cs typeface="Tahoma" panose="020B0604030504040204" pitchFamily="34" charset="0"/>
                  </a:rPr>
                  <a:t>변경분</a:t>
                </a:r>
                <a:r>
                  <a:rPr lang="ko-KR" altLang="en-US" sz="700" dirty="0">
                    <a:solidFill>
                      <a:schemeClr val="bg1">
                        <a:lumMod val="95000"/>
                      </a:schemeClr>
                    </a:solidFill>
                    <a:cs typeface="Tahoma" panose="020B0604030504040204" pitchFamily="34" charset="0"/>
                  </a:rPr>
                  <a:t> 적용</a:t>
                </a:r>
                <a:endParaRPr lang="en-US" altLang="ko-KR" sz="700" dirty="0">
                  <a:solidFill>
                    <a:schemeClr val="bg1">
                      <a:lumMod val="95000"/>
                    </a:schemeClr>
                  </a:solidFill>
                  <a:cs typeface="Tahoma" panose="020B0604030504040204" pitchFamily="34" charset="0"/>
                </a:endParaRPr>
              </a:p>
            </p:txBody>
          </p:sp>
          <p:cxnSp>
            <p:nvCxnSpPr>
              <p:cNvPr id="75" name="Gerader Verbinder 9">
                <a:extLst>
                  <a:ext uri="{FF2B5EF4-FFF2-40B4-BE49-F238E27FC236}">
                    <a16:creationId xmlns:a16="http://schemas.microsoft.com/office/drawing/2014/main" id="{00B5ECF3-DD69-47BC-9B42-F6F78D4DB225}"/>
                  </a:ext>
                </a:extLst>
              </p:cNvPr>
              <p:cNvCxnSpPr>
                <a:cxnSpLocks/>
                <a:stCxn id="71" idx="2"/>
                <a:endCxn id="74" idx="0"/>
              </p:cNvCxnSpPr>
              <p:nvPr/>
            </p:nvCxnSpPr>
            <p:spPr>
              <a:xfrm>
                <a:off x="2751084" y="2480488"/>
                <a:ext cx="3" cy="160393"/>
              </a:xfrm>
              <a:prstGeom prst="line">
                <a:avLst/>
              </a:prstGeom>
              <a:noFill/>
              <a:ln w="12700" cap="flat" cmpd="sng" algn="ctr">
                <a:solidFill>
                  <a:schemeClr val="bg1">
                    <a:alpha val="50000"/>
                  </a:schemeClr>
                </a:solidFill>
                <a:prstDash val="solid"/>
              </a:ln>
              <a:effectLst/>
            </p:spPr>
          </p:cxnSp>
          <p:sp>
            <p:nvSpPr>
              <p:cNvPr id="76" name="Textfeld 10">
                <a:extLst>
                  <a:ext uri="{FF2B5EF4-FFF2-40B4-BE49-F238E27FC236}">
                    <a16:creationId xmlns:a16="http://schemas.microsoft.com/office/drawing/2014/main" id="{70DC836B-8ED0-4197-8C4A-40E2E6D71432}"/>
                  </a:ext>
                </a:extLst>
              </p:cNvPr>
              <p:cNvSpPr txBox="1"/>
              <p:nvPr/>
            </p:nvSpPr>
            <p:spPr>
              <a:xfrm>
                <a:off x="1272032" y="2640881"/>
                <a:ext cx="545378" cy="93494"/>
              </a:xfrm>
              <a:prstGeom prst="rect">
                <a:avLst/>
              </a:prstGeom>
              <a:noFill/>
            </p:spPr>
            <p:txBody>
              <a:bodyPr wrap="none" lIns="0" tIns="0" rIns="0" bIns="0" rtlCol="0">
                <a:spAutoFit/>
              </a:bodyPr>
              <a:lstStyle/>
              <a:p>
                <a:pPr algn="ctr"/>
                <a:r>
                  <a:rPr lang="en-US" sz="700" dirty="0">
                    <a:solidFill>
                      <a:schemeClr val="bg1">
                        <a:lumMod val="95000"/>
                      </a:schemeClr>
                    </a:solidFill>
                    <a:latin typeface="+mj-lt"/>
                    <a:cs typeface="Tahoma" panose="020B0604030504040204" pitchFamily="34" charset="0"/>
                  </a:rPr>
                  <a:t>VM </a:t>
                </a:r>
                <a:r>
                  <a:rPr lang="ko-KR" altLang="en-US" sz="700" dirty="0">
                    <a:solidFill>
                      <a:schemeClr val="bg1">
                        <a:lumMod val="95000"/>
                      </a:schemeClr>
                    </a:solidFill>
                    <a:latin typeface="+mj-lt"/>
                    <a:cs typeface="Tahoma" panose="020B0604030504040204" pitchFamily="34" charset="0"/>
                  </a:rPr>
                  <a:t>스냅샷 생성</a:t>
                </a:r>
                <a:endParaRPr lang="en-US" sz="700" dirty="0">
                  <a:solidFill>
                    <a:schemeClr val="bg1">
                      <a:lumMod val="95000"/>
                    </a:schemeClr>
                  </a:solidFill>
                  <a:latin typeface="+mj-lt"/>
                  <a:cs typeface="Tahoma" panose="020B0604030504040204" pitchFamily="34" charset="0"/>
                </a:endParaRPr>
              </a:p>
            </p:txBody>
          </p:sp>
          <p:cxnSp>
            <p:nvCxnSpPr>
              <p:cNvPr id="77" name="Gerader Verbinder 11">
                <a:extLst>
                  <a:ext uri="{FF2B5EF4-FFF2-40B4-BE49-F238E27FC236}">
                    <a16:creationId xmlns:a16="http://schemas.microsoft.com/office/drawing/2014/main" id="{17642AAC-1F3A-48BA-AB56-7462ED858EB0}"/>
                  </a:ext>
                </a:extLst>
              </p:cNvPr>
              <p:cNvCxnSpPr>
                <a:cxnSpLocks/>
                <a:stCxn id="72" idx="2"/>
                <a:endCxn id="76" idx="0"/>
              </p:cNvCxnSpPr>
              <p:nvPr/>
            </p:nvCxnSpPr>
            <p:spPr>
              <a:xfrm>
                <a:off x="1544720" y="2480488"/>
                <a:ext cx="1" cy="160393"/>
              </a:xfrm>
              <a:prstGeom prst="line">
                <a:avLst/>
              </a:prstGeom>
              <a:noFill/>
              <a:ln w="12700" cap="flat" cmpd="sng" algn="ctr">
                <a:solidFill>
                  <a:schemeClr val="bg1">
                    <a:alpha val="50000"/>
                  </a:schemeClr>
                </a:solidFill>
                <a:prstDash val="solid"/>
              </a:ln>
              <a:effectLst/>
            </p:spPr>
          </p:cxnSp>
          <p:cxnSp>
            <p:nvCxnSpPr>
              <p:cNvPr id="78" name="Gerader Verbinder 12">
                <a:extLst>
                  <a:ext uri="{FF2B5EF4-FFF2-40B4-BE49-F238E27FC236}">
                    <a16:creationId xmlns:a16="http://schemas.microsoft.com/office/drawing/2014/main" id="{2EEC8881-94B2-4CF7-AB4C-8C3B6AE54C9C}"/>
                  </a:ext>
                </a:extLst>
              </p:cNvPr>
              <p:cNvCxnSpPr/>
              <p:nvPr/>
            </p:nvCxnSpPr>
            <p:spPr>
              <a:xfrm flipV="1">
                <a:off x="1516925" y="1488245"/>
                <a:ext cx="0" cy="496122"/>
              </a:xfrm>
              <a:prstGeom prst="line">
                <a:avLst/>
              </a:prstGeom>
              <a:noFill/>
              <a:ln w="12700" cap="rnd" cmpd="sng" algn="ctr">
                <a:solidFill>
                  <a:srgbClr val="DF8C42"/>
                </a:solidFill>
                <a:prstDash val="sysDot"/>
              </a:ln>
              <a:effectLst/>
            </p:spPr>
          </p:cxnSp>
          <p:cxnSp>
            <p:nvCxnSpPr>
              <p:cNvPr id="79" name="Gerader Verbinder 13">
                <a:extLst>
                  <a:ext uri="{FF2B5EF4-FFF2-40B4-BE49-F238E27FC236}">
                    <a16:creationId xmlns:a16="http://schemas.microsoft.com/office/drawing/2014/main" id="{9C08955A-36AB-462D-AD7B-51DF39CFC988}"/>
                  </a:ext>
                </a:extLst>
              </p:cNvPr>
              <p:cNvCxnSpPr/>
              <p:nvPr/>
            </p:nvCxnSpPr>
            <p:spPr>
              <a:xfrm flipV="1">
                <a:off x="2940691" y="1477908"/>
                <a:ext cx="0" cy="496122"/>
              </a:xfrm>
              <a:prstGeom prst="line">
                <a:avLst/>
              </a:prstGeom>
              <a:noFill/>
              <a:ln w="12700" cap="rnd" cmpd="sng" algn="ctr">
                <a:solidFill>
                  <a:srgbClr val="DF8C42"/>
                </a:solidFill>
                <a:prstDash val="sysDot"/>
              </a:ln>
              <a:effectLst/>
            </p:spPr>
          </p:cxnSp>
          <p:cxnSp>
            <p:nvCxnSpPr>
              <p:cNvPr id="80" name="Gerade Verbindung mit Pfeil 14">
                <a:extLst>
                  <a:ext uri="{FF2B5EF4-FFF2-40B4-BE49-F238E27FC236}">
                    <a16:creationId xmlns:a16="http://schemas.microsoft.com/office/drawing/2014/main" id="{2591CFB6-31D9-4B76-A410-E5EE336A785C}"/>
                  </a:ext>
                </a:extLst>
              </p:cNvPr>
              <p:cNvCxnSpPr>
                <a:cxnSpLocks/>
              </p:cNvCxnSpPr>
              <p:nvPr/>
            </p:nvCxnSpPr>
            <p:spPr>
              <a:xfrm>
                <a:off x="1514344" y="1663955"/>
                <a:ext cx="1420967" cy="0"/>
              </a:xfrm>
              <a:prstGeom prst="straightConnector1">
                <a:avLst/>
              </a:prstGeom>
              <a:noFill/>
              <a:ln w="12700" cap="flat" cmpd="sng" algn="ctr">
                <a:solidFill>
                  <a:srgbClr val="DF8C42"/>
                </a:solidFill>
                <a:prstDash val="solid"/>
                <a:headEnd type="triangle" w="sm" len="sm"/>
                <a:tailEnd type="triangle" w="sm" len="sm"/>
              </a:ln>
              <a:effectLst/>
            </p:spPr>
          </p:cxnSp>
          <p:sp>
            <p:nvSpPr>
              <p:cNvPr id="81" name="Textfeld 15">
                <a:extLst>
                  <a:ext uri="{FF2B5EF4-FFF2-40B4-BE49-F238E27FC236}">
                    <a16:creationId xmlns:a16="http://schemas.microsoft.com/office/drawing/2014/main" id="{843E2071-AD43-49DD-9CC2-E1DFB5D60CCC}"/>
                  </a:ext>
                </a:extLst>
              </p:cNvPr>
              <p:cNvSpPr txBox="1"/>
              <p:nvPr/>
            </p:nvSpPr>
            <p:spPr>
              <a:xfrm>
                <a:off x="1716822" y="1533364"/>
                <a:ext cx="1023977" cy="93494"/>
              </a:xfrm>
              <a:prstGeom prst="rect">
                <a:avLst/>
              </a:prstGeom>
              <a:noFill/>
            </p:spPr>
            <p:txBody>
              <a:bodyPr wrap="none" lIns="0" tIns="0" rIns="0" bIns="0" rtlCol="0">
                <a:spAutoFit/>
              </a:bodyPr>
              <a:lstStyle/>
              <a:p>
                <a:pPr algn="ctr"/>
                <a:r>
                  <a:rPr lang="en-US" sz="700" dirty="0">
                    <a:solidFill>
                      <a:schemeClr val="bg1">
                        <a:lumMod val="95000"/>
                      </a:schemeClr>
                    </a:solidFill>
                    <a:latin typeface="+mj-lt"/>
                    <a:cs typeface="Tahoma" panose="020B0604030504040204" pitchFamily="34" charset="0"/>
                  </a:rPr>
                  <a:t>VMware VM </a:t>
                </a:r>
                <a:r>
                  <a:rPr lang="ko-KR" altLang="en-US" sz="700" dirty="0">
                    <a:solidFill>
                      <a:schemeClr val="bg1">
                        <a:lumMod val="95000"/>
                      </a:schemeClr>
                    </a:solidFill>
                    <a:latin typeface="+mj-lt"/>
                    <a:cs typeface="Tahoma" panose="020B0604030504040204" pitchFamily="34" charset="0"/>
                  </a:rPr>
                  <a:t>스냅샷 유지 시간</a:t>
                </a:r>
                <a:endParaRPr lang="en-US" sz="700" dirty="0">
                  <a:solidFill>
                    <a:schemeClr val="bg1">
                      <a:lumMod val="95000"/>
                    </a:schemeClr>
                  </a:solidFill>
                  <a:latin typeface="+mj-lt"/>
                  <a:cs typeface="Tahoma" panose="020B0604030504040204" pitchFamily="34" charset="0"/>
                </a:endParaRPr>
              </a:p>
            </p:txBody>
          </p:sp>
          <p:sp>
            <p:nvSpPr>
              <p:cNvPr id="82" name="Textfeld 17">
                <a:extLst>
                  <a:ext uri="{FF2B5EF4-FFF2-40B4-BE49-F238E27FC236}">
                    <a16:creationId xmlns:a16="http://schemas.microsoft.com/office/drawing/2014/main" id="{28DA7B6B-F84B-44C0-9F5A-5F91C51DAC83}"/>
                  </a:ext>
                </a:extLst>
              </p:cNvPr>
              <p:cNvSpPr txBox="1"/>
              <p:nvPr/>
            </p:nvSpPr>
            <p:spPr>
              <a:xfrm>
                <a:off x="788858" y="1798323"/>
                <a:ext cx="147475" cy="120206"/>
              </a:xfrm>
              <a:prstGeom prst="rect">
                <a:avLst/>
              </a:prstGeom>
              <a:noFill/>
            </p:spPr>
            <p:txBody>
              <a:bodyPr wrap="none" lIns="0" tIns="0" rIns="0" bIns="0" rtlCol="0">
                <a:spAutoFit/>
              </a:bodyPr>
              <a:lstStyle/>
              <a:p>
                <a:r>
                  <a:rPr lang="de-DE" sz="900">
                    <a:solidFill>
                      <a:schemeClr val="bg1">
                        <a:lumMod val="95000"/>
                      </a:schemeClr>
                    </a:solidFill>
                    <a:latin typeface="+mj-lt"/>
                    <a:cs typeface="Tahoma" panose="020B0604030504040204" pitchFamily="34" charset="0"/>
                  </a:rPr>
                  <a:t>I/O</a:t>
                </a:r>
              </a:p>
            </p:txBody>
          </p:sp>
          <p:sp>
            <p:nvSpPr>
              <p:cNvPr id="83" name="Textfeld 18">
                <a:extLst>
                  <a:ext uri="{FF2B5EF4-FFF2-40B4-BE49-F238E27FC236}">
                    <a16:creationId xmlns:a16="http://schemas.microsoft.com/office/drawing/2014/main" id="{386690C9-B76E-4985-92A3-55834AE54AF4}"/>
                  </a:ext>
                </a:extLst>
              </p:cNvPr>
              <p:cNvSpPr txBox="1"/>
              <p:nvPr/>
            </p:nvSpPr>
            <p:spPr>
              <a:xfrm>
                <a:off x="3387354" y="2471413"/>
                <a:ext cx="33390" cy="120206"/>
              </a:xfrm>
              <a:prstGeom prst="rect">
                <a:avLst/>
              </a:prstGeom>
              <a:noFill/>
            </p:spPr>
            <p:txBody>
              <a:bodyPr wrap="none" lIns="0" tIns="0" rIns="0" bIns="0" rtlCol="0">
                <a:spAutoFit/>
              </a:bodyPr>
              <a:lstStyle>
                <a:defPPr>
                  <a:defRPr lang="en-US"/>
                </a:defPPr>
                <a:lvl1pPr>
                  <a:defRPr sz="1100" b="1">
                    <a:solidFill>
                      <a:schemeClr val="tx1">
                        <a:lumMod val="75000"/>
                        <a:lumOff val="25000"/>
                      </a:schemeClr>
                    </a:solidFill>
                    <a:latin typeface="Arial" panose="020B0604020202020204" pitchFamily="34" charset="0"/>
                    <a:cs typeface="Arial" panose="020B0604020202020204" pitchFamily="34" charset="0"/>
                  </a:defRPr>
                </a:lvl1pPr>
              </a:lstStyle>
              <a:p>
                <a:r>
                  <a:rPr lang="de-DE" sz="900" b="0">
                    <a:solidFill>
                      <a:schemeClr val="bg1">
                        <a:lumMod val="95000"/>
                      </a:schemeClr>
                    </a:solidFill>
                    <a:latin typeface="+mj-lt"/>
                    <a:cs typeface="Tahoma" panose="020B0604030504040204" pitchFamily="34" charset="0"/>
                  </a:rPr>
                  <a:t>t</a:t>
                </a:r>
              </a:p>
            </p:txBody>
          </p:sp>
        </p:grpSp>
        <p:cxnSp>
          <p:nvCxnSpPr>
            <p:cNvPr id="69" name="Gerade Verbindung mit Pfeil 4">
              <a:extLst>
                <a:ext uri="{FF2B5EF4-FFF2-40B4-BE49-F238E27FC236}">
                  <a16:creationId xmlns:a16="http://schemas.microsoft.com/office/drawing/2014/main" id="{37C3AED6-A278-4CBF-BFF4-3DEFF9750B20}"/>
                </a:ext>
              </a:extLst>
            </p:cNvPr>
            <p:cNvCxnSpPr/>
            <p:nvPr/>
          </p:nvCxnSpPr>
          <p:spPr>
            <a:xfrm>
              <a:off x="2604666" y="3681472"/>
              <a:ext cx="4390984" cy="0"/>
            </a:xfrm>
            <a:prstGeom prst="straightConnector1">
              <a:avLst/>
            </a:prstGeom>
            <a:noFill/>
            <a:ln w="12700" cap="flat" cmpd="sng" algn="ctr">
              <a:solidFill>
                <a:schemeClr val="bg1">
                  <a:alpha val="50000"/>
                </a:schemeClr>
              </a:solidFill>
              <a:prstDash val="solid"/>
              <a:tailEnd type="triangle" w="med" len="sm"/>
            </a:ln>
            <a:effectLst/>
          </p:spPr>
        </p:cxnSp>
        <p:cxnSp>
          <p:nvCxnSpPr>
            <p:cNvPr id="70" name="Gerade Verbindung mit Pfeil 16">
              <a:extLst>
                <a:ext uri="{FF2B5EF4-FFF2-40B4-BE49-F238E27FC236}">
                  <a16:creationId xmlns:a16="http://schemas.microsoft.com/office/drawing/2014/main" id="{AF13E91B-F163-432D-A80B-BF450920AD5B}"/>
                </a:ext>
              </a:extLst>
            </p:cNvPr>
            <p:cNvCxnSpPr/>
            <p:nvPr/>
          </p:nvCxnSpPr>
          <p:spPr>
            <a:xfrm flipV="1">
              <a:off x="2604664" y="1925082"/>
              <a:ext cx="0" cy="1756393"/>
            </a:xfrm>
            <a:prstGeom prst="straightConnector1">
              <a:avLst/>
            </a:prstGeom>
            <a:noFill/>
            <a:ln w="12700" cap="flat" cmpd="sng" algn="ctr">
              <a:solidFill>
                <a:schemeClr val="bg1">
                  <a:alpha val="50000"/>
                </a:schemeClr>
              </a:solidFill>
              <a:prstDash val="solid"/>
              <a:tailEnd type="triangle" w="med" len="sm"/>
            </a:ln>
            <a:effectLst/>
          </p:spPr>
        </p:cxnSp>
      </p:grpSp>
      <p:grpSp>
        <p:nvGrpSpPr>
          <p:cNvPr id="2" name="Group 1">
            <a:extLst>
              <a:ext uri="{FF2B5EF4-FFF2-40B4-BE49-F238E27FC236}">
                <a16:creationId xmlns:a16="http://schemas.microsoft.com/office/drawing/2014/main" id="{D4298EDE-D7F1-4514-BC4F-78D48F653A2B}"/>
              </a:ext>
            </a:extLst>
          </p:cNvPr>
          <p:cNvGrpSpPr/>
          <p:nvPr/>
        </p:nvGrpSpPr>
        <p:grpSpPr>
          <a:xfrm>
            <a:off x="4838333" y="1964535"/>
            <a:ext cx="3798920" cy="1659504"/>
            <a:chOff x="4572000" y="1795859"/>
            <a:chExt cx="3798920" cy="1659504"/>
          </a:xfrm>
        </p:grpSpPr>
        <p:grpSp>
          <p:nvGrpSpPr>
            <p:cNvPr id="84" name="Group 83">
              <a:extLst>
                <a:ext uri="{FF2B5EF4-FFF2-40B4-BE49-F238E27FC236}">
                  <a16:creationId xmlns:a16="http://schemas.microsoft.com/office/drawing/2014/main" id="{222DBF44-CA9F-4F2B-98DD-2CBB7B0C43B0}"/>
                </a:ext>
              </a:extLst>
            </p:cNvPr>
            <p:cNvGrpSpPr/>
            <p:nvPr/>
          </p:nvGrpSpPr>
          <p:grpSpPr>
            <a:xfrm>
              <a:off x="4572000" y="1795859"/>
              <a:ext cx="3798920" cy="1659504"/>
              <a:chOff x="1734617" y="1584081"/>
              <a:chExt cx="6463082" cy="2823305"/>
            </a:xfrm>
          </p:grpSpPr>
          <p:sp>
            <p:nvSpPr>
              <p:cNvPr id="85" name="Textfeld 17">
                <a:extLst>
                  <a:ext uri="{FF2B5EF4-FFF2-40B4-BE49-F238E27FC236}">
                    <a16:creationId xmlns:a16="http://schemas.microsoft.com/office/drawing/2014/main" id="{AAE968CC-D385-40B3-9059-304A543BB3C3}"/>
                  </a:ext>
                </a:extLst>
              </p:cNvPr>
              <p:cNvSpPr txBox="1"/>
              <p:nvPr/>
            </p:nvSpPr>
            <p:spPr>
              <a:xfrm>
                <a:off x="1810758" y="2209407"/>
                <a:ext cx="289081" cy="235628"/>
              </a:xfrm>
              <a:prstGeom prst="rect">
                <a:avLst/>
              </a:prstGeom>
              <a:noFill/>
            </p:spPr>
            <p:txBody>
              <a:bodyPr wrap="none" lIns="0" tIns="0" rIns="0" bIns="0" rtlCol="0">
                <a:spAutoFit/>
              </a:bodyPr>
              <a:lstStyle/>
              <a:p>
                <a:r>
                  <a:rPr lang="de-DE" sz="900">
                    <a:solidFill>
                      <a:schemeClr val="bg1">
                        <a:lumMod val="95000"/>
                      </a:schemeClr>
                    </a:solidFill>
                    <a:latin typeface="+mj-lt"/>
                    <a:cs typeface="Tahoma" panose="020B0604030504040204" pitchFamily="34" charset="0"/>
                  </a:rPr>
                  <a:t>I/O</a:t>
                </a:r>
              </a:p>
            </p:txBody>
          </p:sp>
          <p:sp>
            <p:nvSpPr>
              <p:cNvPr id="86" name="Textfeld 18">
                <a:extLst>
                  <a:ext uri="{FF2B5EF4-FFF2-40B4-BE49-F238E27FC236}">
                    <a16:creationId xmlns:a16="http://schemas.microsoft.com/office/drawing/2014/main" id="{BDFAA9A9-95BA-4060-A9B4-BA5884E79468}"/>
                  </a:ext>
                </a:extLst>
              </p:cNvPr>
              <p:cNvSpPr txBox="1"/>
              <p:nvPr/>
            </p:nvSpPr>
            <p:spPr>
              <a:xfrm>
                <a:off x="7051112" y="3566819"/>
                <a:ext cx="65452" cy="235628"/>
              </a:xfrm>
              <a:prstGeom prst="rect">
                <a:avLst/>
              </a:prstGeom>
              <a:noFill/>
            </p:spPr>
            <p:txBody>
              <a:bodyPr wrap="none" lIns="0" tIns="0" rIns="0" bIns="0" rtlCol="0">
                <a:spAutoFit/>
              </a:bodyPr>
              <a:lstStyle>
                <a:defPPr>
                  <a:defRPr lang="en-US"/>
                </a:defPPr>
                <a:lvl1pPr>
                  <a:defRPr sz="1100" b="1">
                    <a:solidFill>
                      <a:schemeClr val="tx1">
                        <a:lumMod val="75000"/>
                        <a:lumOff val="25000"/>
                      </a:schemeClr>
                    </a:solidFill>
                    <a:latin typeface="Arial" panose="020B0604020202020204" pitchFamily="34" charset="0"/>
                    <a:cs typeface="Arial" panose="020B0604020202020204" pitchFamily="34" charset="0"/>
                  </a:defRPr>
                </a:lvl1pPr>
              </a:lstStyle>
              <a:p>
                <a:r>
                  <a:rPr lang="de-DE" sz="900" b="0">
                    <a:solidFill>
                      <a:schemeClr val="bg1">
                        <a:lumMod val="95000"/>
                      </a:schemeClr>
                    </a:solidFill>
                    <a:latin typeface="+mj-lt"/>
                    <a:cs typeface="Tahoma" panose="020B0604030504040204" pitchFamily="34" charset="0"/>
                  </a:rPr>
                  <a:t>t</a:t>
                </a:r>
              </a:p>
            </p:txBody>
          </p:sp>
          <p:sp>
            <p:nvSpPr>
              <p:cNvPr id="87" name="Textfeld 119">
                <a:extLst>
                  <a:ext uri="{FF2B5EF4-FFF2-40B4-BE49-F238E27FC236}">
                    <a16:creationId xmlns:a16="http://schemas.microsoft.com/office/drawing/2014/main" id="{ACB42E2A-6E1F-407C-A0FA-CE4ACAE43AC5}"/>
                  </a:ext>
                </a:extLst>
              </p:cNvPr>
              <p:cNvSpPr txBox="1"/>
              <p:nvPr/>
            </p:nvSpPr>
            <p:spPr>
              <a:xfrm>
                <a:off x="3846827" y="3753679"/>
                <a:ext cx="1069054" cy="366534"/>
              </a:xfrm>
              <a:prstGeom prst="rect">
                <a:avLst/>
              </a:prstGeom>
              <a:noFill/>
            </p:spPr>
            <p:txBody>
              <a:bodyPr wrap="none" lIns="0" tIns="0" rIns="0" bIns="0" rtlCol="0">
                <a:spAutoFit/>
              </a:bodyPr>
              <a:lstStyle/>
              <a:p>
                <a:pPr algn="ctr"/>
                <a:r>
                  <a:rPr lang="en-US" sz="700" dirty="0">
                    <a:solidFill>
                      <a:schemeClr val="bg1">
                        <a:lumMod val="95000"/>
                      </a:schemeClr>
                    </a:solidFill>
                    <a:latin typeface="+mj-lt"/>
                  </a:rPr>
                  <a:t>VM </a:t>
                </a:r>
                <a:r>
                  <a:rPr lang="ko-KR" altLang="en-US" sz="700" dirty="0">
                    <a:solidFill>
                      <a:schemeClr val="bg1">
                        <a:lumMod val="95000"/>
                      </a:schemeClr>
                    </a:solidFill>
                    <a:latin typeface="+mj-lt"/>
                  </a:rPr>
                  <a:t>스냅샷 석제</a:t>
                </a:r>
                <a:endParaRPr lang="en-US" altLang="ko-KR" sz="700" dirty="0">
                  <a:solidFill>
                    <a:schemeClr val="bg1">
                      <a:lumMod val="95000"/>
                    </a:schemeClr>
                  </a:solidFill>
                  <a:latin typeface="+mj-lt"/>
                </a:endParaRPr>
              </a:p>
              <a:p>
                <a:pPr algn="ctr"/>
                <a:r>
                  <a:rPr lang="ko-KR" altLang="en-US" sz="700" dirty="0">
                    <a:solidFill>
                      <a:schemeClr val="bg1">
                        <a:lumMod val="95000"/>
                      </a:schemeClr>
                    </a:solidFill>
                    <a:latin typeface="+mj-lt"/>
                  </a:rPr>
                  <a:t>및 </a:t>
                </a:r>
                <a:r>
                  <a:rPr lang="ko-KR" altLang="en-US" sz="700" dirty="0" err="1">
                    <a:solidFill>
                      <a:schemeClr val="bg1">
                        <a:lumMod val="95000"/>
                      </a:schemeClr>
                    </a:solidFill>
                    <a:latin typeface="+mj-lt"/>
                  </a:rPr>
                  <a:t>변경분</a:t>
                </a:r>
                <a:r>
                  <a:rPr lang="ko-KR" altLang="en-US" sz="700" dirty="0">
                    <a:solidFill>
                      <a:schemeClr val="bg1">
                        <a:lumMod val="95000"/>
                      </a:schemeClr>
                    </a:solidFill>
                    <a:latin typeface="+mj-lt"/>
                  </a:rPr>
                  <a:t> 적용</a:t>
                </a:r>
                <a:endParaRPr lang="en-US" sz="700" dirty="0">
                  <a:solidFill>
                    <a:schemeClr val="bg1">
                      <a:lumMod val="95000"/>
                    </a:schemeClr>
                  </a:solidFill>
                  <a:latin typeface="+mj-lt"/>
                </a:endParaRPr>
              </a:p>
            </p:txBody>
          </p:sp>
          <p:sp>
            <p:nvSpPr>
              <p:cNvPr id="88" name="Textfeld 121">
                <a:extLst>
                  <a:ext uri="{FF2B5EF4-FFF2-40B4-BE49-F238E27FC236}">
                    <a16:creationId xmlns:a16="http://schemas.microsoft.com/office/drawing/2014/main" id="{5F432E88-2D84-4E78-B211-E407F1B6AB29}"/>
                  </a:ext>
                </a:extLst>
              </p:cNvPr>
              <p:cNvSpPr txBox="1"/>
              <p:nvPr/>
            </p:nvSpPr>
            <p:spPr>
              <a:xfrm flipH="1">
                <a:off x="1734617" y="3753679"/>
                <a:ext cx="795991" cy="366534"/>
              </a:xfrm>
              <a:prstGeom prst="rect">
                <a:avLst/>
              </a:prstGeom>
              <a:noFill/>
            </p:spPr>
            <p:txBody>
              <a:bodyPr wrap="square" lIns="0" tIns="0" rIns="0" bIns="0" rtlCol="0">
                <a:spAutoFit/>
              </a:bodyPr>
              <a:lstStyle/>
              <a:p>
                <a:pPr algn="ctr"/>
                <a:r>
                  <a:rPr lang="en-US" sz="700" dirty="0">
                    <a:solidFill>
                      <a:schemeClr val="bg1">
                        <a:lumMod val="95000"/>
                      </a:schemeClr>
                    </a:solidFill>
                    <a:latin typeface="+mj-lt"/>
                  </a:rPr>
                  <a:t>VM </a:t>
                </a:r>
                <a:r>
                  <a:rPr lang="ko-KR" altLang="en-US" sz="700" dirty="0">
                    <a:solidFill>
                      <a:schemeClr val="bg1">
                        <a:lumMod val="95000"/>
                      </a:schemeClr>
                    </a:solidFill>
                    <a:latin typeface="+mj-lt"/>
                  </a:rPr>
                  <a:t>스냅샷</a:t>
                </a:r>
                <a:endParaRPr lang="en-US" altLang="ko-KR" sz="700" dirty="0">
                  <a:solidFill>
                    <a:schemeClr val="bg1">
                      <a:lumMod val="95000"/>
                    </a:schemeClr>
                  </a:solidFill>
                  <a:latin typeface="+mj-lt"/>
                </a:endParaRPr>
              </a:p>
              <a:p>
                <a:pPr algn="ctr"/>
                <a:r>
                  <a:rPr lang="ko-KR" altLang="en-US" sz="700" dirty="0">
                    <a:solidFill>
                      <a:schemeClr val="bg1">
                        <a:lumMod val="95000"/>
                      </a:schemeClr>
                    </a:solidFill>
                    <a:latin typeface="+mj-lt"/>
                  </a:rPr>
                  <a:t>생성</a:t>
                </a:r>
                <a:endParaRPr lang="en-US" sz="700" dirty="0">
                  <a:solidFill>
                    <a:schemeClr val="bg1">
                      <a:lumMod val="95000"/>
                    </a:schemeClr>
                  </a:solidFill>
                  <a:latin typeface="+mj-lt"/>
                </a:endParaRPr>
              </a:p>
            </p:txBody>
          </p:sp>
          <p:sp>
            <p:nvSpPr>
              <p:cNvPr id="89" name="Rechteck 126">
                <a:extLst>
                  <a:ext uri="{FF2B5EF4-FFF2-40B4-BE49-F238E27FC236}">
                    <a16:creationId xmlns:a16="http://schemas.microsoft.com/office/drawing/2014/main" id="{5EAE5198-FD8F-4EFC-BAE2-CCE32742C635}"/>
                  </a:ext>
                </a:extLst>
              </p:cNvPr>
              <p:cNvSpPr/>
              <p:nvPr/>
            </p:nvSpPr>
            <p:spPr bwMode="auto">
              <a:xfrm>
                <a:off x="3055582" y="3213312"/>
                <a:ext cx="116372" cy="374038"/>
              </a:xfrm>
              <a:prstGeom prst="rect">
                <a:avLst/>
              </a:prstGeom>
              <a:solidFill>
                <a:srgbClr val="00B492"/>
              </a:solidFill>
              <a:ln w="9525" cap="flat" cmpd="sng" algn="ctr">
                <a:noFill/>
                <a:prstDash val="solid"/>
                <a:headEnd type="none" w="med" len="med"/>
                <a:tailEnd type="none" w="med" len="med"/>
              </a:ln>
              <a:effectLst/>
            </p:spPr>
            <p:txBody>
              <a:bodyPr rot="0" spcFirstLastPara="0" vertOverflow="overflow" horzOverflow="overflow" vert="horz" wrap="square" lIns="54187" tIns="27093" rIns="27093" bIns="54187" numCol="1" spcCol="0" rtlCol="0" fromWordArt="0" anchor="b" anchorCtr="0" forceAA="0" compatLnSpc="1">
                <a:prstTxWarp prst="textNoShape">
                  <a:avLst/>
                </a:prstTxWarp>
                <a:noAutofit/>
              </a:bodyPr>
              <a:lstStyle/>
              <a:p>
                <a:pPr algn="ctr" defTabSz="541659" fontAlgn="base">
                  <a:spcBef>
                    <a:spcPct val="0"/>
                  </a:spcBef>
                  <a:spcAft>
                    <a:spcPct val="0"/>
                  </a:spcAft>
                  <a:defRPr/>
                </a:pPr>
                <a:endParaRPr lang="de-DE" sz="700" kern="0" spc="-30" err="1">
                  <a:solidFill>
                    <a:schemeClr val="bg1">
                      <a:lumMod val="95000"/>
                    </a:schemeClr>
                  </a:solidFill>
                  <a:latin typeface="+mj-lt"/>
                  <a:ea typeface="Segoe UI" pitchFamily="34" charset="0"/>
                  <a:cs typeface="Tahoma" panose="020B0604030504040204" pitchFamily="34" charset="0"/>
                </a:endParaRPr>
              </a:p>
            </p:txBody>
          </p:sp>
          <p:sp>
            <p:nvSpPr>
              <p:cNvPr id="90" name="Textfeld 127">
                <a:extLst>
                  <a:ext uri="{FF2B5EF4-FFF2-40B4-BE49-F238E27FC236}">
                    <a16:creationId xmlns:a16="http://schemas.microsoft.com/office/drawing/2014/main" id="{209204D8-FC0D-4334-BF85-F18E9F61F18E}"/>
                  </a:ext>
                </a:extLst>
              </p:cNvPr>
              <p:cNvSpPr txBox="1"/>
              <p:nvPr/>
            </p:nvSpPr>
            <p:spPr>
              <a:xfrm>
                <a:off x="1991957" y="4040852"/>
                <a:ext cx="2243626" cy="366534"/>
              </a:xfrm>
              <a:prstGeom prst="rect">
                <a:avLst/>
              </a:prstGeom>
              <a:noFill/>
            </p:spPr>
            <p:txBody>
              <a:bodyPr wrap="square" lIns="0" tIns="0" rIns="0" bIns="0" rtlCol="0">
                <a:spAutoFit/>
              </a:bodyPr>
              <a:lstStyle/>
              <a:p>
                <a:pPr algn="ctr"/>
                <a:r>
                  <a:rPr lang="ko-KR" altLang="en-US" sz="700" dirty="0">
                    <a:solidFill>
                      <a:schemeClr val="bg1">
                        <a:lumMod val="95000"/>
                      </a:schemeClr>
                    </a:solidFill>
                    <a:latin typeface="+mj-lt"/>
                  </a:rPr>
                  <a:t>스토리지 스냅샷</a:t>
                </a:r>
                <a:endParaRPr lang="en-US" altLang="ko-KR" sz="700" dirty="0">
                  <a:solidFill>
                    <a:schemeClr val="bg1">
                      <a:lumMod val="95000"/>
                    </a:schemeClr>
                  </a:solidFill>
                  <a:latin typeface="+mj-lt"/>
                </a:endParaRPr>
              </a:p>
              <a:p>
                <a:pPr algn="ctr"/>
                <a:r>
                  <a:rPr lang="ko-KR" altLang="en-US" sz="700" dirty="0">
                    <a:solidFill>
                      <a:schemeClr val="bg1">
                        <a:lumMod val="95000"/>
                      </a:schemeClr>
                    </a:solidFill>
                    <a:latin typeface="+mj-lt"/>
                  </a:rPr>
                  <a:t>생성</a:t>
                </a:r>
                <a:endParaRPr lang="de-DE" sz="700" dirty="0">
                  <a:solidFill>
                    <a:schemeClr val="bg1">
                      <a:lumMod val="95000"/>
                    </a:schemeClr>
                  </a:solidFill>
                  <a:latin typeface="+mj-lt"/>
                </a:endParaRPr>
              </a:p>
            </p:txBody>
          </p:sp>
          <p:cxnSp>
            <p:nvCxnSpPr>
              <p:cNvPr id="91" name="Gerader Verbinder 128">
                <a:extLst>
                  <a:ext uri="{FF2B5EF4-FFF2-40B4-BE49-F238E27FC236}">
                    <a16:creationId xmlns:a16="http://schemas.microsoft.com/office/drawing/2014/main" id="{43DEE9F4-455F-4A53-9A69-107ADBC57965}"/>
                  </a:ext>
                </a:extLst>
              </p:cNvPr>
              <p:cNvCxnSpPr>
                <a:cxnSpLocks/>
                <a:endCxn id="89" idx="2"/>
              </p:cNvCxnSpPr>
              <p:nvPr/>
            </p:nvCxnSpPr>
            <p:spPr>
              <a:xfrm flipV="1">
                <a:off x="3113768" y="3587350"/>
                <a:ext cx="0" cy="349596"/>
              </a:xfrm>
              <a:prstGeom prst="line">
                <a:avLst/>
              </a:prstGeom>
              <a:noFill/>
              <a:ln w="12700" cap="flat" cmpd="sng" algn="ctr">
                <a:solidFill>
                  <a:schemeClr val="bg1">
                    <a:alpha val="50000"/>
                  </a:schemeClr>
                </a:solidFill>
                <a:prstDash val="solid"/>
                <a:headEnd type="none" w="sm" len="sm"/>
                <a:tailEnd type="none"/>
              </a:ln>
              <a:effectLst/>
            </p:spPr>
          </p:cxnSp>
          <p:sp>
            <p:nvSpPr>
              <p:cNvPr id="92" name="Rechteck 129">
                <a:extLst>
                  <a:ext uri="{FF2B5EF4-FFF2-40B4-BE49-F238E27FC236}">
                    <a16:creationId xmlns:a16="http://schemas.microsoft.com/office/drawing/2014/main" id="{C0EFDAC2-6AC3-44B6-9FB7-D97F8723D613}"/>
                  </a:ext>
                </a:extLst>
              </p:cNvPr>
              <p:cNvSpPr/>
              <p:nvPr/>
            </p:nvSpPr>
            <p:spPr bwMode="auto">
              <a:xfrm>
                <a:off x="3351026" y="3074177"/>
                <a:ext cx="3103320" cy="505744"/>
              </a:xfrm>
              <a:prstGeom prst="rect">
                <a:avLst/>
              </a:prstGeom>
              <a:solidFill>
                <a:srgbClr val="93EB20"/>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054" fontAlgn="base">
                  <a:spcBef>
                    <a:spcPct val="0"/>
                  </a:spcBef>
                  <a:spcAft>
                    <a:spcPct val="0"/>
                  </a:spcAft>
                </a:pPr>
                <a:r>
                  <a:rPr lang="de-DE" sz="900" kern="0" spc="-51">
                    <a:solidFill>
                      <a:srgbClr val="003738"/>
                    </a:solidFill>
                    <a:latin typeface="+mj-lt"/>
                    <a:ea typeface="Segoe UI" pitchFamily="34" charset="0"/>
                    <a:cs typeface="Tahoma" panose="020B0604030504040204" pitchFamily="34" charset="0"/>
                  </a:rPr>
                  <a:t>Backup</a:t>
                </a:r>
              </a:p>
            </p:txBody>
          </p:sp>
          <p:sp>
            <p:nvSpPr>
              <p:cNvPr id="93" name="Rechteck 130">
                <a:extLst>
                  <a:ext uri="{FF2B5EF4-FFF2-40B4-BE49-F238E27FC236}">
                    <a16:creationId xmlns:a16="http://schemas.microsoft.com/office/drawing/2014/main" id="{1FB42560-BB54-40F1-803D-9E3A296DE4BF}"/>
                  </a:ext>
                </a:extLst>
              </p:cNvPr>
              <p:cNvSpPr/>
              <p:nvPr/>
            </p:nvSpPr>
            <p:spPr bwMode="auto">
              <a:xfrm>
                <a:off x="6458917" y="3223472"/>
                <a:ext cx="116372" cy="370054"/>
              </a:xfrm>
              <a:prstGeom prst="rect">
                <a:avLst/>
              </a:prstGeom>
              <a:solidFill>
                <a:srgbClr val="00B492"/>
              </a:solidFill>
              <a:ln w="9525" cap="flat" cmpd="sng" algn="ctr">
                <a:noFill/>
                <a:prstDash val="solid"/>
                <a:headEnd type="none" w="med" len="med"/>
                <a:tailEnd type="none" w="med" len="med"/>
              </a:ln>
              <a:effectLst/>
            </p:spPr>
            <p:txBody>
              <a:bodyPr rot="0" spcFirstLastPara="0" vertOverflow="overflow" horzOverflow="overflow" vert="horz" wrap="square" lIns="54187" tIns="27093" rIns="27093" bIns="54187" numCol="1" spcCol="0" rtlCol="0" fromWordArt="0" anchor="b" anchorCtr="0" forceAA="0" compatLnSpc="1">
                <a:prstTxWarp prst="textNoShape">
                  <a:avLst/>
                </a:prstTxWarp>
                <a:noAutofit/>
              </a:bodyPr>
              <a:lstStyle/>
              <a:p>
                <a:pPr algn="ctr" defTabSz="541659" fontAlgn="base">
                  <a:spcBef>
                    <a:spcPct val="0"/>
                  </a:spcBef>
                  <a:spcAft>
                    <a:spcPct val="0"/>
                  </a:spcAft>
                  <a:defRPr/>
                </a:pPr>
                <a:endParaRPr lang="de-DE" sz="700" kern="0" spc="-30" err="1">
                  <a:solidFill>
                    <a:schemeClr val="bg1">
                      <a:lumMod val="95000"/>
                    </a:schemeClr>
                  </a:solidFill>
                  <a:latin typeface="+mj-lt"/>
                  <a:ea typeface="Segoe UI" pitchFamily="34" charset="0"/>
                  <a:cs typeface="Tahoma" panose="020B0604030504040204" pitchFamily="34" charset="0"/>
                </a:endParaRPr>
              </a:p>
            </p:txBody>
          </p:sp>
          <p:sp>
            <p:nvSpPr>
              <p:cNvPr id="94" name="Textfeld 131">
                <a:extLst>
                  <a:ext uri="{FF2B5EF4-FFF2-40B4-BE49-F238E27FC236}">
                    <a16:creationId xmlns:a16="http://schemas.microsoft.com/office/drawing/2014/main" id="{F66D0BE0-A7FA-4796-99A0-61AEB1F26305}"/>
                  </a:ext>
                </a:extLst>
              </p:cNvPr>
              <p:cNvSpPr txBox="1"/>
              <p:nvPr/>
            </p:nvSpPr>
            <p:spPr>
              <a:xfrm>
                <a:off x="4876098" y="4032837"/>
                <a:ext cx="3321601" cy="183267"/>
              </a:xfrm>
              <a:prstGeom prst="rect">
                <a:avLst/>
              </a:prstGeom>
              <a:noFill/>
            </p:spPr>
            <p:txBody>
              <a:bodyPr wrap="square" lIns="0" tIns="0" rIns="0" bIns="0" rtlCol="0">
                <a:spAutoFit/>
              </a:bodyPr>
              <a:lstStyle/>
              <a:p>
                <a:pPr algn="ctr"/>
                <a:r>
                  <a:rPr lang="ko-KR" altLang="en-US" sz="700">
                    <a:solidFill>
                      <a:schemeClr val="bg1">
                        <a:lumMod val="95000"/>
                      </a:schemeClr>
                    </a:solidFill>
                    <a:latin typeface="+mj-lt"/>
                  </a:rPr>
                  <a:t>스토리지 스냅샷 삭제</a:t>
                </a:r>
                <a:endParaRPr lang="de-DE" sz="700" dirty="0">
                  <a:solidFill>
                    <a:schemeClr val="bg1">
                      <a:lumMod val="95000"/>
                    </a:schemeClr>
                  </a:solidFill>
                  <a:latin typeface="+mj-lt"/>
                </a:endParaRPr>
              </a:p>
            </p:txBody>
          </p:sp>
          <p:cxnSp>
            <p:nvCxnSpPr>
              <p:cNvPr id="95" name="Gerader Verbinder 132">
                <a:extLst>
                  <a:ext uri="{FF2B5EF4-FFF2-40B4-BE49-F238E27FC236}">
                    <a16:creationId xmlns:a16="http://schemas.microsoft.com/office/drawing/2014/main" id="{ED36B8F0-7C5C-418A-9887-D44B4324CA11}"/>
                  </a:ext>
                </a:extLst>
              </p:cNvPr>
              <p:cNvCxnSpPr>
                <a:cxnSpLocks/>
                <a:endCxn id="93" idx="2"/>
              </p:cNvCxnSpPr>
              <p:nvPr/>
            </p:nvCxnSpPr>
            <p:spPr>
              <a:xfrm flipV="1">
                <a:off x="6517103" y="3593526"/>
                <a:ext cx="0" cy="343420"/>
              </a:xfrm>
              <a:prstGeom prst="line">
                <a:avLst/>
              </a:prstGeom>
              <a:noFill/>
              <a:ln w="12700" cap="flat" cmpd="sng" algn="ctr">
                <a:solidFill>
                  <a:schemeClr val="bg1">
                    <a:alpha val="50000"/>
                  </a:schemeClr>
                </a:solidFill>
                <a:prstDash val="solid"/>
                <a:headEnd type="none" w="sm" len="sm"/>
                <a:tailEnd type="none"/>
              </a:ln>
              <a:effectLst/>
            </p:spPr>
          </p:cxnSp>
          <p:cxnSp>
            <p:nvCxnSpPr>
              <p:cNvPr id="96" name="Gerader Verbinder 133">
                <a:extLst>
                  <a:ext uri="{FF2B5EF4-FFF2-40B4-BE49-F238E27FC236}">
                    <a16:creationId xmlns:a16="http://schemas.microsoft.com/office/drawing/2014/main" id="{94EA692D-2201-4101-BC7D-7A7488FC2375}"/>
                  </a:ext>
                </a:extLst>
              </p:cNvPr>
              <p:cNvCxnSpPr/>
              <p:nvPr/>
            </p:nvCxnSpPr>
            <p:spPr>
              <a:xfrm flipV="1">
                <a:off x="2923504" y="1808710"/>
                <a:ext cx="0" cy="792000"/>
              </a:xfrm>
              <a:prstGeom prst="line">
                <a:avLst/>
              </a:prstGeom>
              <a:noFill/>
              <a:ln w="12700" cap="flat" cmpd="sng" algn="ctr">
                <a:solidFill>
                  <a:srgbClr val="DF8C42"/>
                </a:solidFill>
                <a:prstDash val="sysDot"/>
              </a:ln>
              <a:effectLst/>
            </p:spPr>
          </p:cxnSp>
          <p:cxnSp>
            <p:nvCxnSpPr>
              <p:cNvPr id="97" name="Gerader Verbinder 134">
                <a:extLst>
                  <a:ext uri="{FF2B5EF4-FFF2-40B4-BE49-F238E27FC236}">
                    <a16:creationId xmlns:a16="http://schemas.microsoft.com/office/drawing/2014/main" id="{AA8BD31F-A2D8-4A83-8520-E58688A1E17B}"/>
                  </a:ext>
                </a:extLst>
              </p:cNvPr>
              <p:cNvCxnSpPr/>
              <p:nvPr/>
            </p:nvCxnSpPr>
            <p:spPr>
              <a:xfrm flipV="1">
                <a:off x="3323541" y="1810701"/>
                <a:ext cx="0" cy="792000"/>
              </a:xfrm>
              <a:prstGeom prst="line">
                <a:avLst/>
              </a:prstGeom>
              <a:noFill/>
              <a:ln w="12700" cap="flat" cmpd="sng" algn="ctr">
                <a:solidFill>
                  <a:srgbClr val="DF8C42"/>
                </a:solidFill>
                <a:prstDash val="sysDot"/>
              </a:ln>
              <a:effectLst/>
            </p:spPr>
          </p:cxnSp>
          <p:cxnSp>
            <p:nvCxnSpPr>
              <p:cNvPr id="98" name="Gerade Verbindung mit Pfeil 135">
                <a:extLst>
                  <a:ext uri="{FF2B5EF4-FFF2-40B4-BE49-F238E27FC236}">
                    <a16:creationId xmlns:a16="http://schemas.microsoft.com/office/drawing/2014/main" id="{64BD9627-1537-421F-8977-FE800ADB7CCA}"/>
                  </a:ext>
                </a:extLst>
              </p:cNvPr>
              <p:cNvCxnSpPr/>
              <p:nvPr/>
            </p:nvCxnSpPr>
            <p:spPr>
              <a:xfrm>
                <a:off x="2935513" y="1907566"/>
                <a:ext cx="366561" cy="0"/>
              </a:xfrm>
              <a:prstGeom prst="straightConnector1">
                <a:avLst/>
              </a:prstGeom>
              <a:noFill/>
              <a:ln w="12700" cap="flat" cmpd="sng" algn="ctr">
                <a:solidFill>
                  <a:srgbClr val="DF8C42"/>
                </a:solidFill>
                <a:prstDash val="solid"/>
                <a:headEnd type="triangle" w="sm" len="sm"/>
                <a:tailEnd type="triangle" w="sm" len="sm"/>
              </a:ln>
              <a:effectLst/>
            </p:spPr>
          </p:cxnSp>
          <p:sp>
            <p:nvSpPr>
              <p:cNvPr id="99" name="Textfeld 136">
                <a:extLst>
                  <a:ext uri="{FF2B5EF4-FFF2-40B4-BE49-F238E27FC236}">
                    <a16:creationId xmlns:a16="http://schemas.microsoft.com/office/drawing/2014/main" id="{8319798D-2057-47AB-AD6E-F00EF9C02E65}"/>
                  </a:ext>
                </a:extLst>
              </p:cNvPr>
              <p:cNvSpPr txBox="1"/>
              <p:nvPr/>
            </p:nvSpPr>
            <p:spPr>
              <a:xfrm>
                <a:off x="2439288" y="1602217"/>
                <a:ext cx="2007204" cy="183267"/>
              </a:xfrm>
              <a:prstGeom prst="rect">
                <a:avLst/>
              </a:prstGeom>
              <a:noFill/>
            </p:spPr>
            <p:txBody>
              <a:bodyPr wrap="none" lIns="0" tIns="0" rIns="0" bIns="0" rtlCol="0">
                <a:spAutoFit/>
              </a:bodyPr>
              <a:lstStyle/>
              <a:p>
                <a:pPr algn="ctr"/>
                <a:r>
                  <a:rPr lang="en-US" altLang="ko-KR" sz="700" dirty="0">
                    <a:solidFill>
                      <a:schemeClr val="bg1">
                        <a:lumMod val="95000"/>
                      </a:schemeClr>
                    </a:solidFill>
                    <a:cs typeface="Tahoma" panose="020B0604030504040204" pitchFamily="34" charset="0"/>
                  </a:rPr>
                  <a:t>VMware VM </a:t>
                </a:r>
                <a:r>
                  <a:rPr lang="ko-KR" altLang="en-US" sz="700" dirty="0">
                    <a:solidFill>
                      <a:schemeClr val="bg1">
                        <a:lumMod val="95000"/>
                      </a:schemeClr>
                    </a:solidFill>
                    <a:cs typeface="Tahoma" panose="020B0604030504040204" pitchFamily="34" charset="0"/>
                  </a:rPr>
                  <a:t>스냅샷 유지 시간</a:t>
                </a:r>
                <a:endParaRPr lang="en-US" altLang="ko-KR" sz="700" dirty="0">
                  <a:solidFill>
                    <a:schemeClr val="bg1">
                      <a:lumMod val="95000"/>
                    </a:schemeClr>
                  </a:solidFill>
                  <a:cs typeface="Tahoma" panose="020B0604030504040204" pitchFamily="34" charset="0"/>
                </a:endParaRPr>
              </a:p>
            </p:txBody>
          </p:sp>
          <p:sp>
            <p:nvSpPr>
              <p:cNvPr id="100" name="Rechteck 117">
                <a:extLst>
                  <a:ext uri="{FF2B5EF4-FFF2-40B4-BE49-F238E27FC236}">
                    <a16:creationId xmlns:a16="http://schemas.microsoft.com/office/drawing/2014/main" id="{056F8D1F-9312-4110-A76F-43CCFD0928E7}"/>
                  </a:ext>
                </a:extLst>
              </p:cNvPr>
              <p:cNvSpPr/>
              <p:nvPr/>
            </p:nvSpPr>
            <p:spPr bwMode="auto">
              <a:xfrm>
                <a:off x="2914327" y="2568431"/>
                <a:ext cx="116372" cy="1011482"/>
              </a:xfrm>
              <a:prstGeom prst="rect">
                <a:avLst/>
              </a:prstGeom>
              <a:solidFill>
                <a:srgbClr val="93EB20">
                  <a:alpha val="40000"/>
                </a:srgbClr>
              </a:solidFill>
              <a:ln w="12700" cap="flat" cmpd="sng" algn="ctr">
                <a:solidFill>
                  <a:srgbClr val="93EB20"/>
                </a:solidFill>
                <a:prstDash val="solid"/>
                <a:headEnd type="none" w="med" len="med"/>
                <a:tailEnd type="none" w="med" len="med"/>
              </a:ln>
              <a:effectLst/>
            </p:spPr>
            <p:txBody>
              <a:bodyPr rot="0" spcFirstLastPara="0" vertOverflow="overflow" horzOverflow="overflow" vert="horz" wrap="square" lIns="54187" tIns="27093" rIns="27093" bIns="54187" numCol="1" spcCol="0" rtlCol="0" fromWordArt="0" anchor="b" anchorCtr="0" forceAA="0" compatLnSpc="1">
                <a:prstTxWarp prst="textNoShape">
                  <a:avLst/>
                </a:prstTxWarp>
                <a:noAutofit/>
              </a:bodyPr>
              <a:lstStyle/>
              <a:p>
                <a:pPr algn="ctr" defTabSz="541659" fontAlgn="base">
                  <a:spcBef>
                    <a:spcPct val="0"/>
                  </a:spcBef>
                  <a:spcAft>
                    <a:spcPct val="0"/>
                  </a:spcAft>
                  <a:defRPr/>
                </a:pPr>
                <a:endParaRPr lang="de-DE" sz="700" kern="0" spc="-30" err="1">
                  <a:solidFill>
                    <a:schemeClr val="bg1">
                      <a:lumMod val="95000"/>
                    </a:schemeClr>
                  </a:solidFill>
                  <a:latin typeface="+mj-lt"/>
                  <a:ea typeface="Segoe UI" pitchFamily="34" charset="0"/>
                  <a:cs typeface="Tahoma" panose="020B0604030504040204" pitchFamily="34" charset="0"/>
                </a:endParaRPr>
              </a:p>
            </p:txBody>
          </p:sp>
          <p:sp>
            <p:nvSpPr>
              <p:cNvPr id="101" name="Rechteck 118">
                <a:extLst>
                  <a:ext uri="{FF2B5EF4-FFF2-40B4-BE49-F238E27FC236}">
                    <a16:creationId xmlns:a16="http://schemas.microsoft.com/office/drawing/2014/main" id="{EBF47665-D254-4502-9959-F1CD464051D5}"/>
                  </a:ext>
                </a:extLst>
              </p:cNvPr>
              <p:cNvSpPr/>
              <p:nvPr/>
            </p:nvSpPr>
            <p:spPr bwMode="auto">
              <a:xfrm>
                <a:off x="3196836" y="2568431"/>
                <a:ext cx="129309" cy="1011482"/>
              </a:xfrm>
              <a:prstGeom prst="rect">
                <a:avLst/>
              </a:prstGeom>
              <a:solidFill>
                <a:srgbClr val="93EB20">
                  <a:alpha val="40000"/>
                </a:srgbClr>
              </a:solidFill>
              <a:ln w="12700" cap="flat" cmpd="sng" algn="ctr">
                <a:solidFill>
                  <a:srgbClr val="93EB20"/>
                </a:solidFill>
                <a:prstDash val="solid"/>
                <a:headEnd type="none" w="med" len="med"/>
                <a:tailEnd type="none" w="med" len="med"/>
              </a:ln>
              <a:effectLst/>
            </p:spPr>
            <p:txBody>
              <a:bodyPr rot="0" spcFirstLastPara="0" vertOverflow="overflow" horzOverflow="overflow" vert="horz" wrap="square" lIns="54187" tIns="27093" rIns="27093" bIns="54187" numCol="1" spcCol="0" rtlCol="0" fromWordArt="0" anchor="b" anchorCtr="0" forceAA="0" compatLnSpc="1">
                <a:prstTxWarp prst="textNoShape">
                  <a:avLst/>
                </a:prstTxWarp>
                <a:noAutofit/>
              </a:bodyPr>
              <a:lstStyle/>
              <a:p>
                <a:pPr algn="ctr" defTabSz="541659" fontAlgn="base">
                  <a:spcBef>
                    <a:spcPct val="0"/>
                  </a:spcBef>
                  <a:spcAft>
                    <a:spcPct val="0"/>
                  </a:spcAft>
                  <a:defRPr/>
                </a:pPr>
                <a:endParaRPr lang="de-DE" sz="700" kern="0" spc="-30" err="1">
                  <a:solidFill>
                    <a:schemeClr val="bg1">
                      <a:lumMod val="95000"/>
                    </a:schemeClr>
                  </a:solidFill>
                  <a:latin typeface="+mj-lt"/>
                  <a:ea typeface="Segoe UI" pitchFamily="34" charset="0"/>
                  <a:cs typeface="Tahoma" panose="020B0604030504040204" pitchFamily="34" charset="0"/>
                </a:endParaRPr>
              </a:p>
            </p:txBody>
          </p:sp>
          <p:cxnSp>
            <p:nvCxnSpPr>
              <p:cNvPr id="102" name="Gerade Verbindung mit Pfeil 4">
                <a:extLst>
                  <a:ext uri="{FF2B5EF4-FFF2-40B4-BE49-F238E27FC236}">
                    <a16:creationId xmlns:a16="http://schemas.microsoft.com/office/drawing/2014/main" id="{770C96D8-F9CE-4833-B136-7645A5F1F5D9}"/>
                  </a:ext>
                </a:extLst>
              </p:cNvPr>
              <p:cNvCxnSpPr/>
              <p:nvPr/>
            </p:nvCxnSpPr>
            <p:spPr>
              <a:xfrm>
                <a:off x="2330636" y="3585120"/>
                <a:ext cx="5002606" cy="0"/>
              </a:xfrm>
              <a:prstGeom prst="straightConnector1">
                <a:avLst/>
              </a:prstGeom>
              <a:noFill/>
              <a:ln w="12700" cap="flat" cmpd="sng" algn="ctr">
                <a:solidFill>
                  <a:schemeClr val="bg1">
                    <a:alpha val="50000"/>
                  </a:schemeClr>
                </a:solidFill>
                <a:prstDash val="solid"/>
                <a:headEnd type="none" w="sm" len="sm"/>
                <a:tailEnd type="triangle" w="sm" len="sm"/>
              </a:ln>
              <a:effectLst/>
            </p:spPr>
          </p:cxnSp>
          <p:cxnSp>
            <p:nvCxnSpPr>
              <p:cNvPr id="103" name="Gerade Verbindung mit Pfeil 16">
                <a:extLst>
                  <a:ext uri="{FF2B5EF4-FFF2-40B4-BE49-F238E27FC236}">
                    <a16:creationId xmlns:a16="http://schemas.microsoft.com/office/drawing/2014/main" id="{E3366ED6-BB90-42A9-B67C-CB777A2E953E}"/>
                  </a:ext>
                </a:extLst>
              </p:cNvPr>
              <p:cNvCxnSpPr/>
              <p:nvPr/>
            </p:nvCxnSpPr>
            <p:spPr>
              <a:xfrm flipV="1">
                <a:off x="2330633" y="1584081"/>
                <a:ext cx="0" cy="2001042"/>
              </a:xfrm>
              <a:prstGeom prst="straightConnector1">
                <a:avLst/>
              </a:prstGeom>
              <a:noFill/>
              <a:ln w="12700" cap="flat" cmpd="sng" algn="ctr">
                <a:solidFill>
                  <a:schemeClr val="bg1">
                    <a:alpha val="50000"/>
                  </a:schemeClr>
                </a:solidFill>
                <a:prstDash val="solid"/>
                <a:headEnd type="none" w="sm" len="sm"/>
                <a:tailEnd type="triangle" w="sm" len="sm"/>
              </a:ln>
              <a:effectLst/>
            </p:spPr>
          </p:cxnSp>
        </p:grpSp>
        <p:sp>
          <p:nvSpPr>
            <p:cNvPr id="104" name="Freeform: Shape 103">
              <a:extLst>
                <a:ext uri="{FF2B5EF4-FFF2-40B4-BE49-F238E27FC236}">
                  <a16:creationId xmlns:a16="http://schemas.microsoft.com/office/drawing/2014/main" id="{FBED2FD0-79D7-45E6-9774-E1503102F8A8}"/>
                </a:ext>
              </a:extLst>
            </p:cNvPr>
            <p:cNvSpPr/>
            <p:nvPr/>
          </p:nvSpPr>
          <p:spPr bwMode="auto">
            <a:xfrm>
              <a:off x="5470113" y="2974889"/>
              <a:ext cx="292100" cy="155575"/>
            </a:xfrm>
            <a:custGeom>
              <a:avLst/>
              <a:gdLst>
                <a:gd name="connsiteX0" fmla="*/ 0 w 292100"/>
                <a:gd name="connsiteY0" fmla="*/ 0 h 155575"/>
                <a:gd name="connsiteX1" fmla="*/ 0 w 292100"/>
                <a:gd name="connsiteY1" fmla="*/ 155575 h 155575"/>
                <a:gd name="connsiteX2" fmla="*/ 292100 w 292100"/>
                <a:gd name="connsiteY2" fmla="*/ 155575 h 155575"/>
              </a:gdLst>
              <a:ahLst/>
              <a:cxnLst>
                <a:cxn ang="0">
                  <a:pos x="connsiteX0" y="connsiteY0"/>
                </a:cxn>
                <a:cxn ang="0">
                  <a:pos x="connsiteX1" y="connsiteY1"/>
                </a:cxn>
                <a:cxn ang="0">
                  <a:pos x="connsiteX2" y="connsiteY2"/>
                </a:cxn>
              </a:cxnLst>
              <a:rect l="l" t="t" r="r" b="b"/>
              <a:pathLst>
                <a:path w="292100" h="155575">
                  <a:moveTo>
                    <a:pt x="0" y="0"/>
                  </a:moveTo>
                  <a:lnTo>
                    <a:pt x="0" y="155575"/>
                  </a:lnTo>
                  <a:lnTo>
                    <a:pt x="292100" y="155575"/>
                  </a:lnTo>
                </a:path>
              </a:pathLst>
            </a:custGeom>
            <a:noFill/>
            <a:ln w="12700">
              <a:solidFill>
                <a:schemeClr val="bg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ru-RU"/>
            </a:p>
          </p:txBody>
        </p:sp>
        <p:sp>
          <p:nvSpPr>
            <p:cNvPr id="105" name="Freeform: Shape 104">
              <a:extLst>
                <a:ext uri="{FF2B5EF4-FFF2-40B4-BE49-F238E27FC236}">
                  <a16:creationId xmlns:a16="http://schemas.microsoft.com/office/drawing/2014/main" id="{AC8DD514-1B99-4744-8B3C-F263751A72E1}"/>
                </a:ext>
              </a:extLst>
            </p:cNvPr>
            <p:cNvSpPr/>
            <p:nvPr/>
          </p:nvSpPr>
          <p:spPr bwMode="auto">
            <a:xfrm flipH="1">
              <a:off x="5024795" y="2974889"/>
              <a:ext cx="269901" cy="155575"/>
            </a:xfrm>
            <a:custGeom>
              <a:avLst/>
              <a:gdLst>
                <a:gd name="connsiteX0" fmla="*/ 0 w 292100"/>
                <a:gd name="connsiteY0" fmla="*/ 0 h 155575"/>
                <a:gd name="connsiteX1" fmla="*/ 0 w 292100"/>
                <a:gd name="connsiteY1" fmla="*/ 155575 h 155575"/>
                <a:gd name="connsiteX2" fmla="*/ 292100 w 292100"/>
                <a:gd name="connsiteY2" fmla="*/ 155575 h 155575"/>
              </a:gdLst>
              <a:ahLst/>
              <a:cxnLst>
                <a:cxn ang="0">
                  <a:pos x="connsiteX0" y="connsiteY0"/>
                </a:cxn>
                <a:cxn ang="0">
                  <a:pos x="connsiteX1" y="connsiteY1"/>
                </a:cxn>
                <a:cxn ang="0">
                  <a:pos x="connsiteX2" y="connsiteY2"/>
                </a:cxn>
              </a:cxnLst>
              <a:rect l="l" t="t" r="r" b="b"/>
              <a:pathLst>
                <a:path w="292100" h="155575">
                  <a:moveTo>
                    <a:pt x="0" y="0"/>
                  </a:moveTo>
                  <a:lnTo>
                    <a:pt x="0" y="155575"/>
                  </a:lnTo>
                  <a:lnTo>
                    <a:pt x="292100" y="155575"/>
                  </a:lnTo>
                </a:path>
              </a:pathLst>
            </a:custGeom>
            <a:noFill/>
            <a:ln w="12700">
              <a:solidFill>
                <a:schemeClr val="bg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ru-RU"/>
            </a:p>
          </p:txBody>
        </p:sp>
      </p:grpSp>
      <p:sp>
        <p:nvSpPr>
          <p:cNvPr id="47" name="Content Placeholder 1">
            <a:extLst>
              <a:ext uri="{FF2B5EF4-FFF2-40B4-BE49-F238E27FC236}">
                <a16:creationId xmlns:a16="http://schemas.microsoft.com/office/drawing/2014/main" id="{99B540EC-346B-4DF8-B6A3-C603A9C9601F}"/>
              </a:ext>
            </a:extLst>
          </p:cNvPr>
          <p:cNvSpPr txBox="1">
            <a:spLocks/>
          </p:cNvSpPr>
          <p:nvPr/>
        </p:nvSpPr>
        <p:spPr>
          <a:xfrm>
            <a:off x="461962" y="858950"/>
            <a:ext cx="8229601" cy="439914"/>
          </a:xfrm>
          <a:prstGeom prst="rect">
            <a:avLst/>
          </a:prstGeom>
        </p:spPr>
        <p:txBody>
          <a:bodyPr vert="horz" wrap="square" lIns="0" tIns="0" rIns="0" bIns="0" rtlCol="0" anchor="ctr">
            <a:noAutofit/>
          </a:bodyPr>
          <a:lstStyle>
            <a:lvl1pPr marL="271457" indent="-271457" algn="l" defTabSz="686030" rtl="0" eaLnBrk="1" latinLnBrk="0" hangingPunct="1">
              <a:lnSpc>
                <a:spcPct val="100000"/>
              </a:lnSpc>
              <a:spcBef>
                <a:spcPts val="0"/>
              </a:spcBef>
              <a:buSzPct val="90000"/>
              <a:buFont typeface="Arial" pitchFamily="34" charset="0"/>
              <a:buChar char="•"/>
              <a:defRPr sz="2400" kern="1200" spc="0" baseline="0">
                <a:solidFill>
                  <a:schemeClr val="tx1">
                    <a:lumMod val="50000"/>
                    <a:lumOff val="50000"/>
                  </a:schemeClr>
                </a:solidFill>
                <a:latin typeface="+mn-lt"/>
                <a:ea typeface="+mn-ea"/>
                <a:cs typeface="+mn-cs"/>
              </a:defRPr>
            </a:lvl1pPr>
            <a:lvl2pPr marL="266693" indent="-266693" algn="l" defTabSz="686030" rtl="0" eaLnBrk="1" latinLnBrk="0" hangingPunct="1">
              <a:lnSpc>
                <a:spcPct val="100000"/>
              </a:lnSpc>
              <a:spcBef>
                <a:spcPts val="0"/>
              </a:spcBef>
              <a:buClr>
                <a:schemeClr val="tx1">
                  <a:lumMod val="50000"/>
                  <a:lumOff val="50000"/>
                </a:schemeClr>
              </a:buClr>
              <a:buSzPct val="90000"/>
              <a:buFont typeface="Arial" pitchFamily="34" charset="0"/>
              <a:buChar char="•"/>
              <a:tabLst/>
              <a:defRPr sz="2000" kern="1200" spc="0" baseline="0">
                <a:solidFill>
                  <a:schemeClr val="tx1">
                    <a:lumMod val="50000"/>
                    <a:lumOff val="50000"/>
                  </a:schemeClr>
                </a:solidFill>
                <a:latin typeface="+mn-lt"/>
                <a:ea typeface="+mn-ea"/>
                <a:cs typeface="+mn-cs"/>
              </a:defRPr>
            </a:lvl2pPr>
            <a:lvl3pPr marL="686057" indent="-213202" algn="l" defTabSz="686030" rtl="0" eaLnBrk="1" latinLnBrk="0" hangingPunct="1">
              <a:lnSpc>
                <a:spcPct val="90000"/>
              </a:lnSpc>
              <a:spcBef>
                <a:spcPct val="20000"/>
              </a:spcBef>
              <a:buSzPct val="90000"/>
              <a:buFont typeface="Arial" pitchFamily="34" charset="0"/>
              <a:buChar char="•"/>
              <a:defRPr sz="1800" kern="1200" spc="0" baseline="0">
                <a:gradFill flip="none" rotWithShape="1">
                  <a:gsLst>
                    <a:gs pos="0">
                      <a:schemeClr val="bg1">
                        <a:lumMod val="50000"/>
                      </a:schemeClr>
                    </a:gs>
                    <a:gs pos="100000">
                      <a:schemeClr val="bg1">
                        <a:lumMod val="50000"/>
                      </a:schemeClr>
                    </a:gs>
                  </a:gsLst>
                  <a:lin ang="16200000" scaled="0"/>
                  <a:tileRect/>
                </a:gradFill>
                <a:latin typeface="+mn-lt"/>
                <a:ea typeface="+mn-ea"/>
                <a:cs typeface="+mn-cs"/>
              </a:defRPr>
            </a:lvl3pPr>
            <a:lvl4pPr marL="1112462" indent="-167942" algn="l" defTabSz="686030" rtl="0" eaLnBrk="1" latinLnBrk="0" hangingPunct="1">
              <a:lnSpc>
                <a:spcPct val="90000"/>
              </a:lnSpc>
              <a:spcBef>
                <a:spcPct val="20000"/>
              </a:spcBef>
              <a:buSzPct val="90000"/>
              <a:buFont typeface="Arial" pitchFamily="34" charset="0"/>
              <a:buChar char="•"/>
              <a:tabLst>
                <a:tab pos="686057" algn="l"/>
              </a:tabLst>
              <a:defRPr sz="1400" kern="1200" spc="0">
                <a:gradFill flip="none" rotWithShape="1">
                  <a:gsLst>
                    <a:gs pos="0">
                      <a:schemeClr val="bg1">
                        <a:lumMod val="50000"/>
                      </a:schemeClr>
                    </a:gs>
                    <a:gs pos="100000">
                      <a:schemeClr val="bg1">
                        <a:lumMod val="50000"/>
                      </a:schemeClr>
                    </a:gs>
                  </a:gsLst>
                  <a:lin ang="16200000" scaled="0"/>
                  <a:tileRect/>
                </a:gradFill>
                <a:latin typeface="+mn-lt"/>
                <a:ea typeface="+mn-ea"/>
                <a:cs typeface="+mn-cs"/>
              </a:defRPr>
            </a:lvl4pPr>
            <a:lvl5pPr marL="1285167" indent="-172706" algn="l" defTabSz="686030" rtl="0" eaLnBrk="1" latinLnBrk="0" hangingPunct="1">
              <a:lnSpc>
                <a:spcPct val="90000"/>
              </a:lnSpc>
              <a:spcBef>
                <a:spcPct val="20000"/>
              </a:spcBef>
              <a:buSzPct val="90000"/>
              <a:buFont typeface="Arial" pitchFamily="34" charset="0"/>
              <a:buChar char="•"/>
              <a:defRPr sz="1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1886582"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596"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612"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627"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lvl="0" indent="0" algn="ctr">
              <a:buNone/>
              <a:defRPr/>
            </a:pPr>
            <a:r>
              <a:rPr lang="en-US" altLang="ko-KR" sz="1400" b="1" dirty="0">
                <a:solidFill>
                  <a:srgbClr val="00E296"/>
                </a:solidFill>
                <a:latin typeface="맑은 고딕" panose="020B0503020000020004" pitchFamily="50" charset="-127"/>
                <a:ea typeface="맑은 고딕" panose="020B0503020000020004" pitchFamily="50" charset="-127"/>
              </a:rPr>
              <a:t>VMware </a:t>
            </a:r>
            <a:r>
              <a:rPr lang="ko-KR" altLang="en-US" sz="1400" b="1" dirty="0">
                <a:solidFill>
                  <a:srgbClr val="00E296"/>
                </a:solidFill>
                <a:latin typeface="맑은 고딕" panose="020B0503020000020004" pitchFamily="50" charset="-127"/>
                <a:ea typeface="맑은 고딕" panose="020B0503020000020004" pitchFamily="50" charset="-127"/>
              </a:rPr>
              <a:t>스냅샷 문제점 해결 방안</a:t>
            </a:r>
            <a:endParaRPr lang="en-US" altLang="ko-KR" sz="1400" b="1" dirty="0">
              <a:solidFill>
                <a:srgbClr val="00E296"/>
              </a:solidFill>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2250033716"/>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5C4CC1BD-DFD0-46B8-B2DD-F245B8C5E376}"/>
              </a:ext>
            </a:extLst>
          </p:cNvPr>
          <p:cNvGrpSpPr>
            <a:grpSpLocks noChangeAspect="1"/>
          </p:cNvGrpSpPr>
          <p:nvPr/>
        </p:nvGrpSpPr>
        <p:grpSpPr>
          <a:xfrm>
            <a:off x="1913679" y="1993356"/>
            <a:ext cx="5333489" cy="2526641"/>
            <a:chOff x="1937557" y="3321668"/>
            <a:chExt cx="5431097" cy="2572881"/>
          </a:xfrm>
        </p:grpSpPr>
        <p:sp>
          <p:nvSpPr>
            <p:cNvPr id="5" name="Textfeld 17">
              <a:extLst>
                <a:ext uri="{FF2B5EF4-FFF2-40B4-BE49-F238E27FC236}">
                  <a16:creationId xmlns:a16="http://schemas.microsoft.com/office/drawing/2014/main" id="{CD8AFA61-381C-4486-8B43-D298187F15E1}"/>
                </a:ext>
              </a:extLst>
            </p:cNvPr>
            <p:cNvSpPr txBox="1"/>
            <p:nvPr/>
          </p:nvSpPr>
          <p:spPr>
            <a:xfrm>
              <a:off x="1937557" y="3321668"/>
              <a:ext cx="267703" cy="219387"/>
            </a:xfrm>
            <a:prstGeom prst="rect">
              <a:avLst/>
            </a:prstGeom>
            <a:noFill/>
          </p:spPr>
          <p:txBody>
            <a:bodyPr wrap="none" lIns="0" tIns="0" rIns="0" bIns="0" rtlCol="0">
              <a:spAutoFit/>
            </a:bodyPr>
            <a:lstStyle/>
            <a:p>
              <a:r>
                <a:rPr lang="de-DE" sz="1400">
                  <a:solidFill>
                    <a:schemeClr val="bg1"/>
                  </a:solidFill>
                  <a:latin typeface="Tahoma" panose="020B0604030504040204" pitchFamily="34" charset="0"/>
                  <a:cs typeface="Tahoma" panose="020B0604030504040204" pitchFamily="34" charset="0"/>
                </a:rPr>
                <a:t>I/O</a:t>
              </a:r>
            </a:p>
          </p:txBody>
        </p:sp>
        <p:sp>
          <p:nvSpPr>
            <p:cNvPr id="6" name="Textfeld 18">
              <a:extLst>
                <a:ext uri="{FF2B5EF4-FFF2-40B4-BE49-F238E27FC236}">
                  <a16:creationId xmlns:a16="http://schemas.microsoft.com/office/drawing/2014/main" id="{F50D58E3-A572-456C-B953-F7BB43B20868}"/>
                </a:ext>
              </a:extLst>
            </p:cNvPr>
            <p:cNvSpPr txBox="1"/>
            <p:nvPr/>
          </p:nvSpPr>
          <p:spPr>
            <a:xfrm>
              <a:off x="7303361" y="5502939"/>
              <a:ext cx="60397" cy="219387"/>
            </a:xfrm>
            <a:prstGeom prst="rect">
              <a:avLst/>
            </a:prstGeom>
            <a:noFill/>
          </p:spPr>
          <p:txBody>
            <a:bodyPr wrap="none" lIns="0" tIns="0" rIns="0" bIns="0" rtlCol="0">
              <a:spAutoFit/>
            </a:bodyPr>
            <a:lstStyle>
              <a:defPPr>
                <a:defRPr lang="en-US"/>
              </a:defPPr>
              <a:lvl1pPr>
                <a:defRPr sz="1100" b="1">
                  <a:solidFill>
                    <a:schemeClr val="tx1">
                      <a:lumMod val="75000"/>
                      <a:lumOff val="25000"/>
                    </a:schemeClr>
                  </a:solidFill>
                  <a:latin typeface="Arial" panose="020B0604020202020204" pitchFamily="34" charset="0"/>
                  <a:cs typeface="Arial" panose="020B0604020202020204" pitchFamily="34" charset="0"/>
                </a:defRPr>
              </a:lvl1pPr>
            </a:lstStyle>
            <a:p>
              <a:r>
                <a:rPr lang="de-DE" sz="1400" b="0">
                  <a:solidFill>
                    <a:schemeClr val="bg1"/>
                  </a:solidFill>
                  <a:latin typeface="Tahoma" panose="020B0604030504040204" pitchFamily="34" charset="0"/>
                  <a:cs typeface="Tahoma" panose="020B0604030504040204" pitchFamily="34" charset="0"/>
                </a:rPr>
                <a:t>t</a:t>
              </a:r>
            </a:p>
          </p:txBody>
        </p:sp>
        <p:cxnSp>
          <p:nvCxnSpPr>
            <p:cNvPr id="7" name="Gerade Verbindung mit Pfeil 16">
              <a:extLst>
                <a:ext uri="{FF2B5EF4-FFF2-40B4-BE49-F238E27FC236}">
                  <a16:creationId xmlns:a16="http://schemas.microsoft.com/office/drawing/2014/main" id="{A12C7584-AD5C-4050-8C72-5AFABF37301D}"/>
                </a:ext>
              </a:extLst>
            </p:cNvPr>
            <p:cNvCxnSpPr/>
            <p:nvPr/>
          </p:nvCxnSpPr>
          <p:spPr>
            <a:xfrm flipV="1">
              <a:off x="2366045" y="3321668"/>
              <a:ext cx="0" cy="2001042"/>
            </a:xfrm>
            <a:prstGeom prst="straightConnector1">
              <a:avLst/>
            </a:prstGeom>
            <a:noFill/>
            <a:ln w="12700" cap="flat" cmpd="sng" algn="ctr">
              <a:solidFill>
                <a:schemeClr val="bg1">
                  <a:alpha val="40000"/>
                </a:schemeClr>
              </a:solidFill>
              <a:prstDash val="solid"/>
              <a:tailEnd type="triangle" w="med" len="sm"/>
            </a:ln>
            <a:effectLst/>
          </p:spPr>
        </p:cxnSp>
        <p:sp>
          <p:nvSpPr>
            <p:cNvPr id="8" name="Rectangle: Rounded Corners 7">
              <a:extLst>
                <a:ext uri="{FF2B5EF4-FFF2-40B4-BE49-F238E27FC236}">
                  <a16:creationId xmlns:a16="http://schemas.microsoft.com/office/drawing/2014/main" id="{78D9EAC4-FBCE-4E50-B631-C145C67D7EAB}"/>
                </a:ext>
              </a:extLst>
            </p:cNvPr>
            <p:cNvSpPr/>
            <p:nvPr/>
          </p:nvSpPr>
          <p:spPr>
            <a:xfrm>
              <a:off x="3850292" y="3816952"/>
              <a:ext cx="1842737" cy="331561"/>
            </a:xfrm>
            <a:prstGeom prst="roundRect">
              <a:avLst>
                <a:gd name="adj" fmla="val 29506"/>
              </a:avLst>
            </a:prstGeom>
            <a:noFill/>
            <a:ln>
              <a:noFill/>
            </a:ln>
          </p:spPr>
          <p:txBody>
            <a:bodyPr wrap="none" lIns="108000" tIns="54000" rIns="108000" bIns="54000">
              <a:spAutoFit/>
            </a:bodyPr>
            <a:lstStyle/>
            <a:p>
              <a:pPr algn="ctr"/>
              <a:r>
                <a:rPr lang="en-US" sz="1050" dirty="0">
                  <a:solidFill>
                    <a:schemeClr val="bg1"/>
                  </a:solidFill>
                </a:rPr>
                <a:t>VMware </a:t>
              </a:r>
              <a:r>
                <a:rPr lang="ko-KR" altLang="en-US" sz="1050" dirty="0">
                  <a:solidFill>
                    <a:schemeClr val="bg1"/>
                  </a:solidFill>
                </a:rPr>
                <a:t>스냅샷 필요 없음</a:t>
              </a:r>
              <a:endParaRPr lang="en-US" sz="1050" dirty="0">
                <a:solidFill>
                  <a:schemeClr val="bg1"/>
                </a:solidFill>
              </a:endParaRPr>
            </a:p>
          </p:txBody>
        </p:sp>
        <p:grpSp>
          <p:nvGrpSpPr>
            <p:cNvPr id="9" name="Group 8">
              <a:extLst>
                <a:ext uri="{FF2B5EF4-FFF2-40B4-BE49-F238E27FC236}">
                  <a16:creationId xmlns:a16="http://schemas.microsoft.com/office/drawing/2014/main" id="{B0A8C34F-F7F2-455D-A351-8A0222DC13EA}"/>
                </a:ext>
              </a:extLst>
            </p:cNvPr>
            <p:cNvGrpSpPr/>
            <p:nvPr/>
          </p:nvGrpSpPr>
          <p:grpSpPr>
            <a:xfrm>
              <a:off x="3274241" y="4816824"/>
              <a:ext cx="2994833" cy="1077725"/>
              <a:chOff x="7457742" y="2769184"/>
              <a:chExt cx="1448512" cy="521263"/>
            </a:xfrm>
          </p:grpSpPr>
          <p:sp>
            <p:nvSpPr>
              <p:cNvPr id="10" name="Rechteck 29">
                <a:extLst>
                  <a:ext uri="{FF2B5EF4-FFF2-40B4-BE49-F238E27FC236}">
                    <a16:creationId xmlns:a16="http://schemas.microsoft.com/office/drawing/2014/main" id="{CCA6AB5B-47A6-43A7-B071-82CC0BF98863}"/>
                  </a:ext>
                </a:extLst>
              </p:cNvPr>
              <p:cNvSpPr/>
              <p:nvPr/>
            </p:nvSpPr>
            <p:spPr bwMode="auto">
              <a:xfrm>
                <a:off x="7638093" y="2833784"/>
                <a:ext cx="37208" cy="183462"/>
              </a:xfrm>
              <a:prstGeom prst="rect">
                <a:avLst/>
              </a:prstGeom>
              <a:solidFill>
                <a:srgbClr val="00B492"/>
              </a:solidFill>
              <a:ln w="9525" cap="flat" cmpd="sng" algn="ctr">
                <a:noFill/>
                <a:prstDash val="solid"/>
                <a:headEnd type="none" w="med" len="med"/>
                <a:tailEnd type="none" w="med" len="med"/>
              </a:ln>
              <a:effectLst/>
            </p:spPr>
            <p:txBody>
              <a:bodyPr rot="0" spcFirstLastPara="0" vertOverflow="overflow" horzOverflow="overflow" vert="horz" wrap="square" lIns="68580" tIns="34290" rIns="34290" bIns="68580" numCol="1" spcCol="0" rtlCol="0" fromWordArt="0" anchor="b" anchorCtr="0" forceAA="0" compatLnSpc="1">
                <a:prstTxWarp prst="textNoShape">
                  <a:avLst/>
                </a:prstTxWarp>
                <a:noAutofit/>
              </a:bodyPr>
              <a:lstStyle/>
              <a:p>
                <a:pPr algn="ctr" defTabSz="685541" fontAlgn="base">
                  <a:spcBef>
                    <a:spcPct val="0"/>
                  </a:spcBef>
                  <a:spcAft>
                    <a:spcPct val="0"/>
                  </a:spcAft>
                  <a:defRPr/>
                </a:pPr>
                <a:endParaRPr lang="de-DE" sz="1013" kern="0" spc="-38">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11" name="Textfeld 30">
                <a:extLst>
                  <a:ext uri="{FF2B5EF4-FFF2-40B4-BE49-F238E27FC236}">
                    <a16:creationId xmlns:a16="http://schemas.microsoft.com/office/drawing/2014/main" id="{E8CE9AF3-1645-43BF-9F80-A4213B7A2FB8}"/>
                  </a:ext>
                </a:extLst>
              </p:cNvPr>
              <p:cNvSpPr txBox="1"/>
              <p:nvPr/>
            </p:nvSpPr>
            <p:spPr>
              <a:xfrm>
                <a:off x="7457742" y="3154019"/>
                <a:ext cx="397915" cy="136428"/>
              </a:xfrm>
              <a:prstGeom prst="rect">
                <a:avLst/>
              </a:prstGeom>
              <a:noFill/>
            </p:spPr>
            <p:txBody>
              <a:bodyPr wrap="none" lIns="0" tIns="0" rIns="0" bIns="0" rtlCol="0">
                <a:spAutoFit/>
              </a:bodyPr>
              <a:lstStyle/>
              <a:p>
                <a:pPr algn="ctr"/>
                <a:r>
                  <a:rPr lang="de-DE" sz="900" dirty="0">
                    <a:solidFill>
                      <a:schemeClr val="bg1"/>
                    </a:solidFill>
                    <a:latin typeface="Tahoma" panose="020B0604030504040204" pitchFamily="34" charset="0"/>
                    <a:cs typeface="Tahoma" panose="020B0604030504040204" pitchFamily="34" charset="0"/>
                  </a:rPr>
                  <a:t>HyperFlex</a:t>
                </a:r>
                <a:br>
                  <a:rPr lang="de-DE" sz="900" dirty="0">
                    <a:solidFill>
                      <a:schemeClr val="bg1"/>
                    </a:solidFill>
                    <a:latin typeface="Tahoma" panose="020B0604030504040204" pitchFamily="34" charset="0"/>
                    <a:cs typeface="Tahoma" panose="020B0604030504040204" pitchFamily="34" charset="0"/>
                  </a:rPr>
                </a:br>
                <a:r>
                  <a:rPr lang="de-DE" sz="900" dirty="0">
                    <a:solidFill>
                      <a:schemeClr val="bg1"/>
                    </a:solidFill>
                    <a:latin typeface="Tahoma" panose="020B0604030504040204" pitchFamily="34" charset="0"/>
                    <a:cs typeface="Tahoma" panose="020B0604030504040204" pitchFamily="34" charset="0"/>
                  </a:rPr>
                  <a:t>VM </a:t>
                </a:r>
                <a:r>
                  <a:rPr lang="ko-KR" altLang="en-US" sz="900" dirty="0">
                    <a:solidFill>
                      <a:schemeClr val="bg1"/>
                    </a:solidFill>
                    <a:latin typeface="Tahoma" panose="020B0604030504040204" pitchFamily="34" charset="0"/>
                    <a:cs typeface="Tahoma" panose="020B0604030504040204" pitchFamily="34" charset="0"/>
                  </a:rPr>
                  <a:t>스냅샷 생성</a:t>
                </a:r>
                <a:endParaRPr lang="de-DE" sz="900" dirty="0">
                  <a:solidFill>
                    <a:schemeClr val="bg1"/>
                  </a:solidFill>
                  <a:latin typeface="Tahoma" panose="020B0604030504040204" pitchFamily="34" charset="0"/>
                  <a:cs typeface="Tahoma" panose="020B0604030504040204" pitchFamily="34" charset="0"/>
                </a:endParaRPr>
              </a:p>
            </p:txBody>
          </p:sp>
          <p:cxnSp>
            <p:nvCxnSpPr>
              <p:cNvPr id="12" name="Gerader Verbinder 31">
                <a:extLst>
                  <a:ext uri="{FF2B5EF4-FFF2-40B4-BE49-F238E27FC236}">
                    <a16:creationId xmlns:a16="http://schemas.microsoft.com/office/drawing/2014/main" id="{A5D4D70A-872D-4AC5-81CD-A9BB0F74889B}"/>
                  </a:ext>
                </a:extLst>
              </p:cNvPr>
              <p:cNvCxnSpPr>
                <a:stCxn id="11" idx="0"/>
                <a:endCxn id="10" idx="2"/>
              </p:cNvCxnSpPr>
              <p:nvPr/>
            </p:nvCxnSpPr>
            <p:spPr>
              <a:xfrm flipH="1" flipV="1">
                <a:off x="7656697" y="3017246"/>
                <a:ext cx="2" cy="136773"/>
              </a:xfrm>
              <a:prstGeom prst="line">
                <a:avLst/>
              </a:prstGeom>
              <a:noFill/>
              <a:ln w="9525" cap="flat" cmpd="sng" algn="ctr">
                <a:solidFill>
                  <a:srgbClr val="FFFFFF">
                    <a:lumMod val="50000"/>
                  </a:srgbClr>
                </a:solidFill>
                <a:prstDash val="solid"/>
              </a:ln>
              <a:effectLst/>
            </p:spPr>
          </p:cxnSp>
          <p:sp>
            <p:nvSpPr>
              <p:cNvPr id="13" name="Rechteck 32">
                <a:extLst>
                  <a:ext uri="{FF2B5EF4-FFF2-40B4-BE49-F238E27FC236}">
                    <a16:creationId xmlns:a16="http://schemas.microsoft.com/office/drawing/2014/main" id="{28EF325A-16A1-4BF1-BFA2-1BC6AA59E22D}"/>
                  </a:ext>
                </a:extLst>
              </p:cNvPr>
              <p:cNvSpPr/>
              <p:nvPr/>
            </p:nvSpPr>
            <p:spPr bwMode="auto">
              <a:xfrm>
                <a:off x="7685876" y="2769184"/>
                <a:ext cx="992242" cy="248062"/>
              </a:xfrm>
              <a:prstGeom prst="rect">
                <a:avLst/>
              </a:prstGeom>
              <a:solidFill>
                <a:srgbClr val="93EB20"/>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85541" fontAlgn="base">
                  <a:spcBef>
                    <a:spcPct val="0"/>
                  </a:spcBef>
                  <a:spcAft>
                    <a:spcPct val="0"/>
                  </a:spcAft>
                  <a:defRPr/>
                </a:pPr>
                <a:r>
                  <a:rPr lang="de-DE" sz="1500" kern="0" spc="-38">
                    <a:solidFill>
                      <a:srgbClr val="003738"/>
                    </a:solidFill>
                    <a:latin typeface="Tahoma" panose="020B0604030504040204" pitchFamily="34" charset="0"/>
                    <a:ea typeface="Tahoma" panose="020B0604030504040204" pitchFamily="34" charset="0"/>
                    <a:cs typeface="Tahoma" panose="020B0604030504040204" pitchFamily="34" charset="0"/>
                  </a:rPr>
                  <a:t>Backup</a:t>
                </a:r>
              </a:p>
            </p:txBody>
          </p:sp>
          <p:sp>
            <p:nvSpPr>
              <p:cNvPr id="14" name="Rechteck 33">
                <a:extLst>
                  <a:ext uri="{FF2B5EF4-FFF2-40B4-BE49-F238E27FC236}">
                    <a16:creationId xmlns:a16="http://schemas.microsoft.com/office/drawing/2014/main" id="{EA472277-229E-45B6-8A89-79F6FF56B797}"/>
                  </a:ext>
                </a:extLst>
              </p:cNvPr>
              <p:cNvSpPr/>
              <p:nvPr/>
            </p:nvSpPr>
            <p:spPr bwMode="auto">
              <a:xfrm>
                <a:off x="8688693" y="2835740"/>
                <a:ext cx="37208" cy="181507"/>
              </a:xfrm>
              <a:prstGeom prst="rect">
                <a:avLst/>
              </a:prstGeom>
              <a:solidFill>
                <a:srgbClr val="00B492"/>
              </a:solidFill>
              <a:ln w="9525" cap="flat" cmpd="sng" algn="ctr">
                <a:noFill/>
                <a:prstDash val="solid"/>
                <a:headEnd type="none" w="med" len="med"/>
                <a:tailEnd type="none" w="med" len="med"/>
              </a:ln>
              <a:effectLst/>
            </p:spPr>
            <p:txBody>
              <a:bodyPr rot="0" spcFirstLastPara="0" vertOverflow="overflow" horzOverflow="overflow" vert="horz" wrap="square" lIns="68580" tIns="34290" rIns="34290" bIns="68580" numCol="1" spcCol="0" rtlCol="0" fromWordArt="0" anchor="b" anchorCtr="0" forceAA="0" compatLnSpc="1">
                <a:prstTxWarp prst="textNoShape">
                  <a:avLst/>
                </a:prstTxWarp>
                <a:noAutofit/>
              </a:bodyPr>
              <a:lstStyle/>
              <a:p>
                <a:pPr algn="ctr" defTabSz="685541" fontAlgn="base">
                  <a:spcBef>
                    <a:spcPct val="0"/>
                  </a:spcBef>
                  <a:spcAft>
                    <a:spcPct val="0"/>
                  </a:spcAft>
                  <a:defRPr/>
                </a:pPr>
                <a:endParaRPr lang="de-DE" sz="1013" kern="0" spc="-38">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15" name="Textfeld 34">
                <a:extLst>
                  <a:ext uri="{FF2B5EF4-FFF2-40B4-BE49-F238E27FC236}">
                    <a16:creationId xmlns:a16="http://schemas.microsoft.com/office/drawing/2014/main" id="{E4E64EC7-4F11-4B5A-B5FF-09C215D9625A}"/>
                  </a:ext>
                </a:extLst>
              </p:cNvPr>
              <p:cNvSpPr txBox="1"/>
              <p:nvPr/>
            </p:nvSpPr>
            <p:spPr>
              <a:xfrm>
                <a:off x="8508339" y="3154019"/>
                <a:ext cx="397915" cy="136428"/>
              </a:xfrm>
              <a:prstGeom prst="rect">
                <a:avLst/>
              </a:prstGeom>
              <a:noFill/>
            </p:spPr>
            <p:txBody>
              <a:bodyPr wrap="none" lIns="0" tIns="0" rIns="0" bIns="0" rtlCol="0">
                <a:spAutoFit/>
              </a:bodyPr>
              <a:lstStyle/>
              <a:p>
                <a:pPr algn="ctr"/>
                <a:r>
                  <a:rPr lang="de-DE" sz="900" dirty="0">
                    <a:solidFill>
                      <a:schemeClr val="bg1"/>
                    </a:solidFill>
                    <a:latin typeface="Tahoma" panose="020B0604030504040204" pitchFamily="34" charset="0"/>
                    <a:cs typeface="Tahoma" panose="020B0604030504040204" pitchFamily="34" charset="0"/>
                  </a:rPr>
                  <a:t>HyperFlex</a:t>
                </a:r>
                <a:br>
                  <a:rPr lang="de-DE" sz="900" dirty="0">
                    <a:solidFill>
                      <a:schemeClr val="bg1"/>
                    </a:solidFill>
                    <a:latin typeface="Tahoma" panose="020B0604030504040204" pitchFamily="34" charset="0"/>
                    <a:cs typeface="Tahoma" panose="020B0604030504040204" pitchFamily="34" charset="0"/>
                  </a:rPr>
                </a:br>
                <a:r>
                  <a:rPr lang="de-DE" sz="900" dirty="0">
                    <a:solidFill>
                      <a:schemeClr val="bg1"/>
                    </a:solidFill>
                    <a:latin typeface="Tahoma" panose="020B0604030504040204" pitchFamily="34" charset="0"/>
                    <a:cs typeface="Tahoma" panose="020B0604030504040204" pitchFamily="34" charset="0"/>
                  </a:rPr>
                  <a:t>VM </a:t>
                </a:r>
                <a:r>
                  <a:rPr lang="ko-KR" altLang="en-US" sz="900" dirty="0">
                    <a:solidFill>
                      <a:schemeClr val="bg1"/>
                    </a:solidFill>
                    <a:latin typeface="Tahoma" panose="020B0604030504040204" pitchFamily="34" charset="0"/>
                    <a:cs typeface="Tahoma" panose="020B0604030504040204" pitchFamily="34" charset="0"/>
                  </a:rPr>
                  <a:t>스냅샷 삭제</a:t>
                </a:r>
                <a:endParaRPr lang="de-DE" sz="900" dirty="0">
                  <a:solidFill>
                    <a:schemeClr val="bg1"/>
                  </a:solidFill>
                  <a:latin typeface="Tahoma" panose="020B0604030504040204" pitchFamily="34" charset="0"/>
                  <a:cs typeface="Tahoma" panose="020B0604030504040204" pitchFamily="34" charset="0"/>
                </a:endParaRPr>
              </a:p>
            </p:txBody>
          </p:sp>
          <p:cxnSp>
            <p:nvCxnSpPr>
              <p:cNvPr id="16" name="Gerader Verbinder 35">
                <a:extLst>
                  <a:ext uri="{FF2B5EF4-FFF2-40B4-BE49-F238E27FC236}">
                    <a16:creationId xmlns:a16="http://schemas.microsoft.com/office/drawing/2014/main" id="{A8C42715-3D38-4AA6-9282-D67364C792E6}"/>
                  </a:ext>
                </a:extLst>
              </p:cNvPr>
              <p:cNvCxnSpPr>
                <a:stCxn id="15" idx="0"/>
                <a:endCxn id="14" idx="2"/>
              </p:cNvCxnSpPr>
              <p:nvPr/>
            </p:nvCxnSpPr>
            <p:spPr>
              <a:xfrm flipV="1">
                <a:off x="8707297" y="3017247"/>
                <a:ext cx="0" cy="136772"/>
              </a:xfrm>
              <a:prstGeom prst="line">
                <a:avLst/>
              </a:prstGeom>
              <a:noFill/>
              <a:ln w="9525" cap="flat" cmpd="sng" algn="ctr">
                <a:solidFill>
                  <a:srgbClr val="FFFFFF">
                    <a:lumMod val="50000"/>
                  </a:srgbClr>
                </a:solidFill>
                <a:prstDash val="solid"/>
              </a:ln>
              <a:effectLst/>
            </p:spPr>
          </p:cxnSp>
        </p:grpSp>
        <p:cxnSp>
          <p:nvCxnSpPr>
            <p:cNvPr id="17" name="Gerade Verbindung mit Pfeil 4">
              <a:extLst>
                <a:ext uri="{FF2B5EF4-FFF2-40B4-BE49-F238E27FC236}">
                  <a16:creationId xmlns:a16="http://schemas.microsoft.com/office/drawing/2014/main" id="{10CC6109-97ED-44EE-BFCA-6B81AC127553}"/>
                </a:ext>
              </a:extLst>
            </p:cNvPr>
            <p:cNvCxnSpPr/>
            <p:nvPr/>
          </p:nvCxnSpPr>
          <p:spPr>
            <a:xfrm>
              <a:off x="2366048" y="5322707"/>
              <a:ext cx="5002606" cy="0"/>
            </a:xfrm>
            <a:prstGeom prst="straightConnector1">
              <a:avLst/>
            </a:prstGeom>
            <a:noFill/>
            <a:ln w="12700" cap="flat" cmpd="sng" algn="ctr">
              <a:solidFill>
                <a:schemeClr val="bg1">
                  <a:alpha val="40000"/>
                </a:schemeClr>
              </a:solidFill>
              <a:prstDash val="solid"/>
              <a:tailEnd type="triangle" w="med" len="sm"/>
            </a:ln>
            <a:effectLst/>
          </p:spPr>
        </p:cxnSp>
      </p:grpSp>
      <p:sp>
        <p:nvSpPr>
          <p:cNvPr id="19" name="Title 3">
            <a:extLst>
              <a:ext uri="{FF2B5EF4-FFF2-40B4-BE49-F238E27FC236}">
                <a16:creationId xmlns:a16="http://schemas.microsoft.com/office/drawing/2014/main" id="{8C8DCC11-BE38-4E23-A1EA-CB017B5FDBF3}"/>
              </a:ext>
            </a:extLst>
          </p:cNvPr>
          <p:cNvSpPr txBox="1">
            <a:spLocks/>
          </p:cNvSpPr>
          <p:nvPr/>
        </p:nvSpPr>
        <p:spPr>
          <a:xfrm>
            <a:off x="360000" y="172800"/>
            <a:ext cx="7957554" cy="553998"/>
          </a:xfrm>
          <a:prstGeom prst="rect">
            <a:avLst/>
          </a:prstGeom>
        </p:spPr>
        <p:txBody>
          <a:bodyPr vert="horz" wrap="square" lIns="0" tIns="0" rIns="0" bIns="0" rtlCol="0" anchor="t">
            <a:spAutoFit/>
          </a:bodyPr>
          <a:lstStyle>
            <a:lvl1pPr algn="l" defTabSz="686030" rtl="0" eaLnBrk="1" latinLnBrk="0" hangingPunct="1">
              <a:lnSpc>
                <a:spcPct val="100000"/>
              </a:lnSpc>
              <a:spcBef>
                <a:spcPct val="0"/>
              </a:spcBef>
              <a:buNone/>
              <a:defRPr lang="en-US" sz="3600" b="0" kern="1200" cap="none" spc="0" baseline="0">
                <a:ln w="3175">
                  <a:noFill/>
                </a:ln>
                <a:solidFill>
                  <a:srgbClr val="93EB20"/>
                </a:solidFill>
                <a:effectLst/>
                <a:latin typeface="+mj-lt"/>
                <a:ea typeface="+mn-ea"/>
                <a:cs typeface="Arial" charset="0"/>
              </a:defRPr>
            </a:lvl1pPr>
          </a:lstStyle>
          <a:p>
            <a:r>
              <a:rPr lang="ko-KR" altLang="en-US" dirty="0"/>
              <a:t>전송 모드 </a:t>
            </a:r>
            <a:r>
              <a:rPr lang="en-US" altLang="ko-KR" dirty="0"/>
              <a:t>– </a:t>
            </a:r>
            <a:r>
              <a:rPr lang="ko-KR" altLang="en-US" dirty="0"/>
              <a:t>스토리지 스냅샷 통합</a:t>
            </a:r>
          </a:p>
        </p:txBody>
      </p:sp>
      <p:sp>
        <p:nvSpPr>
          <p:cNvPr id="20" name="Content Placeholder 1">
            <a:extLst>
              <a:ext uri="{FF2B5EF4-FFF2-40B4-BE49-F238E27FC236}">
                <a16:creationId xmlns:a16="http://schemas.microsoft.com/office/drawing/2014/main" id="{31086754-423F-4568-9666-448B9121E6AC}"/>
              </a:ext>
            </a:extLst>
          </p:cNvPr>
          <p:cNvSpPr txBox="1">
            <a:spLocks/>
          </p:cNvSpPr>
          <p:nvPr/>
        </p:nvSpPr>
        <p:spPr>
          <a:xfrm>
            <a:off x="461962" y="858950"/>
            <a:ext cx="8229601" cy="439914"/>
          </a:xfrm>
          <a:prstGeom prst="rect">
            <a:avLst/>
          </a:prstGeom>
        </p:spPr>
        <p:txBody>
          <a:bodyPr vert="horz" wrap="square" lIns="0" tIns="0" rIns="0" bIns="0" rtlCol="0" anchor="ctr">
            <a:noAutofit/>
          </a:bodyPr>
          <a:lstStyle>
            <a:lvl1pPr marL="271457" indent="-271457" algn="l" defTabSz="686030" rtl="0" eaLnBrk="1" latinLnBrk="0" hangingPunct="1">
              <a:lnSpc>
                <a:spcPct val="100000"/>
              </a:lnSpc>
              <a:spcBef>
                <a:spcPts val="0"/>
              </a:spcBef>
              <a:buSzPct val="90000"/>
              <a:buFont typeface="Arial" pitchFamily="34" charset="0"/>
              <a:buChar char="•"/>
              <a:defRPr sz="2400" kern="1200" spc="0" baseline="0">
                <a:solidFill>
                  <a:schemeClr val="tx1">
                    <a:lumMod val="50000"/>
                    <a:lumOff val="50000"/>
                  </a:schemeClr>
                </a:solidFill>
                <a:latin typeface="+mn-lt"/>
                <a:ea typeface="+mn-ea"/>
                <a:cs typeface="+mn-cs"/>
              </a:defRPr>
            </a:lvl1pPr>
            <a:lvl2pPr marL="266693" indent="-266693" algn="l" defTabSz="686030" rtl="0" eaLnBrk="1" latinLnBrk="0" hangingPunct="1">
              <a:lnSpc>
                <a:spcPct val="100000"/>
              </a:lnSpc>
              <a:spcBef>
                <a:spcPts val="0"/>
              </a:spcBef>
              <a:buClr>
                <a:schemeClr val="tx1">
                  <a:lumMod val="50000"/>
                  <a:lumOff val="50000"/>
                </a:schemeClr>
              </a:buClr>
              <a:buSzPct val="90000"/>
              <a:buFont typeface="Arial" pitchFamily="34" charset="0"/>
              <a:buChar char="•"/>
              <a:tabLst/>
              <a:defRPr sz="2000" kern="1200" spc="0" baseline="0">
                <a:solidFill>
                  <a:schemeClr val="tx1">
                    <a:lumMod val="50000"/>
                    <a:lumOff val="50000"/>
                  </a:schemeClr>
                </a:solidFill>
                <a:latin typeface="+mn-lt"/>
                <a:ea typeface="+mn-ea"/>
                <a:cs typeface="+mn-cs"/>
              </a:defRPr>
            </a:lvl2pPr>
            <a:lvl3pPr marL="686057" indent="-213202" algn="l" defTabSz="686030" rtl="0" eaLnBrk="1" latinLnBrk="0" hangingPunct="1">
              <a:lnSpc>
                <a:spcPct val="90000"/>
              </a:lnSpc>
              <a:spcBef>
                <a:spcPct val="20000"/>
              </a:spcBef>
              <a:buSzPct val="90000"/>
              <a:buFont typeface="Arial" pitchFamily="34" charset="0"/>
              <a:buChar char="•"/>
              <a:defRPr sz="1800" kern="1200" spc="0" baseline="0">
                <a:gradFill flip="none" rotWithShape="1">
                  <a:gsLst>
                    <a:gs pos="0">
                      <a:schemeClr val="bg1">
                        <a:lumMod val="50000"/>
                      </a:schemeClr>
                    </a:gs>
                    <a:gs pos="100000">
                      <a:schemeClr val="bg1">
                        <a:lumMod val="50000"/>
                      </a:schemeClr>
                    </a:gs>
                  </a:gsLst>
                  <a:lin ang="16200000" scaled="0"/>
                  <a:tileRect/>
                </a:gradFill>
                <a:latin typeface="+mn-lt"/>
                <a:ea typeface="+mn-ea"/>
                <a:cs typeface="+mn-cs"/>
              </a:defRPr>
            </a:lvl3pPr>
            <a:lvl4pPr marL="1112462" indent="-167942" algn="l" defTabSz="686030" rtl="0" eaLnBrk="1" latinLnBrk="0" hangingPunct="1">
              <a:lnSpc>
                <a:spcPct val="90000"/>
              </a:lnSpc>
              <a:spcBef>
                <a:spcPct val="20000"/>
              </a:spcBef>
              <a:buSzPct val="90000"/>
              <a:buFont typeface="Arial" pitchFamily="34" charset="0"/>
              <a:buChar char="•"/>
              <a:tabLst>
                <a:tab pos="686057" algn="l"/>
              </a:tabLst>
              <a:defRPr sz="1400" kern="1200" spc="0">
                <a:gradFill flip="none" rotWithShape="1">
                  <a:gsLst>
                    <a:gs pos="0">
                      <a:schemeClr val="bg1">
                        <a:lumMod val="50000"/>
                      </a:schemeClr>
                    </a:gs>
                    <a:gs pos="100000">
                      <a:schemeClr val="bg1">
                        <a:lumMod val="50000"/>
                      </a:schemeClr>
                    </a:gs>
                  </a:gsLst>
                  <a:lin ang="16200000" scaled="0"/>
                  <a:tileRect/>
                </a:gradFill>
                <a:latin typeface="+mn-lt"/>
                <a:ea typeface="+mn-ea"/>
                <a:cs typeface="+mn-cs"/>
              </a:defRPr>
            </a:lvl4pPr>
            <a:lvl5pPr marL="1285167" indent="-172706" algn="l" defTabSz="686030" rtl="0" eaLnBrk="1" latinLnBrk="0" hangingPunct="1">
              <a:lnSpc>
                <a:spcPct val="90000"/>
              </a:lnSpc>
              <a:spcBef>
                <a:spcPct val="20000"/>
              </a:spcBef>
              <a:buSzPct val="90000"/>
              <a:buFont typeface="Arial" pitchFamily="34" charset="0"/>
              <a:buChar char="•"/>
              <a:defRPr sz="1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1886582"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596"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612"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627"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lvl="0" indent="0" algn="ctr">
              <a:buNone/>
              <a:defRPr/>
            </a:pPr>
            <a:r>
              <a:rPr lang="en-US" altLang="ko-KR" sz="1400" b="1" dirty="0" err="1">
                <a:solidFill>
                  <a:srgbClr val="00E296"/>
                </a:solidFill>
                <a:latin typeface="맑은 고딕" panose="020B0503020000020004" pitchFamily="50" charset="-127"/>
                <a:ea typeface="맑은 고딕" panose="020B0503020000020004" pitchFamily="50" charset="-127"/>
              </a:rPr>
              <a:t>HyperFlex</a:t>
            </a:r>
            <a:r>
              <a:rPr lang="en-US" altLang="ko-KR" sz="1400" b="1" dirty="0">
                <a:solidFill>
                  <a:srgbClr val="00E296"/>
                </a:solidFill>
                <a:latin typeface="맑은 고딕" panose="020B0503020000020004" pitchFamily="50" charset="-127"/>
                <a:ea typeface="맑은 고딕" panose="020B0503020000020004" pitchFamily="50" charset="-127"/>
              </a:rPr>
              <a:t> </a:t>
            </a:r>
            <a:r>
              <a:rPr lang="ko-KR" altLang="en-US" sz="1400" b="1" dirty="0">
                <a:solidFill>
                  <a:srgbClr val="00E296"/>
                </a:solidFill>
                <a:latin typeface="맑은 고딕" panose="020B0503020000020004" pitchFamily="50" charset="-127"/>
                <a:ea typeface="맑은 고딕" panose="020B0503020000020004" pitchFamily="50" charset="-127"/>
              </a:rPr>
              <a:t>스냅샷 통합을 통한 </a:t>
            </a:r>
            <a:r>
              <a:rPr lang="en-US" altLang="ko-KR" sz="1400" b="1" dirty="0">
                <a:solidFill>
                  <a:srgbClr val="00E296"/>
                </a:solidFill>
                <a:latin typeface="맑은 고딕" panose="020B0503020000020004" pitchFamily="50" charset="-127"/>
                <a:ea typeface="맑은 고딕" panose="020B0503020000020004" pitchFamily="50" charset="-127"/>
              </a:rPr>
              <a:t>VM </a:t>
            </a:r>
            <a:r>
              <a:rPr lang="ko-KR" altLang="en-US" sz="1400" b="1" dirty="0">
                <a:solidFill>
                  <a:srgbClr val="00E296"/>
                </a:solidFill>
                <a:latin typeface="맑은 고딕" panose="020B0503020000020004" pitchFamily="50" charset="-127"/>
                <a:ea typeface="맑은 고딕" panose="020B0503020000020004" pitchFamily="50" charset="-127"/>
              </a:rPr>
              <a:t>백업</a:t>
            </a:r>
            <a:r>
              <a:rPr lang="en-US" altLang="ko-KR" sz="1400" b="1" dirty="0">
                <a:solidFill>
                  <a:srgbClr val="00E296"/>
                </a:solidFill>
                <a:latin typeface="맑은 고딕" panose="020B0503020000020004" pitchFamily="50" charset="-127"/>
                <a:ea typeface="맑은 고딕" panose="020B0503020000020004" pitchFamily="50" charset="-127"/>
              </a:rPr>
              <a:t> </a:t>
            </a:r>
          </a:p>
        </p:txBody>
      </p:sp>
    </p:spTree>
    <p:extLst>
      <p:ext uri="{BB962C8B-B14F-4D97-AF65-F5344CB8AC3E}">
        <p14:creationId xmlns:p14="http://schemas.microsoft.com/office/powerpoint/2010/main" val="749458165"/>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389435" y="171451"/>
            <a:ext cx="8859339" cy="430887"/>
          </a:xfrm>
        </p:spPr>
        <p:txBody>
          <a:bodyPr wrap="square" anchor="t">
            <a:spAutoFit/>
          </a:bodyPr>
          <a:lstStyle/>
          <a:p>
            <a:r>
              <a:rPr lang="ko-KR" altLang="en-US" sz="2800" dirty="0"/>
              <a:t>전송 모드 </a:t>
            </a:r>
            <a:r>
              <a:rPr lang="en-US" altLang="ko-KR" sz="2800" dirty="0"/>
              <a:t>– </a:t>
            </a:r>
            <a:r>
              <a:rPr lang="ko-KR" altLang="en-US" sz="2800" dirty="0"/>
              <a:t>스토리지 스냅샷 통합</a:t>
            </a:r>
            <a:endParaRPr lang="en-GB" sz="2800" dirty="0"/>
          </a:p>
        </p:txBody>
      </p:sp>
      <p:sp>
        <p:nvSpPr>
          <p:cNvPr id="3" name="Inhaltsplatzhalter 2"/>
          <p:cNvSpPr>
            <a:spLocks noGrp="1"/>
          </p:cNvSpPr>
          <p:nvPr>
            <p:ph type="body" sz="quarter" idx="11"/>
          </p:nvPr>
        </p:nvSpPr>
        <p:spPr>
          <a:xfrm>
            <a:off x="457199" y="1476786"/>
            <a:ext cx="8229601" cy="1384995"/>
          </a:xfrm>
        </p:spPr>
        <p:txBody>
          <a:bodyPr>
            <a:normAutofit/>
          </a:bodyPr>
          <a:lstStyle/>
          <a:p>
            <a:r>
              <a:rPr lang="ko-KR" altLang="en-US" sz="1800" dirty="0"/>
              <a:t>백업 시 데이터 전송과 </a:t>
            </a:r>
            <a:r>
              <a:rPr lang="en-US" altLang="ko-KR" sz="1800" dirty="0"/>
              <a:t>VM </a:t>
            </a:r>
            <a:r>
              <a:rPr lang="ko-KR" altLang="en-US" sz="1800" dirty="0"/>
              <a:t>정합성 유지 처리로 인해 </a:t>
            </a:r>
            <a:r>
              <a:rPr lang="en-US" altLang="ko-KR" sz="1800" dirty="0"/>
              <a:t>VM</a:t>
            </a:r>
            <a:r>
              <a:rPr lang="ko-KR" altLang="en-US" sz="1800" dirty="0"/>
              <a:t>의 어플리케이션 성능 저하가 발생</a:t>
            </a:r>
            <a:endParaRPr lang="en-US" altLang="ko-KR" sz="1800" dirty="0"/>
          </a:p>
          <a:p>
            <a:endParaRPr lang="en-GB" sz="1800" dirty="0"/>
          </a:p>
          <a:p>
            <a:r>
              <a:rPr lang="ko-KR" altLang="en-US" sz="1800" dirty="0"/>
              <a:t>고속의 복구 및 복구 시점 목표를 충족하기 위해 스토리지 스냅샷을 활용</a:t>
            </a:r>
            <a:endParaRPr lang="en-GB" sz="1800" dirty="0"/>
          </a:p>
        </p:txBody>
      </p:sp>
      <p:grpSp>
        <p:nvGrpSpPr>
          <p:cNvPr id="52" name="Group 51">
            <a:extLst>
              <a:ext uri="{FF2B5EF4-FFF2-40B4-BE49-F238E27FC236}">
                <a16:creationId xmlns:a16="http://schemas.microsoft.com/office/drawing/2014/main" id="{4274F029-A898-4FFA-87AB-893542225EE8}"/>
              </a:ext>
            </a:extLst>
          </p:cNvPr>
          <p:cNvGrpSpPr/>
          <p:nvPr/>
        </p:nvGrpSpPr>
        <p:grpSpPr>
          <a:xfrm>
            <a:off x="872794" y="3079688"/>
            <a:ext cx="7402154" cy="1211363"/>
            <a:chOff x="1163724" y="4038265"/>
            <a:chExt cx="9869536" cy="1615150"/>
          </a:xfrm>
        </p:grpSpPr>
        <p:sp>
          <p:nvSpPr>
            <p:cNvPr id="26" name="TextBox 25">
              <a:extLst>
                <a:ext uri="{FF2B5EF4-FFF2-40B4-BE49-F238E27FC236}">
                  <a16:creationId xmlns:a16="http://schemas.microsoft.com/office/drawing/2014/main" id="{B536F234-3647-4A2F-A493-E4D7550C10A8}"/>
                </a:ext>
              </a:extLst>
            </p:cNvPr>
            <p:cNvSpPr txBox="1"/>
            <p:nvPr/>
          </p:nvSpPr>
          <p:spPr>
            <a:xfrm>
              <a:off x="6518199" y="4038265"/>
              <a:ext cx="692925" cy="369332"/>
            </a:xfrm>
            <a:prstGeom prst="rect">
              <a:avLst/>
            </a:prstGeom>
          </p:spPr>
          <p:txBody>
            <a:bodyPr wrap="none" rtlCol="0" anchor="ctr">
              <a:spAutoFit/>
            </a:bodyPr>
            <a:lstStyle/>
            <a:p>
              <a:pPr algn="ctr"/>
              <a:r>
                <a:rPr lang="en-US" sz="1200">
                  <a:solidFill>
                    <a:schemeClr val="bg1"/>
                  </a:solidFill>
                </a:rPr>
                <a:t>3 PM</a:t>
              </a:r>
              <a:endParaRPr lang="en-NL" sz="1200">
                <a:solidFill>
                  <a:schemeClr val="bg1"/>
                </a:solidFill>
              </a:endParaRPr>
            </a:p>
          </p:txBody>
        </p:sp>
        <p:grpSp>
          <p:nvGrpSpPr>
            <p:cNvPr id="51" name="Group 50">
              <a:extLst>
                <a:ext uri="{FF2B5EF4-FFF2-40B4-BE49-F238E27FC236}">
                  <a16:creationId xmlns:a16="http://schemas.microsoft.com/office/drawing/2014/main" id="{627AE2AF-1640-4439-A6DE-E3B0B714AD5D}"/>
                </a:ext>
              </a:extLst>
            </p:cNvPr>
            <p:cNvGrpSpPr/>
            <p:nvPr/>
          </p:nvGrpSpPr>
          <p:grpSpPr>
            <a:xfrm>
              <a:off x="1163724" y="4038265"/>
              <a:ext cx="9869536" cy="1615150"/>
              <a:chOff x="1163724" y="4038265"/>
              <a:chExt cx="9869536" cy="1615150"/>
            </a:xfrm>
          </p:grpSpPr>
          <p:sp>
            <p:nvSpPr>
              <p:cNvPr id="13" name="Rectangle 12">
                <a:extLst>
                  <a:ext uri="{FF2B5EF4-FFF2-40B4-BE49-F238E27FC236}">
                    <a16:creationId xmlns:a16="http://schemas.microsoft.com/office/drawing/2014/main" id="{E8D19D3B-3D59-415E-B25D-FF207CD65CF0}"/>
                  </a:ext>
                </a:extLst>
              </p:cNvPr>
              <p:cNvSpPr/>
              <p:nvPr/>
            </p:nvSpPr>
            <p:spPr bwMode="auto">
              <a:xfrm>
                <a:off x="6540288" y="4930140"/>
                <a:ext cx="647700" cy="655320"/>
              </a:xfrm>
              <a:prstGeom prst="rect">
                <a:avLst/>
              </a:prstGeom>
              <a:solidFill>
                <a:srgbClr val="00E29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34290" rIns="34290" bIns="68580" numCol="1" spcCol="0" rtlCol="0" fromWordArt="0" anchor="ctr" anchorCtr="0" forceAA="0" compatLnSpc="1">
                <a:prstTxWarp prst="textNoShape">
                  <a:avLst/>
                </a:prstTxWarp>
                <a:noAutofit/>
              </a:bodyPr>
              <a:lstStyle/>
              <a:p>
                <a:pPr algn="ctr" defTabSz="685574" fontAlgn="base">
                  <a:spcBef>
                    <a:spcPct val="0"/>
                  </a:spcBef>
                  <a:spcAft>
                    <a:spcPct val="0"/>
                  </a:spcAft>
                </a:pPr>
                <a:r>
                  <a:rPr lang="en-US" sz="825">
                    <a:solidFill>
                      <a:srgbClr val="003738"/>
                    </a:solidFill>
                    <a:ea typeface="Tahoma" panose="020B0604030504040204" pitchFamily="34" charset="0"/>
                    <a:cs typeface="Tahoma" panose="020B0604030504040204" pitchFamily="34" charset="0"/>
                  </a:rPr>
                  <a:t>Snap</a:t>
                </a:r>
                <a:endParaRPr lang="en-NL" sz="825">
                  <a:solidFill>
                    <a:srgbClr val="003738"/>
                  </a:solidFill>
                  <a:ea typeface="Tahoma" panose="020B0604030504040204" pitchFamily="34" charset="0"/>
                  <a:cs typeface="Tahoma" panose="020B0604030504040204" pitchFamily="34" charset="0"/>
                </a:endParaRPr>
              </a:p>
            </p:txBody>
          </p:sp>
          <p:sp>
            <p:nvSpPr>
              <p:cNvPr id="4" name="Rectangle 3">
                <a:extLst>
                  <a:ext uri="{FF2B5EF4-FFF2-40B4-BE49-F238E27FC236}">
                    <a16:creationId xmlns:a16="http://schemas.microsoft.com/office/drawing/2014/main" id="{76C8FA4B-7810-4F6D-9591-A84D434EEC28}"/>
                  </a:ext>
                </a:extLst>
              </p:cNvPr>
              <p:cNvSpPr/>
              <p:nvPr/>
            </p:nvSpPr>
            <p:spPr bwMode="auto">
              <a:xfrm>
                <a:off x="1179240" y="4930140"/>
                <a:ext cx="647700" cy="655320"/>
              </a:xfrm>
              <a:prstGeom prst="rect">
                <a:avLst/>
              </a:prstGeom>
              <a:solidFill>
                <a:srgbClr val="93EB2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34290" rIns="34290" bIns="68580" numCol="1" spcCol="0" rtlCol="0" fromWordArt="0" anchor="ctr" anchorCtr="0" forceAA="0" compatLnSpc="1">
                <a:prstTxWarp prst="textNoShape">
                  <a:avLst/>
                </a:prstTxWarp>
                <a:noAutofit/>
              </a:bodyPr>
              <a:lstStyle/>
              <a:p>
                <a:pPr algn="ctr" defTabSz="685574" fontAlgn="base">
                  <a:spcBef>
                    <a:spcPct val="0"/>
                  </a:spcBef>
                  <a:spcAft>
                    <a:spcPct val="0"/>
                  </a:spcAft>
                </a:pPr>
                <a:r>
                  <a:rPr lang="en-US" sz="825">
                    <a:solidFill>
                      <a:srgbClr val="003738"/>
                    </a:solidFill>
                    <a:latin typeface="+mj-lt"/>
                    <a:ea typeface="Tahoma" panose="020B0604030504040204" pitchFamily="34" charset="0"/>
                    <a:cs typeface="Tahoma" panose="020B0604030504040204" pitchFamily="34" charset="0"/>
                  </a:rPr>
                  <a:t>Backup + snap</a:t>
                </a:r>
                <a:endParaRPr lang="en-NL" sz="825">
                  <a:solidFill>
                    <a:srgbClr val="003738"/>
                  </a:solidFill>
                  <a:latin typeface="+mj-lt"/>
                  <a:ea typeface="Tahoma" panose="020B0604030504040204" pitchFamily="34" charset="0"/>
                  <a:cs typeface="Tahoma" panose="020B0604030504040204" pitchFamily="34" charset="0"/>
                </a:endParaRPr>
              </a:p>
            </p:txBody>
          </p:sp>
          <p:sp>
            <p:nvSpPr>
              <p:cNvPr id="6" name="Rectangle 5">
                <a:extLst>
                  <a:ext uri="{FF2B5EF4-FFF2-40B4-BE49-F238E27FC236}">
                    <a16:creationId xmlns:a16="http://schemas.microsoft.com/office/drawing/2014/main" id="{E9E217A6-55BE-4D8F-8841-D94FB6B7EACB}"/>
                  </a:ext>
                </a:extLst>
              </p:cNvPr>
              <p:cNvSpPr/>
              <p:nvPr/>
            </p:nvSpPr>
            <p:spPr bwMode="auto">
              <a:xfrm>
                <a:off x="1948434" y="4930140"/>
                <a:ext cx="647700" cy="655320"/>
              </a:xfrm>
              <a:prstGeom prst="rect">
                <a:avLst/>
              </a:prstGeom>
              <a:solidFill>
                <a:srgbClr val="00E29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34290" rIns="34290" bIns="68580" numCol="1" spcCol="0" rtlCol="0" fromWordArt="0" anchor="ctr" anchorCtr="0" forceAA="0" compatLnSpc="1">
                <a:prstTxWarp prst="textNoShape">
                  <a:avLst/>
                </a:prstTxWarp>
                <a:noAutofit/>
              </a:bodyPr>
              <a:lstStyle/>
              <a:p>
                <a:pPr algn="ctr" defTabSz="685574" fontAlgn="base">
                  <a:spcBef>
                    <a:spcPct val="0"/>
                  </a:spcBef>
                  <a:spcAft>
                    <a:spcPct val="0"/>
                  </a:spcAft>
                </a:pPr>
                <a:r>
                  <a:rPr lang="en-US" sz="825">
                    <a:solidFill>
                      <a:srgbClr val="003738"/>
                    </a:solidFill>
                    <a:latin typeface="+mj-lt"/>
                    <a:ea typeface="Tahoma" panose="020B0604030504040204" pitchFamily="34" charset="0"/>
                    <a:cs typeface="Tahoma" panose="020B0604030504040204" pitchFamily="34" charset="0"/>
                  </a:rPr>
                  <a:t>Snap</a:t>
                </a:r>
                <a:endParaRPr lang="en-NL" sz="825">
                  <a:solidFill>
                    <a:srgbClr val="003738"/>
                  </a:solidFill>
                  <a:latin typeface="+mj-lt"/>
                  <a:ea typeface="Tahoma" panose="020B0604030504040204" pitchFamily="34" charset="0"/>
                  <a:cs typeface="Tahoma" panose="020B0604030504040204" pitchFamily="34" charset="0"/>
                </a:endParaRPr>
              </a:p>
            </p:txBody>
          </p:sp>
          <p:sp>
            <p:nvSpPr>
              <p:cNvPr id="8" name="Rectangle 7">
                <a:extLst>
                  <a:ext uri="{FF2B5EF4-FFF2-40B4-BE49-F238E27FC236}">
                    <a16:creationId xmlns:a16="http://schemas.microsoft.com/office/drawing/2014/main" id="{6AFFAA76-92BE-4640-909A-D36708FF5E77}"/>
                  </a:ext>
                </a:extLst>
              </p:cNvPr>
              <p:cNvSpPr/>
              <p:nvPr/>
            </p:nvSpPr>
            <p:spPr bwMode="auto">
              <a:xfrm>
                <a:off x="2717628" y="4930140"/>
                <a:ext cx="647700" cy="655320"/>
              </a:xfrm>
              <a:prstGeom prst="rect">
                <a:avLst/>
              </a:prstGeom>
              <a:solidFill>
                <a:srgbClr val="00E29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34290" rIns="34290" bIns="68580" numCol="1" spcCol="0" rtlCol="0" fromWordArt="0" anchor="ctr" anchorCtr="0" forceAA="0" compatLnSpc="1">
                <a:prstTxWarp prst="textNoShape">
                  <a:avLst/>
                </a:prstTxWarp>
                <a:noAutofit/>
              </a:bodyPr>
              <a:lstStyle/>
              <a:p>
                <a:pPr algn="ctr" defTabSz="685574" fontAlgn="base">
                  <a:spcBef>
                    <a:spcPct val="0"/>
                  </a:spcBef>
                  <a:spcAft>
                    <a:spcPct val="0"/>
                  </a:spcAft>
                </a:pPr>
                <a:r>
                  <a:rPr lang="en-US" sz="825">
                    <a:solidFill>
                      <a:srgbClr val="003738"/>
                    </a:solidFill>
                    <a:ea typeface="Tahoma" panose="020B0604030504040204" pitchFamily="34" charset="0"/>
                    <a:cs typeface="Tahoma" panose="020B0604030504040204" pitchFamily="34" charset="0"/>
                  </a:rPr>
                  <a:t>Snap</a:t>
                </a:r>
                <a:endParaRPr lang="en-NL" sz="825">
                  <a:solidFill>
                    <a:srgbClr val="003738"/>
                  </a:solidFill>
                  <a:ea typeface="Tahoma" panose="020B0604030504040204" pitchFamily="34" charset="0"/>
                  <a:cs typeface="Tahoma" panose="020B0604030504040204" pitchFamily="34" charset="0"/>
                </a:endParaRPr>
              </a:p>
            </p:txBody>
          </p:sp>
          <p:sp>
            <p:nvSpPr>
              <p:cNvPr id="9" name="Rectangle 8">
                <a:extLst>
                  <a:ext uri="{FF2B5EF4-FFF2-40B4-BE49-F238E27FC236}">
                    <a16:creationId xmlns:a16="http://schemas.microsoft.com/office/drawing/2014/main" id="{C0DF0CCE-24D3-4CB9-A169-05842B8330F9}"/>
                  </a:ext>
                </a:extLst>
              </p:cNvPr>
              <p:cNvSpPr/>
              <p:nvPr/>
            </p:nvSpPr>
            <p:spPr bwMode="auto">
              <a:xfrm>
                <a:off x="3482160" y="4930140"/>
                <a:ext cx="647700" cy="655320"/>
              </a:xfrm>
              <a:prstGeom prst="rect">
                <a:avLst/>
              </a:prstGeom>
              <a:solidFill>
                <a:srgbClr val="00E29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34290" rIns="34290" bIns="68580" numCol="1" spcCol="0" rtlCol="0" fromWordArt="0" anchor="ctr" anchorCtr="0" forceAA="0" compatLnSpc="1">
                <a:prstTxWarp prst="textNoShape">
                  <a:avLst/>
                </a:prstTxWarp>
                <a:noAutofit/>
              </a:bodyPr>
              <a:lstStyle/>
              <a:p>
                <a:pPr algn="ctr" defTabSz="685574" fontAlgn="base">
                  <a:spcBef>
                    <a:spcPct val="0"/>
                  </a:spcBef>
                  <a:spcAft>
                    <a:spcPct val="0"/>
                  </a:spcAft>
                </a:pPr>
                <a:r>
                  <a:rPr lang="en-US" sz="825">
                    <a:solidFill>
                      <a:srgbClr val="003738"/>
                    </a:solidFill>
                    <a:ea typeface="Tahoma" panose="020B0604030504040204" pitchFamily="34" charset="0"/>
                    <a:cs typeface="Tahoma" panose="020B0604030504040204" pitchFamily="34" charset="0"/>
                  </a:rPr>
                  <a:t>Snap</a:t>
                </a:r>
                <a:endParaRPr lang="en-NL" sz="825">
                  <a:solidFill>
                    <a:srgbClr val="003738"/>
                  </a:solidFill>
                  <a:ea typeface="Tahoma" panose="020B0604030504040204" pitchFamily="34" charset="0"/>
                  <a:cs typeface="Tahoma" panose="020B0604030504040204" pitchFamily="34" charset="0"/>
                </a:endParaRPr>
              </a:p>
            </p:txBody>
          </p:sp>
          <p:sp>
            <p:nvSpPr>
              <p:cNvPr id="10" name="Rectangle 9">
                <a:extLst>
                  <a:ext uri="{FF2B5EF4-FFF2-40B4-BE49-F238E27FC236}">
                    <a16:creationId xmlns:a16="http://schemas.microsoft.com/office/drawing/2014/main" id="{092B76C0-3D68-4DE1-8216-53A7CFFA2493}"/>
                  </a:ext>
                </a:extLst>
              </p:cNvPr>
              <p:cNvSpPr/>
              <p:nvPr/>
            </p:nvSpPr>
            <p:spPr bwMode="auto">
              <a:xfrm>
                <a:off x="4246692" y="4930140"/>
                <a:ext cx="647700" cy="655320"/>
              </a:xfrm>
              <a:prstGeom prst="rect">
                <a:avLst/>
              </a:prstGeom>
              <a:solidFill>
                <a:srgbClr val="00E29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34290" rIns="34290" bIns="68580" numCol="1" spcCol="0" rtlCol="0" fromWordArt="0" anchor="ctr" anchorCtr="0" forceAA="0" compatLnSpc="1">
                <a:prstTxWarp prst="textNoShape">
                  <a:avLst/>
                </a:prstTxWarp>
                <a:noAutofit/>
              </a:bodyPr>
              <a:lstStyle/>
              <a:p>
                <a:pPr algn="ctr" defTabSz="685574" fontAlgn="base">
                  <a:spcBef>
                    <a:spcPct val="0"/>
                  </a:spcBef>
                  <a:spcAft>
                    <a:spcPct val="0"/>
                  </a:spcAft>
                </a:pPr>
                <a:r>
                  <a:rPr lang="en-US" sz="825">
                    <a:solidFill>
                      <a:srgbClr val="003738"/>
                    </a:solidFill>
                    <a:ea typeface="Tahoma" panose="020B0604030504040204" pitchFamily="34" charset="0"/>
                    <a:cs typeface="Tahoma" panose="020B0604030504040204" pitchFamily="34" charset="0"/>
                  </a:rPr>
                  <a:t>Snap</a:t>
                </a:r>
                <a:endParaRPr lang="en-NL" sz="825">
                  <a:solidFill>
                    <a:srgbClr val="003738"/>
                  </a:solidFill>
                  <a:ea typeface="Tahoma" panose="020B0604030504040204" pitchFamily="34" charset="0"/>
                  <a:cs typeface="Tahoma" panose="020B0604030504040204" pitchFamily="34" charset="0"/>
                </a:endParaRPr>
              </a:p>
            </p:txBody>
          </p:sp>
          <p:sp>
            <p:nvSpPr>
              <p:cNvPr id="11" name="Rectangle 10">
                <a:extLst>
                  <a:ext uri="{FF2B5EF4-FFF2-40B4-BE49-F238E27FC236}">
                    <a16:creationId xmlns:a16="http://schemas.microsoft.com/office/drawing/2014/main" id="{9F807530-C18F-46AF-89DE-C63AA23C8A7D}"/>
                  </a:ext>
                </a:extLst>
              </p:cNvPr>
              <p:cNvSpPr/>
              <p:nvPr/>
            </p:nvSpPr>
            <p:spPr bwMode="auto">
              <a:xfrm>
                <a:off x="5011224" y="4930140"/>
                <a:ext cx="647700" cy="655320"/>
              </a:xfrm>
              <a:prstGeom prst="rect">
                <a:avLst/>
              </a:prstGeom>
              <a:solidFill>
                <a:srgbClr val="00E29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34290" rIns="34290" bIns="68580" numCol="1" spcCol="0" rtlCol="0" fromWordArt="0" anchor="ctr" anchorCtr="0" forceAA="0" compatLnSpc="1">
                <a:prstTxWarp prst="textNoShape">
                  <a:avLst/>
                </a:prstTxWarp>
                <a:noAutofit/>
              </a:bodyPr>
              <a:lstStyle/>
              <a:p>
                <a:pPr algn="ctr" defTabSz="685574" fontAlgn="base">
                  <a:spcBef>
                    <a:spcPct val="0"/>
                  </a:spcBef>
                  <a:spcAft>
                    <a:spcPct val="0"/>
                  </a:spcAft>
                </a:pPr>
                <a:r>
                  <a:rPr lang="en-US" sz="825">
                    <a:solidFill>
                      <a:srgbClr val="003738"/>
                    </a:solidFill>
                    <a:ea typeface="Tahoma" panose="020B0604030504040204" pitchFamily="34" charset="0"/>
                    <a:cs typeface="Tahoma" panose="020B0604030504040204" pitchFamily="34" charset="0"/>
                  </a:rPr>
                  <a:t>Snap</a:t>
                </a:r>
                <a:endParaRPr lang="en-NL" sz="825">
                  <a:solidFill>
                    <a:srgbClr val="003738"/>
                  </a:solidFill>
                  <a:ea typeface="Tahoma" panose="020B0604030504040204" pitchFamily="34" charset="0"/>
                  <a:cs typeface="Tahoma" panose="020B0604030504040204" pitchFamily="34" charset="0"/>
                </a:endParaRPr>
              </a:p>
            </p:txBody>
          </p:sp>
          <p:sp>
            <p:nvSpPr>
              <p:cNvPr id="14" name="Rectangle 13">
                <a:extLst>
                  <a:ext uri="{FF2B5EF4-FFF2-40B4-BE49-F238E27FC236}">
                    <a16:creationId xmlns:a16="http://schemas.microsoft.com/office/drawing/2014/main" id="{6F4939AA-9273-4AD9-85F8-8A0A2F5F5A0A}"/>
                  </a:ext>
                </a:extLst>
              </p:cNvPr>
              <p:cNvSpPr/>
              <p:nvPr/>
            </p:nvSpPr>
            <p:spPr bwMode="auto">
              <a:xfrm>
                <a:off x="7304820" y="4930140"/>
                <a:ext cx="647700" cy="655320"/>
              </a:xfrm>
              <a:prstGeom prst="rect">
                <a:avLst/>
              </a:prstGeom>
              <a:solidFill>
                <a:srgbClr val="00E29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34290" rIns="34290" bIns="68580" numCol="1" spcCol="0" rtlCol="0" fromWordArt="0" anchor="ctr" anchorCtr="0" forceAA="0" compatLnSpc="1">
                <a:prstTxWarp prst="textNoShape">
                  <a:avLst/>
                </a:prstTxWarp>
                <a:noAutofit/>
              </a:bodyPr>
              <a:lstStyle/>
              <a:p>
                <a:pPr algn="ctr" defTabSz="685574" fontAlgn="base">
                  <a:spcBef>
                    <a:spcPct val="0"/>
                  </a:spcBef>
                  <a:spcAft>
                    <a:spcPct val="0"/>
                  </a:spcAft>
                </a:pPr>
                <a:r>
                  <a:rPr lang="en-US" sz="825">
                    <a:solidFill>
                      <a:srgbClr val="003738"/>
                    </a:solidFill>
                    <a:ea typeface="Tahoma" panose="020B0604030504040204" pitchFamily="34" charset="0"/>
                    <a:cs typeface="Tahoma" panose="020B0604030504040204" pitchFamily="34" charset="0"/>
                  </a:rPr>
                  <a:t>Snap</a:t>
                </a:r>
                <a:endParaRPr lang="en-NL" sz="825">
                  <a:solidFill>
                    <a:srgbClr val="003738"/>
                  </a:solidFill>
                  <a:ea typeface="Tahoma" panose="020B0604030504040204" pitchFamily="34" charset="0"/>
                  <a:cs typeface="Tahoma" panose="020B0604030504040204" pitchFamily="34" charset="0"/>
                </a:endParaRPr>
              </a:p>
            </p:txBody>
          </p:sp>
          <p:sp>
            <p:nvSpPr>
              <p:cNvPr id="15" name="Rectangle 14">
                <a:extLst>
                  <a:ext uri="{FF2B5EF4-FFF2-40B4-BE49-F238E27FC236}">
                    <a16:creationId xmlns:a16="http://schemas.microsoft.com/office/drawing/2014/main" id="{488E9334-CA8B-4214-8AE5-C7F3EA764564}"/>
                  </a:ext>
                </a:extLst>
              </p:cNvPr>
              <p:cNvSpPr/>
              <p:nvPr/>
            </p:nvSpPr>
            <p:spPr bwMode="auto">
              <a:xfrm>
                <a:off x="8069352" y="4930140"/>
                <a:ext cx="647700" cy="655320"/>
              </a:xfrm>
              <a:prstGeom prst="rect">
                <a:avLst/>
              </a:prstGeom>
              <a:solidFill>
                <a:srgbClr val="00E29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34290" rIns="34290" bIns="68580" numCol="1" spcCol="0" rtlCol="0" fromWordArt="0" anchor="ctr" anchorCtr="0" forceAA="0" compatLnSpc="1">
                <a:prstTxWarp prst="textNoShape">
                  <a:avLst/>
                </a:prstTxWarp>
                <a:noAutofit/>
              </a:bodyPr>
              <a:lstStyle/>
              <a:p>
                <a:pPr algn="ctr" defTabSz="685574" fontAlgn="base">
                  <a:spcBef>
                    <a:spcPct val="0"/>
                  </a:spcBef>
                  <a:spcAft>
                    <a:spcPct val="0"/>
                  </a:spcAft>
                </a:pPr>
                <a:r>
                  <a:rPr lang="en-US" sz="825">
                    <a:solidFill>
                      <a:srgbClr val="003738"/>
                    </a:solidFill>
                    <a:ea typeface="Tahoma" panose="020B0604030504040204" pitchFamily="34" charset="0"/>
                    <a:cs typeface="Tahoma" panose="020B0604030504040204" pitchFamily="34" charset="0"/>
                  </a:rPr>
                  <a:t>Snap</a:t>
                </a:r>
                <a:endParaRPr lang="en-NL" sz="825">
                  <a:solidFill>
                    <a:srgbClr val="003738"/>
                  </a:solidFill>
                  <a:ea typeface="Tahoma" panose="020B0604030504040204" pitchFamily="34" charset="0"/>
                  <a:cs typeface="Tahoma" panose="020B0604030504040204" pitchFamily="34" charset="0"/>
                </a:endParaRPr>
              </a:p>
            </p:txBody>
          </p:sp>
          <p:sp>
            <p:nvSpPr>
              <p:cNvPr id="16" name="Rectangle 15">
                <a:extLst>
                  <a:ext uri="{FF2B5EF4-FFF2-40B4-BE49-F238E27FC236}">
                    <a16:creationId xmlns:a16="http://schemas.microsoft.com/office/drawing/2014/main" id="{7F1622A5-A03F-4F15-BFFE-19074F0AF085}"/>
                  </a:ext>
                </a:extLst>
              </p:cNvPr>
              <p:cNvSpPr/>
              <p:nvPr/>
            </p:nvSpPr>
            <p:spPr bwMode="auto">
              <a:xfrm>
                <a:off x="8833884" y="4930140"/>
                <a:ext cx="647700" cy="655320"/>
              </a:xfrm>
              <a:prstGeom prst="rect">
                <a:avLst/>
              </a:prstGeom>
              <a:solidFill>
                <a:srgbClr val="00E29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34290" rIns="34290" bIns="68580" numCol="1" spcCol="0" rtlCol="0" fromWordArt="0" anchor="ctr" anchorCtr="0" forceAA="0" compatLnSpc="1">
                <a:prstTxWarp prst="textNoShape">
                  <a:avLst/>
                </a:prstTxWarp>
                <a:noAutofit/>
              </a:bodyPr>
              <a:lstStyle/>
              <a:p>
                <a:pPr algn="ctr" defTabSz="685574" fontAlgn="base">
                  <a:spcBef>
                    <a:spcPct val="0"/>
                  </a:spcBef>
                  <a:spcAft>
                    <a:spcPct val="0"/>
                  </a:spcAft>
                </a:pPr>
                <a:r>
                  <a:rPr lang="en-US" sz="825">
                    <a:solidFill>
                      <a:srgbClr val="003738"/>
                    </a:solidFill>
                    <a:ea typeface="Tahoma" panose="020B0604030504040204" pitchFamily="34" charset="0"/>
                    <a:cs typeface="Tahoma" panose="020B0604030504040204" pitchFamily="34" charset="0"/>
                  </a:rPr>
                  <a:t>Snap</a:t>
                </a:r>
                <a:endParaRPr lang="en-NL" sz="825">
                  <a:solidFill>
                    <a:srgbClr val="003738"/>
                  </a:solidFill>
                  <a:ea typeface="Tahoma" panose="020B0604030504040204" pitchFamily="34" charset="0"/>
                  <a:cs typeface="Tahoma" panose="020B0604030504040204" pitchFamily="34" charset="0"/>
                </a:endParaRPr>
              </a:p>
            </p:txBody>
          </p:sp>
          <p:sp>
            <p:nvSpPr>
              <p:cNvPr id="17" name="Rectangle 16">
                <a:extLst>
                  <a:ext uri="{FF2B5EF4-FFF2-40B4-BE49-F238E27FC236}">
                    <a16:creationId xmlns:a16="http://schemas.microsoft.com/office/drawing/2014/main" id="{6983F5CF-A938-473B-8FDF-588E25C9FDC3}"/>
                  </a:ext>
                </a:extLst>
              </p:cNvPr>
              <p:cNvSpPr/>
              <p:nvPr/>
            </p:nvSpPr>
            <p:spPr bwMode="auto">
              <a:xfrm>
                <a:off x="9598416" y="4930140"/>
                <a:ext cx="647700" cy="655320"/>
              </a:xfrm>
              <a:prstGeom prst="rect">
                <a:avLst/>
              </a:prstGeom>
              <a:solidFill>
                <a:srgbClr val="00E29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34290" rIns="34290" bIns="68580" numCol="1" spcCol="0" rtlCol="0" fromWordArt="0" anchor="ctr" anchorCtr="0" forceAA="0" compatLnSpc="1">
                <a:prstTxWarp prst="textNoShape">
                  <a:avLst/>
                </a:prstTxWarp>
                <a:noAutofit/>
              </a:bodyPr>
              <a:lstStyle/>
              <a:p>
                <a:pPr algn="ctr" defTabSz="685574" fontAlgn="base">
                  <a:spcBef>
                    <a:spcPct val="0"/>
                  </a:spcBef>
                  <a:spcAft>
                    <a:spcPct val="0"/>
                  </a:spcAft>
                </a:pPr>
                <a:r>
                  <a:rPr lang="en-US" sz="825">
                    <a:solidFill>
                      <a:srgbClr val="003738"/>
                    </a:solidFill>
                    <a:ea typeface="Tahoma" panose="020B0604030504040204" pitchFamily="34" charset="0"/>
                    <a:cs typeface="Tahoma" panose="020B0604030504040204" pitchFamily="34" charset="0"/>
                  </a:rPr>
                  <a:t>Snap</a:t>
                </a:r>
                <a:endParaRPr lang="en-NL" sz="825">
                  <a:solidFill>
                    <a:srgbClr val="003738"/>
                  </a:solidFill>
                  <a:ea typeface="Tahoma" panose="020B0604030504040204" pitchFamily="34" charset="0"/>
                  <a:cs typeface="Tahoma" panose="020B0604030504040204" pitchFamily="34" charset="0"/>
                </a:endParaRPr>
              </a:p>
            </p:txBody>
          </p:sp>
          <p:sp>
            <p:nvSpPr>
              <p:cNvPr id="18" name="Rectangle 17">
                <a:extLst>
                  <a:ext uri="{FF2B5EF4-FFF2-40B4-BE49-F238E27FC236}">
                    <a16:creationId xmlns:a16="http://schemas.microsoft.com/office/drawing/2014/main" id="{BC5D6DFF-193A-4717-BD5A-63F9BE0115F6}"/>
                  </a:ext>
                </a:extLst>
              </p:cNvPr>
              <p:cNvSpPr/>
              <p:nvPr/>
            </p:nvSpPr>
            <p:spPr bwMode="auto">
              <a:xfrm>
                <a:off x="10362948" y="4930140"/>
                <a:ext cx="647700" cy="655320"/>
              </a:xfrm>
              <a:prstGeom prst="rect">
                <a:avLst/>
              </a:prstGeom>
              <a:solidFill>
                <a:srgbClr val="93EB2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34290" rIns="34290" bIns="68580" numCol="1" spcCol="0" rtlCol="0" fromWordArt="0" anchor="ctr" anchorCtr="0" forceAA="0" compatLnSpc="1">
                <a:prstTxWarp prst="textNoShape">
                  <a:avLst/>
                </a:prstTxWarp>
                <a:noAutofit/>
              </a:bodyPr>
              <a:lstStyle/>
              <a:p>
                <a:pPr algn="ctr" defTabSz="685574" fontAlgn="base">
                  <a:spcBef>
                    <a:spcPct val="0"/>
                  </a:spcBef>
                  <a:spcAft>
                    <a:spcPct val="0"/>
                  </a:spcAft>
                </a:pPr>
                <a:r>
                  <a:rPr lang="en-US" sz="825">
                    <a:solidFill>
                      <a:srgbClr val="003738"/>
                    </a:solidFill>
                    <a:latin typeface="+mj-lt"/>
                    <a:ea typeface="Tahoma" panose="020B0604030504040204" pitchFamily="34" charset="0"/>
                    <a:cs typeface="Tahoma" panose="020B0604030504040204" pitchFamily="34" charset="0"/>
                  </a:rPr>
                  <a:t>Backup + snap</a:t>
                </a:r>
                <a:endParaRPr lang="en-NL" sz="825">
                  <a:solidFill>
                    <a:srgbClr val="003738"/>
                  </a:solidFill>
                  <a:latin typeface="+mj-lt"/>
                  <a:ea typeface="Tahoma" panose="020B0604030504040204" pitchFamily="34" charset="0"/>
                  <a:cs typeface="Tahoma" panose="020B0604030504040204" pitchFamily="34" charset="0"/>
                </a:endParaRPr>
              </a:p>
            </p:txBody>
          </p:sp>
          <p:sp>
            <p:nvSpPr>
              <p:cNvPr id="5" name="TextBox 4">
                <a:extLst>
                  <a:ext uri="{FF2B5EF4-FFF2-40B4-BE49-F238E27FC236}">
                    <a16:creationId xmlns:a16="http://schemas.microsoft.com/office/drawing/2014/main" id="{9A3806C2-A40D-47E1-84AB-0E38EC902669}"/>
                  </a:ext>
                </a:extLst>
              </p:cNvPr>
              <p:cNvSpPr txBox="1"/>
              <p:nvPr/>
            </p:nvSpPr>
            <p:spPr>
              <a:xfrm>
                <a:off x="1163724" y="4038265"/>
                <a:ext cx="692925" cy="369332"/>
              </a:xfrm>
              <a:prstGeom prst="rect">
                <a:avLst/>
              </a:prstGeom>
            </p:spPr>
            <p:txBody>
              <a:bodyPr wrap="none" rtlCol="0" anchor="ctr">
                <a:spAutoFit/>
              </a:bodyPr>
              <a:lstStyle/>
              <a:p>
                <a:pPr algn="ctr"/>
                <a:r>
                  <a:rPr lang="en-US" sz="1200">
                    <a:solidFill>
                      <a:schemeClr val="bg1"/>
                    </a:solidFill>
                  </a:rPr>
                  <a:t>8 PM</a:t>
                </a:r>
                <a:endParaRPr lang="en-NL" sz="1200">
                  <a:solidFill>
                    <a:schemeClr val="bg1"/>
                  </a:solidFill>
                </a:endParaRPr>
              </a:p>
            </p:txBody>
          </p:sp>
          <p:sp>
            <p:nvSpPr>
              <p:cNvPr id="20" name="TextBox 19">
                <a:extLst>
                  <a:ext uri="{FF2B5EF4-FFF2-40B4-BE49-F238E27FC236}">
                    <a16:creationId xmlns:a16="http://schemas.microsoft.com/office/drawing/2014/main" id="{A1158963-A46A-40D5-BE8B-897D2214C3AC}"/>
                  </a:ext>
                </a:extLst>
              </p:cNvPr>
              <p:cNvSpPr txBox="1"/>
              <p:nvPr/>
            </p:nvSpPr>
            <p:spPr>
              <a:xfrm>
                <a:off x="1925821" y="4038265"/>
                <a:ext cx="692925" cy="369332"/>
              </a:xfrm>
              <a:prstGeom prst="rect">
                <a:avLst/>
              </a:prstGeom>
            </p:spPr>
            <p:txBody>
              <a:bodyPr wrap="none" rtlCol="0" anchor="ctr">
                <a:spAutoFit/>
              </a:bodyPr>
              <a:lstStyle/>
              <a:p>
                <a:pPr algn="ctr"/>
                <a:r>
                  <a:rPr lang="en-US" sz="1200">
                    <a:solidFill>
                      <a:schemeClr val="bg1"/>
                    </a:solidFill>
                  </a:rPr>
                  <a:t>9 PM</a:t>
                </a:r>
                <a:endParaRPr lang="en-NL" sz="1200">
                  <a:solidFill>
                    <a:schemeClr val="bg1"/>
                  </a:solidFill>
                </a:endParaRPr>
              </a:p>
            </p:txBody>
          </p:sp>
          <p:sp>
            <p:nvSpPr>
              <p:cNvPr id="21" name="TextBox 20">
                <a:extLst>
                  <a:ext uri="{FF2B5EF4-FFF2-40B4-BE49-F238E27FC236}">
                    <a16:creationId xmlns:a16="http://schemas.microsoft.com/office/drawing/2014/main" id="{942CA567-CCA2-4D29-B088-F8B0714F262A}"/>
                  </a:ext>
                </a:extLst>
              </p:cNvPr>
              <p:cNvSpPr txBox="1"/>
              <p:nvPr/>
            </p:nvSpPr>
            <p:spPr>
              <a:xfrm>
                <a:off x="2639445" y="4038265"/>
                <a:ext cx="804067" cy="369332"/>
              </a:xfrm>
              <a:prstGeom prst="rect">
                <a:avLst/>
              </a:prstGeom>
            </p:spPr>
            <p:txBody>
              <a:bodyPr wrap="none" rtlCol="0" anchor="ctr">
                <a:spAutoFit/>
              </a:bodyPr>
              <a:lstStyle/>
              <a:p>
                <a:pPr algn="ctr"/>
                <a:r>
                  <a:rPr lang="en-US" sz="1200">
                    <a:solidFill>
                      <a:schemeClr val="bg1"/>
                    </a:solidFill>
                  </a:rPr>
                  <a:t>10 PM</a:t>
                </a:r>
                <a:endParaRPr lang="en-NL" sz="1200">
                  <a:solidFill>
                    <a:schemeClr val="bg1"/>
                  </a:solidFill>
                </a:endParaRPr>
              </a:p>
            </p:txBody>
          </p:sp>
          <p:sp>
            <p:nvSpPr>
              <p:cNvPr id="22" name="TextBox 21">
                <a:extLst>
                  <a:ext uri="{FF2B5EF4-FFF2-40B4-BE49-F238E27FC236}">
                    <a16:creationId xmlns:a16="http://schemas.microsoft.com/office/drawing/2014/main" id="{5C03278B-A571-4CEB-9C79-D4E76D0E495B}"/>
                  </a:ext>
                </a:extLst>
              </p:cNvPr>
              <p:cNvSpPr txBox="1"/>
              <p:nvPr/>
            </p:nvSpPr>
            <p:spPr>
              <a:xfrm>
                <a:off x="3403977" y="4038265"/>
                <a:ext cx="804067" cy="369332"/>
              </a:xfrm>
              <a:prstGeom prst="rect">
                <a:avLst/>
              </a:prstGeom>
            </p:spPr>
            <p:txBody>
              <a:bodyPr wrap="none" rtlCol="0" anchor="ctr">
                <a:spAutoFit/>
              </a:bodyPr>
              <a:lstStyle/>
              <a:p>
                <a:pPr algn="ctr"/>
                <a:r>
                  <a:rPr lang="en-US" sz="1200">
                    <a:solidFill>
                      <a:schemeClr val="bg1"/>
                    </a:solidFill>
                  </a:rPr>
                  <a:t>11 PM</a:t>
                </a:r>
                <a:endParaRPr lang="en-NL" sz="1200">
                  <a:solidFill>
                    <a:schemeClr val="bg1"/>
                  </a:solidFill>
                </a:endParaRPr>
              </a:p>
            </p:txBody>
          </p:sp>
          <p:sp>
            <p:nvSpPr>
              <p:cNvPr id="23" name="TextBox 22">
                <a:extLst>
                  <a:ext uri="{FF2B5EF4-FFF2-40B4-BE49-F238E27FC236}">
                    <a16:creationId xmlns:a16="http://schemas.microsoft.com/office/drawing/2014/main" id="{E818EAE1-0CD4-4EE6-B315-C33442923049}"/>
                  </a:ext>
                </a:extLst>
              </p:cNvPr>
              <p:cNvSpPr txBox="1"/>
              <p:nvPr/>
            </p:nvSpPr>
            <p:spPr>
              <a:xfrm>
                <a:off x="4168509" y="4038265"/>
                <a:ext cx="804067" cy="369332"/>
              </a:xfrm>
              <a:prstGeom prst="rect">
                <a:avLst/>
              </a:prstGeom>
            </p:spPr>
            <p:txBody>
              <a:bodyPr wrap="none" rtlCol="0" anchor="ctr">
                <a:spAutoFit/>
              </a:bodyPr>
              <a:lstStyle/>
              <a:p>
                <a:pPr algn="ctr"/>
                <a:r>
                  <a:rPr lang="en-US" sz="1200">
                    <a:solidFill>
                      <a:schemeClr val="bg1"/>
                    </a:solidFill>
                  </a:rPr>
                  <a:t>12 PM</a:t>
                </a:r>
                <a:endParaRPr lang="en-NL" sz="1200">
                  <a:solidFill>
                    <a:schemeClr val="bg1"/>
                  </a:solidFill>
                </a:endParaRPr>
              </a:p>
            </p:txBody>
          </p:sp>
          <p:sp>
            <p:nvSpPr>
              <p:cNvPr id="24" name="TextBox 23">
                <a:extLst>
                  <a:ext uri="{FF2B5EF4-FFF2-40B4-BE49-F238E27FC236}">
                    <a16:creationId xmlns:a16="http://schemas.microsoft.com/office/drawing/2014/main" id="{700819DB-58D8-448E-8E1F-FBDF5C6D26F9}"/>
                  </a:ext>
                </a:extLst>
              </p:cNvPr>
              <p:cNvSpPr txBox="1"/>
              <p:nvPr/>
            </p:nvSpPr>
            <p:spPr>
              <a:xfrm>
                <a:off x="4985556" y="4038265"/>
                <a:ext cx="703612" cy="369332"/>
              </a:xfrm>
              <a:prstGeom prst="rect">
                <a:avLst/>
              </a:prstGeom>
            </p:spPr>
            <p:txBody>
              <a:bodyPr wrap="none" rtlCol="0" anchor="ctr">
                <a:spAutoFit/>
              </a:bodyPr>
              <a:lstStyle/>
              <a:p>
                <a:pPr algn="ctr"/>
                <a:r>
                  <a:rPr lang="en-US" sz="1200">
                    <a:solidFill>
                      <a:schemeClr val="bg1"/>
                    </a:solidFill>
                  </a:rPr>
                  <a:t>1 AM</a:t>
                </a:r>
                <a:endParaRPr lang="en-NL" sz="1200">
                  <a:solidFill>
                    <a:schemeClr val="bg1"/>
                  </a:solidFill>
                </a:endParaRPr>
              </a:p>
            </p:txBody>
          </p:sp>
          <p:sp>
            <p:nvSpPr>
              <p:cNvPr id="27" name="TextBox 26">
                <a:extLst>
                  <a:ext uri="{FF2B5EF4-FFF2-40B4-BE49-F238E27FC236}">
                    <a16:creationId xmlns:a16="http://schemas.microsoft.com/office/drawing/2014/main" id="{6989DBE1-236C-43FB-89B6-B566F8801525}"/>
                  </a:ext>
                </a:extLst>
              </p:cNvPr>
              <p:cNvSpPr txBox="1"/>
              <p:nvPr/>
            </p:nvSpPr>
            <p:spPr>
              <a:xfrm>
                <a:off x="7282208" y="4038265"/>
                <a:ext cx="692925" cy="369332"/>
              </a:xfrm>
              <a:prstGeom prst="rect">
                <a:avLst/>
              </a:prstGeom>
            </p:spPr>
            <p:txBody>
              <a:bodyPr wrap="none" rtlCol="0" anchor="ctr">
                <a:spAutoFit/>
              </a:bodyPr>
              <a:lstStyle/>
              <a:p>
                <a:pPr algn="ctr"/>
                <a:r>
                  <a:rPr lang="en-US" sz="1200">
                    <a:solidFill>
                      <a:schemeClr val="bg1"/>
                    </a:solidFill>
                  </a:rPr>
                  <a:t>4 PM</a:t>
                </a:r>
                <a:endParaRPr lang="en-NL" sz="1200">
                  <a:solidFill>
                    <a:schemeClr val="bg1"/>
                  </a:solidFill>
                </a:endParaRPr>
              </a:p>
            </p:txBody>
          </p:sp>
          <p:sp>
            <p:nvSpPr>
              <p:cNvPr id="28" name="TextBox 27">
                <a:extLst>
                  <a:ext uri="{FF2B5EF4-FFF2-40B4-BE49-F238E27FC236}">
                    <a16:creationId xmlns:a16="http://schemas.microsoft.com/office/drawing/2014/main" id="{B869C00E-81F7-4DB8-8957-40325DD2EBB8}"/>
                  </a:ext>
                </a:extLst>
              </p:cNvPr>
              <p:cNvSpPr txBox="1"/>
              <p:nvPr/>
            </p:nvSpPr>
            <p:spPr>
              <a:xfrm>
                <a:off x="8046217" y="4038265"/>
                <a:ext cx="692925" cy="369332"/>
              </a:xfrm>
              <a:prstGeom prst="rect">
                <a:avLst/>
              </a:prstGeom>
            </p:spPr>
            <p:txBody>
              <a:bodyPr wrap="none" rtlCol="0" anchor="ctr">
                <a:spAutoFit/>
              </a:bodyPr>
              <a:lstStyle/>
              <a:p>
                <a:pPr algn="ctr"/>
                <a:r>
                  <a:rPr lang="en-US" sz="1200">
                    <a:solidFill>
                      <a:schemeClr val="bg1"/>
                    </a:solidFill>
                  </a:rPr>
                  <a:t>5 PM</a:t>
                </a:r>
                <a:endParaRPr lang="en-NL" sz="1200">
                  <a:solidFill>
                    <a:schemeClr val="bg1"/>
                  </a:solidFill>
                </a:endParaRPr>
              </a:p>
            </p:txBody>
          </p:sp>
          <p:sp>
            <p:nvSpPr>
              <p:cNvPr id="29" name="TextBox 28">
                <a:extLst>
                  <a:ext uri="{FF2B5EF4-FFF2-40B4-BE49-F238E27FC236}">
                    <a16:creationId xmlns:a16="http://schemas.microsoft.com/office/drawing/2014/main" id="{116254B9-CF40-414F-8917-6DC9EF716299}"/>
                  </a:ext>
                </a:extLst>
              </p:cNvPr>
              <p:cNvSpPr txBox="1"/>
              <p:nvPr/>
            </p:nvSpPr>
            <p:spPr>
              <a:xfrm>
                <a:off x="5767036" y="4914751"/>
                <a:ext cx="665140" cy="738664"/>
              </a:xfrm>
              <a:prstGeom prst="rect">
                <a:avLst/>
              </a:prstGeom>
            </p:spPr>
            <p:txBody>
              <a:bodyPr wrap="none" rtlCol="0" anchor="ctr">
                <a:spAutoFit/>
              </a:bodyPr>
              <a:lstStyle/>
              <a:p>
                <a:pPr algn="ctr"/>
                <a:r>
                  <a:rPr lang="en-US" sz="3000">
                    <a:solidFill>
                      <a:schemeClr val="bg1"/>
                    </a:solidFill>
                  </a:rPr>
                  <a:t>…</a:t>
                </a:r>
                <a:endParaRPr lang="en-NL" sz="3000">
                  <a:solidFill>
                    <a:schemeClr val="bg1"/>
                  </a:solidFill>
                </a:endParaRPr>
              </a:p>
            </p:txBody>
          </p:sp>
          <p:sp>
            <p:nvSpPr>
              <p:cNvPr id="30" name="TextBox 29">
                <a:extLst>
                  <a:ext uri="{FF2B5EF4-FFF2-40B4-BE49-F238E27FC236}">
                    <a16:creationId xmlns:a16="http://schemas.microsoft.com/office/drawing/2014/main" id="{2DEF437A-8F6B-40DD-8E92-84C92C6C8542}"/>
                  </a:ext>
                </a:extLst>
              </p:cNvPr>
              <p:cNvSpPr txBox="1"/>
              <p:nvPr/>
            </p:nvSpPr>
            <p:spPr>
              <a:xfrm>
                <a:off x="8811271" y="4038265"/>
                <a:ext cx="692925" cy="369332"/>
              </a:xfrm>
              <a:prstGeom prst="rect">
                <a:avLst/>
              </a:prstGeom>
            </p:spPr>
            <p:txBody>
              <a:bodyPr wrap="none" rtlCol="0" anchor="ctr">
                <a:spAutoFit/>
              </a:bodyPr>
              <a:lstStyle/>
              <a:p>
                <a:pPr algn="ctr"/>
                <a:r>
                  <a:rPr lang="en-US" sz="1200">
                    <a:solidFill>
                      <a:schemeClr val="bg1"/>
                    </a:solidFill>
                  </a:rPr>
                  <a:t>6 PM</a:t>
                </a:r>
                <a:endParaRPr lang="en-NL" sz="1200">
                  <a:solidFill>
                    <a:schemeClr val="bg1"/>
                  </a:solidFill>
                </a:endParaRPr>
              </a:p>
            </p:txBody>
          </p:sp>
          <p:sp>
            <p:nvSpPr>
              <p:cNvPr id="31" name="TextBox 30">
                <a:extLst>
                  <a:ext uri="{FF2B5EF4-FFF2-40B4-BE49-F238E27FC236}">
                    <a16:creationId xmlns:a16="http://schemas.microsoft.com/office/drawing/2014/main" id="{4DFF60E5-B76E-420D-8B69-77C507FC981B}"/>
                  </a:ext>
                </a:extLst>
              </p:cNvPr>
              <p:cNvSpPr txBox="1"/>
              <p:nvPr/>
            </p:nvSpPr>
            <p:spPr>
              <a:xfrm>
                <a:off x="9575803" y="4038265"/>
                <a:ext cx="692925" cy="369332"/>
              </a:xfrm>
              <a:prstGeom prst="rect">
                <a:avLst/>
              </a:prstGeom>
            </p:spPr>
            <p:txBody>
              <a:bodyPr wrap="none" rtlCol="0" anchor="ctr">
                <a:spAutoFit/>
              </a:bodyPr>
              <a:lstStyle/>
              <a:p>
                <a:pPr algn="ctr"/>
                <a:r>
                  <a:rPr lang="en-US" sz="1200">
                    <a:solidFill>
                      <a:schemeClr val="bg1"/>
                    </a:solidFill>
                  </a:rPr>
                  <a:t>7 PM</a:t>
                </a:r>
                <a:endParaRPr lang="en-NL" sz="1200">
                  <a:solidFill>
                    <a:schemeClr val="bg1"/>
                  </a:solidFill>
                </a:endParaRPr>
              </a:p>
            </p:txBody>
          </p:sp>
          <p:sp>
            <p:nvSpPr>
              <p:cNvPr id="32" name="TextBox 31">
                <a:extLst>
                  <a:ext uri="{FF2B5EF4-FFF2-40B4-BE49-F238E27FC236}">
                    <a16:creationId xmlns:a16="http://schemas.microsoft.com/office/drawing/2014/main" id="{47C563B5-E5EE-4C2E-BDE4-D813DA8A6616}"/>
                  </a:ext>
                </a:extLst>
              </p:cNvPr>
              <p:cNvSpPr txBox="1"/>
              <p:nvPr/>
            </p:nvSpPr>
            <p:spPr>
              <a:xfrm>
                <a:off x="10340335" y="4038265"/>
                <a:ext cx="692925" cy="369332"/>
              </a:xfrm>
              <a:prstGeom prst="rect">
                <a:avLst/>
              </a:prstGeom>
            </p:spPr>
            <p:txBody>
              <a:bodyPr wrap="none" rtlCol="0" anchor="ctr">
                <a:spAutoFit/>
              </a:bodyPr>
              <a:lstStyle/>
              <a:p>
                <a:pPr algn="ctr"/>
                <a:r>
                  <a:rPr lang="en-US" sz="1200">
                    <a:solidFill>
                      <a:schemeClr val="bg1"/>
                    </a:solidFill>
                  </a:rPr>
                  <a:t>8 PM</a:t>
                </a:r>
                <a:endParaRPr lang="en-NL" sz="1200">
                  <a:solidFill>
                    <a:schemeClr val="bg1"/>
                  </a:solidFill>
                </a:endParaRPr>
              </a:p>
            </p:txBody>
          </p:sp>
          <p:cxnSp>
            <p:nvCxnSpPr>
              <p:cNvPr id="34" name="Straight Connector 33">
                <a:extLst>
                  <a:ext uri="{FF2B5EF4-FFF2-40B4-BE49-F238E27FC236}">
                    <a16:creationId xmlns:a16="http://schemas.microsoft.com/office/drawing/2014/main" id="{0B0B6732-CD3E-4D53-A09D-9370FEE507DD}"/>
                  </a:ext>
                </a:extLst>
              </p:cNvPr>
              <p:cNvCxnSpPr>
                <a:stCxn id="5" idx="2"/>
              </p:cNvCxnSpPr>
              <p:nvPr/>
            </p:nvCxnSpPr>
            <p:spPr>
              <a:xfrm>
                <a:off x="1510187" y="4407597"/>
                <a:ext cx="0" cy="415863"/>
              </a:xfrm>
              <a:prstGeom prst="line">
                <a:avLst/>
              </a:prstGeom>
              <a:ln w="19050">
                <a:solidFill>
                  <a:schemeClr val="bg1">
                    <a:alpha val="4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31831A12-E524-4B6D-8446-EBF0D162335C}"/>
                  </a:ext>
                </a:extLst>
              </p:cNvPr>
              <p:cNvCxnSpPr/>
              <p:nvPr/>
            </p:nvCxnSpPr>
            <p:spPr>
              <a:xfrm flipH="1">
                <a:off x="2271430" y="4388548"/>
                <a:ext cx="1" cy="431251"/>
              </a:xfrm>
              <a:prstGeom prst="line">
                <a:avLst/>
              </a:prstGeom>
              <a:ln w="19050">
                <a:solidFill>
                  <a:schemeClr val="bg1">
                    <a:alpha val="4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0CD23947-07A2-4216-AEE8-7328B34D371B}"/>
                  </a:ext>
                </a:extLst>
              </p:cNvPr>
              <p:cNvCxnSpPr/>
              <p:nvPr/>
            </p:nvCxnSpPr>
            <p:spPr>
              <a:xfrm flipH="1">
                <a:off x="3041477" y="4391369"/>
                <a:ext cx="1" cy="431251"/>
              </a:xfrm>
              <a:prstGeom prst="line">
                <a:avLst/>
              </a:prstGeom>
              <a:ln w="19050">
                <a:solidFill>
                  <a:schemeClr val="bg1">
                    <a:alpha val="4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1970088C-6E97-4455-B865-F2AC80B89932}"/>
                  </a:ext>
                </a:extLst>
              </p:cNvPr>
              <p:cNvCxnSpPr/>
              <p:nvPr/>
            </p:nvCxnSpPr>
            <p:spPr>
              <a:xfrm flipH="1">
                <a:off x="3802721" y="4383749"/>
                <a:ext cx="1" cy="431251"/>
              </a:xfrm>
              <a:prstGeom prst="line">
                <a:avLst/>
              </a:prstGeom>
              <a:ln w="19050">
                <a:solidFill>
                  <a:schemeClr val="bg1">
                    <a:alpha val="4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14D2193F-AEE4-4B42-B806-A3449838AC3F}"/>
                  </a:ext>
                </a:extLst>
              </p:cNvPr>
              <p:cNvCxnSpPr/>
              <p:nvPr/>
            </p:nvCxnSpPr>
            <p:spPr>
              <a:xfrm flipH="1">
                <a:off x="4570542" y="4368948"/>
                <a:ext cx="1" cy="431251"/>
              </a:xfrm>
              <a:prstGeom prst="line">
                <a:avLst/>
              </a:prstGeom>
              <a:ln w="19050">
                <a:solidFill>
                  <a:schemeClr val="bg1">
                    <a:alpha val="4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43EB8D51-C147-4B77-9D29-748F784ADCCA}"/>
                  </a:ext>
                </a:extLst>
              </p:cNvPr>
              <p:cNvCxnSpPr/>
              <p:nvPr/>
            </p:nvCxnSpPr>
            <p:spPr>
              <a:xfrm flipH="1">
                <a:off x="5335074" y="4368947"/>
                <a:ext cx="1" cy="431251"/>
              </a:xfrm>
              <a:prstGeom prst="line">
                <a:avLst/>
              </a:prstGeom>
              <a:ln w="19050">
                <a:solidFill>
                  <a:schemeClr val="bg1">
                    <a:alpha val="4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CDF26837-92B2-4619-A57C-9B1E919493C3}"/>
                  </a:ext>
                </a:extLst>
              </p:cNvPr>
              <p:cNvCxnSpPr/>
              <p:nvPr/>
            </p:nvCxnSpPr>
            <p:spPr>
              <a:xfrm flipH="1">
                <a:off x="6867071" y="4391369"/>
                <a:ext cx="1" cy="431251"/>
              </a:xfrm>
              <a:prstGeom prst="line">
                <a:avLst/>
              </a:prstGeom>
              <a:ln w="19050">
                <a:solidFill>
                  <a:schemeClr val="bg1">
                    <a:alpha val="4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95163D43-98E3-42D1-A2C2-D351E3F5A048}"/>
                  </a:ext>
                </a:extLst>
              </p:cNvPr>
              <p:cNvCxnSpPr/>
              <p:nvPr/>
            </p:nvCxnSpPr>
            <p:spPr>
              <a:xfrm flipH="1">
                <a:off x="7628314" y="4391369"/>
                <a:ext cx="1" cy="431251"/>
              </a:xfrm>
              <a:prstGeom prst="line">
                <a:avLst/>
              </a:prstGeom>
              <a:ln w="19050">
                <a:solidFill>
                  <a:schemeClr val="bg1">
                    <a:alpha val="4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1C962A5E-D43C-4CC4-A82E-D835C8542BEF}"/>
                  </a:ext>
                </a:extLst>
              </p:cNvPr>
              <p:cNvCxnSpPr/>
              <p:nvPr/>
            </p:nvCxnSpPr>
            <p:spPr>
              <a:xfrm flipH="1">
                <a:off x="8389556" y="4383749"/>
                <a:ext cx="1" cy="431251"/>
              </a:xfrm>
              <a:prstGeom prst="line">
                <a:avLst/>
              </a:prstGeom>
              <a:ln w="19050">
                <a:solidFill>
                  <a:schemeClr val="bg1">
                    <a:alpha val="4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D5CC7F87-5AE1-49F2-878E-6F26D2B3C2A4}"/>
                  </a:ext>
                </a:extLst>
              </p:cNvPr>
              <p:cNvCxnSpPr/>
              <p:nvPr/>
            </p:nvCxnSpPr>
            <p:spPr>
              <a:xfrm flipH="1">
                <a:off x="9157734" y="4383749"/>
                <a:ext cx="1" cy="431251"/>
              </a:xfrm>
              <a:prstGeom prst="line">
                <a:avLst/>
              </a:prstGeom>
              <a:ln w="19050">
                <a:solidFill>
                  <a:schemeClr val="bg1">
                    <a:alpha val="4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1AA516EE-AE68-4523-900E-A1597D3F4794}"/>
                  </a:ext>
                </a:extLst>
              </p:cNvPr>
              <p:cNvCxnSpPr/>
              <p:nvPr/>
            </p:nvCxnSpPr>
            <p:spPr>
              <a:xfrm flipH="1">
                <a:off x="9925081" y="4383749"/>
                <a:ext cx="1" cy="431251"/>
              </a:xfrm>
              <a:prstGeom prst="line">
                <a:avLst/>
              </a:prstGeom>
              <a:ln w="19050">
                <a:solidFill>
                  <a:schemeClr val="bg1">
                    <a:alpha val="4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6B76E516-EDD8-4CB0-8786-11BEDCC31AF9}"/>
                  </a:ext>
                </a:extLst>
              </p:cNvPr>
              <p:cNvCxnSpPr/>
              <p:nvPr/>
            </p:nvCxnSpPr>
            <p:spPr>
              <a:xfrm flipH="1">
                <a:off x="10691219" y="4391369"/>
                <a:ext cx="1" cy="431251"/>
              </a:xfrm>
              <a:prstGeom prst="line">
                <a:avLst/>
              </a:prstGeom>
              <a:ln w="19050">
                <a:solidFill>
                  <a:schemeClr val="bg1">
                    <a:alpha val="4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4B348117-6485-411A-97A4-589DFDAE6D45}"/>
                  </a:ext>
                </a:extLst>
              </p:cNvPr>
              <p:cNvSpPr txBox="1"/>
              <p:nvPr/>
            </p:nvSpPr>
            <p:spPr>
              <a:xfrm>
                <a:off x="5767036" y="4048672"/>
                <a:ext cx="665140" cy="738664"/>
              </a:xfrm>
              <a:prstGeom prst="rect">
                <a:avLst/>
              </a:prstGeom>
            </p:spPr>
            <p:txBody>
              <a:bodyPr wrap="none" rtlCol="0" anchor="ctr">
                <a:spAutoFit/>
              </a:bodyPr>
              <a:lstStyle/>
              <a:p>
                <a:pPr algn="ctr"/>
                <a:r>
                  <a:rPr lang="en-US" sz="3000">
                    <a:solidFill>
                      <a:schemeClr val="bg1"/>
                    </a:solidFill>
                  </a:rPr>
                  <a:t>…</a:t>
                </a:r>
                <a:endParaRPr lang="en-NL" sz="3000">
                  <a:solidFill>
                    <a:schemeClr val="bg1"/>
                  </a:solidFill>
                </a:endParaRPr>
              </a:p>
            </p:txBody>
          </p:sp>
          <p:cxnSp>
            <p:nvCxnSpPr>
              <p:cNvPr id="48" name="Straight Connector 47">
                <a:extLst>
                  <a:ext uri="{FF2B5EF4-FFF2-40B4-BE49-F238E27FC236}">
                    <a16:creationId xmlns:a16="http://schemas.microsoft.com/office/drawing/2014/main" id="{24266872-6B82-4B69-B341-3E39E4D4D973}"/>
                  </a:ext>
                </a:extLst>
              </p:cNvPr>
              <p:cNvCxnSpPr/>
              <p:nvPr/>
            </p:nvCxnSpPr>
            <p:spPr>
              <a:xfrm>
                <a:off x="1510186" y="4815000"/>
                <a:ext cx="9176612" cy="7620"/>
              </a:xfrm>
              <a:prstGeom prst="line">
                <a:avLst/>
              </a:prstGeom>
              <a:ln w="19050">
                <a:solidFill>
                  <a:schemeClr val="bg1">
                    <a:alpha val="4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sp>
        <p:nvSpPr>
          <p:cNvPr id="47" name="Content Placeholder 1">
            <a:extLst>
              <a:ext uri="{FF2B5EF4-FFF2-40B4-BE49-F238E27FC236}">
                <a16:creationId xmlns:a16="http://schemas.microsoft.com/office/drawing/2014/main" id="{00D11241-2716-4116-8C94-F909F1CF6B8D}"/>
              </a:ext>
            </a:extLst>
          </p:cNvPr>
          <p:cNvSpPr txBox="1">
            <a:spLocks/>
          </p:cNvSpPr>
          <p:nvPr/>
        </p:nvSpPr>
        <p:spPr>
          <a:xfrm>
            <a:off x="461962" y="858950"/>
            <a:ext cx="8229601" cy="439914"/>
          </a:xfrm>
          <a:prstGeom prst="rect">
            <a:avLst/>
          </a:prstGeom>
        </p:spPr>
        <p:txBody>
          <a:bodyPr vert="horz" wrap="square" lIns="0" tIns="0" rIns="0" bIns="0" rtlCol="0" anchor="ctr">
            <a:noAutofit/>
          </a:bodyPr>
          <a:lstStyle>
            <a:lvl1pPr marL="271457" indent="-271457" algn="l" defTabSz="686030" rtl="0" eaLnBrk="1" latinLnBrk="0" hangingPunct="1">
              <a:lnSpc>
                <a:spcPct val="100000"/>
              </a:lnSpc>
              <a:spcBef>
                <a:spcPts val="0"/>
              </a:spcBef>
              <a:buSzPct val="90000"/>
              <a:buFont typeface="Arial" pitchFamily="34" charset="0"/>
              <a:buChar char="•"/>
              <a:defRPr sz="2400" kern="1200" spc="0" baseline="0">
                <a:solidFill>
                  <a:schemeClr val="tx1">
                    <a:lumMod val="50000"/>
                    <a:lumOff val="50000"/>
                  </a:schemeClr>
                </a:solidFill>
                <a:latin typeface="+mn-lt"/>
                <a:ea typeface="+mn-ea"/>
                <a:cs typeface="+mn-cs"/>
              </a:defRPr>
            </a:lvl1pPr>
            <a:lvl2pPr marL="266693" indent="-266693" algn="l" defTabSz="686030" rtl="0" eaLnBrk="1" latinLnBrk="0" hangingPunct="1">
              <a:lnSpc>
                <a:spcPct val="100000"/>
              </a:lnSpc>
              <a:spcBef>
                <a:spcPts val="0"/>
              </a:spcBef>
              <a:buClr>
                <a:schemeClr val="tx1">
                  <a:lumMod val="50000"/>
                  <a:lumOff val="50000"/>
                </a:schemeClr>
              </a:buClr>
              <a:buSzPct val="90000"/>
              <a:buFont typeface="Arial" pitchFamily="34" charset="0"/>
              <a:buChar char="•"/>
              <a:tabLst/>
              <a:defRPr sz="2000" kern="1200" spc="0" baseline="0">
                <a:solidFill>
                  <a:schemeClr val="tx1">
                    <a:lumMod val="50000"/>
                    <a:lumOff val="50000"/>
                  </a:schemeClr>
                </a:solidFill>
                <a:latin typeface="+mn-lt"/>
                <a:ea typeface="+mn-ea"/>
                <a:cs typeface="+mn-cs"/>
              </a:defRPr>
            </a:lvl2pPr>
            <a:lvl3pPr marL="686057" indent="-213202" algn="l" defTabSz="686030" rtl="0" eaLnBrk="1" latinLnBrk="0" hangingPunct="1">
              <a:lnSpc>
                <a:spcPct val="90000"/>
              </a:lnSpc>
              <a:spcBef>
                <a:spcPct val="20000"/>
              </a:spcBef>
              <a:buSzPct val="90000"/>
              <a:buFont typeface="Arial" pitchFamily="34" charset="0"/>
              <a:buChar char="•"/>
              <a:defRPr sz="1800" kern="1200" spc="0" baseline="0">
                <a:gradFill flip="none" rotWithShape="1">
                  <a:gsLst>
                    <a:gs pos="0">
                      <a:schemeClr val="bg1">
                        <a:lumMod val="50000"/>
                      </a:schemeClr>
                    </a:gs>
                    <a:gs pos="100000">
                      <a:schemeClr val="bg1">
                        <a:lumMod val="50000"/>
                      </a:schemeClr>
                    </a:gs>
                  </a:gsLst>
                  <a:lin ang="16200000" scaled="0"/>
                  <a:tileRect/>
                </a:gradFill>
                <a:latin typeface="+mn-lt"/>
                <a:ea typeface="+mn-ea"/>
                <a:cs typeface="+mn-cs"/>
              </a:defRPr>
            </a:lvl3pPr>
            <a:lvl4pPr marL="1112462" indent="-167942" algn="l" defTabSz="686030" rtl="0" eaLnBrk="1" latinLnBrk="0" hangingPunct="1">
              <a:lnSpc>
                <a:spcPct val="90000"/>
              </a:lnSpc>
              <a:spcBef>
                <a:spcPct val="20000"/>
              </a:spcBef>
              <a:buSzPct val="90000"/>
              <a:buFont typeface="Arial" pitchFamily="34" charset="0"/>
              <a:buChar char="•"/>
              <a:tabLst>
                <a:tab pos="686057" algn="l"/>
              </a:tabLst>
              <a:defRPr sz="1400" kern="1200" spc="0">
                <a:gradFill flip="none" rotWithShape="1">
                  <a:gsLst>
                    <a:gs pos="0">
                      <a:schemeClr val="bg1">
                        <a:lumMod val="50000"/>
                      </a:schemeClr>
                    </a:gs>
                    <a:gs pos="100000">
                      <a:schemeClr val="bg1">
                        <a:lumMod val="50000"/>
                      </a:schemeClr>
                    </a:gs>
                  </a:gsLst>
                  <a:lin ang="16200000" scaled="0"/>
                  <a:tileRect/>
                </a:gradFill>
                <a:latin typeface="+mn-lt"/>
                <a:ea typeface="+mn-ea"/>
                <a:cs typeface="+mn-cs"/>
              </a:defRPr>
            </a:lvl4pPr>
            <a:lvl5pPr marL="1285167" indent="-172706" algn="l" defTabSz="686030" rtl="0" eaLnBrk="1" latinLnBrk="0" hangingPunct="1">
              <a:lnSpc>
                <a:spcPct val="90000"/>
              </a:lnSpc>
              <a:spcBef>
                <a:spcPct val="20000"/>
              </a:spcBef>
              <a:buSzPct val="90000"/>
              <a:buFont typeface="Arial" pitchFamily="34" charset="0"/>
              <a:buChar char="•"/>
              <a:defRPr sz="1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1886582"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596"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612"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627"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lvl="0" indent="0" algn="ctr">
              <a:buNone/>
              <a:defRPr/>
            </a:pPr>
            <a:r>
              <a:rPr lang="en-US" altLang="ko-KR" sz="1400" b="1" dirty="0">
                <a:solidFill>
                  <a:srgbClr val="00E296"/>
                </a:solidFill>
                <a:latin typeface="맑은 고딕" panose="020B0503020000020004" pitchFamily="50" charset="-127"/>
                <a:ea typeface="맑은 고딕" panose="020B0503020000020004" pitchFamily="50" charset="-127"/>
              </a:rPr>
              <a:t>RTO/RPO </a:t>
            </a:r>
            <a:r>
              <a:rPr lang="ko-KR" altLang="en-US" sz="1400" b="1" dirty="0">
                <a:solidFill>
                  <a:srgbClr val="00E296"/>
                </a:solidFill>
                <a:latin typeface="맑은 고딕" panose="020B0503020000020004" pitchFamily="50" charset="-127"/>
                <a:ea typeface="맑은 고딕" panose="020B0503020000020004" pitchFamily="50" charset="-127"/>
              </a:rPr>
              <a:t>충족을 위한 스토리지 통합 사용</a:t>
            </a:r>
            <a:endParaRPr lang="en-US" altLang="ko-KR" sz="1400" b="1" dirty="0">
              <a:solidFill>
                <a:srgbClr val="00E296"/>
              </a:solidFill>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1176711739"/>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wrap="square">
            <a:spAutoFit/>
          </a:bodyPr>
          <a:lstStyle/>
          <a:p>
            <a:r>
              <a:rPr lang="ko-KR" altLang="en-US" dirty="0"/>
              <a:t>전송 모드 </a:t>
            </a:r>
            <a:r>
              <a:rPr lang="en-US" altLang="ko-KR" dirty="0"/>
              <a:t>– </a:t>
            </a:r>
            <a:r>
              <a:rPr lang="ko-KR" altLang="en-US" dirty="0"/>
              <a:t>스토리지 스냅샷 통합</a:t>
            </a:r>
            <a:endParaRPr lang="ru-RU" sz="3600" dirty="0"/>
          </a:p>
        </p:txBody>
      </p:sp>
      <p:pic>
        <p:nvPicPr>
          <p:cNvPr id="3" name="Picture 2">
            <a:extLst>
              <a:ext uri="{FF2B5EF4-FFF2-40B4-BE49-F238E27FC236}">
                <a16:creationId xmlns:a16="http://schemas.microsoft.com/office/drawing/2014/main" id="{0EF3BBB7-9230-456F-BA7D-5E36E7E2242F}"/>
              </a:ext>
            </a:extLst>
          </p:cNvPr>
          <p:cNvPicPr>
            <a:picLocks noChangeAspect="1"/>
          </p:cNvPicPr>
          <p:nvPr/>
        </p:nvPicPr>
        <p:blipFill>
          <a:blip r:embed="rId3"/>
          <a:stretch>
            <a:fillRect/>
          </a:stretch>
        </p:blipFill>
        <p:spPr>
          <a:xfrm>
            <a:off x="659700" y="1316768"/>
            <a:ext cx="4708907" cy="3203647"/>
          </a:xfrm>
          <a:prstGeom prst="rect">
            <a:avLst/>
          </a:prstGeom>
        </p:spPr>
      </p:pic>
      <p:grpSp>
        <p:nvGrpSpPr>
          <p:cNvPr id="2" name="Group 1">
            <a:extLst>
              <a:ext uri="{FF2B5EF4-FFF2-40B4-BE49-F238E27FC236}">
                <a16:creationId xmlns:a16="http://schemas.microsoft.com/office/drawing/2014/main" id="{0AA1B0CD-4231-4FC9-9E25-C3F89E1824D1}"/>
              </a:ext>
            </a:extLst>
          </p:cNvPr>
          <p:cNvGrpSpPr/>
          <p:nvPr/>
        </p:nvGrpSpPr>
        <p:grpSpPr>
          <a:xfrm>
            <a:off x="5698601" y="1599161"/>
            <a:ext cx="3054773" cy="2638860"/>
            <a:chOff x="5698601" y="1316768"/>
            <a:chExt cx="3054773" cy="2638860"/>
          </a:xfrm>
        </p:grpSpPr>
        <p:sp>
          <p:nvSpPr>
            <p:cNvPr id="28" name="Textfeld 93">
              <a:extLst>
                <a:ext uri="{FF2B5EF4-FFF2-40B4-BE49-F238E27FC236}">
                  <a16:creationId xmlns:a16="http://schemas.microsoft.com/office/drawing/2014/main" id="{1E24FA0F-7269-482F-9BDD-82931509E1FF}"/>
                </a:ext>
              </a:extLst>
            </p:cNvPr>
            <p:cNvSpPr txBox="1"/>
            <p:nvPr/>
          </p:nvSpPr>
          <p:spPr>
            <a:xfrm>
              <a:off x="6428266" y="1844154"/>
              <a:ext cx="771796" cy="297155"/>
            </a:xfrm>
            <a:prstGeom prst="rect">
              <a:avLst/>
            </a:prstGeom>
            <a:noFill/>
          </p:spPr>
          <p:txBody>
            <a:bodyPr wrap="square" lIns="0" tIns="0" rIns="0" bIns="0" rtlCol="0">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GB" sz="1000">
                  <a:solidFill>
                    <a:schemeClr val="bg1"/>
                  </a:solidFill>
                  <a:latin typeface="Tahoma" panose="020B0604030504040204" pitchFamily="34" charset="0"/>
                </a:rPr>
                <a:t>Instant VM Recovery</a:t>
              </a:r>
            </a:p>
          </p:txBody>
        </p:sp>
        <p:sp>
          <p:nvSpPr>
            <p:cNvPr id="29" name="Textfeld 65">
              <a:extLst>
                <a:ext uri="{FF2B5EF4-FFF2-40B4-BE49-F238E27FC236}">
                  <a16:creationId xmlns:a16="http://schemas.microsoft.com/office/drawing/2014/main" id="{EADC1EF9-82A9-4852-B141-D91F91F0383B}"/>
                </a:ext>
              </a:extLst>
            </p:cNvPr>
            <p:cNvSpPr txBox="1"/>
            <p:nvPr/>
          </p:nvSpPr>
          <p:spPr>
            <a:xfrm>
              <a:off x="6426446" y="2950015"/>
              <a:ext cx="1134397" cy="148577"/>
            </a:xfrm>
            <a:prstGeom prst="rect">
              <a:avLst/>
            </a:prstGeom>
            <a:noFill/>
          </p:spPr>
          <p:txBody>
            <a:bodyPr wrap="square" lIns="0" tIns="0" rIns="0" bIns="0" rtlCol="0">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GB" sz="1000">
                  <a:solidFill>
                    <a:schemeClr val="bg1"/>
                  </a:solidFill>
                  <a:latin typeface="Tahoma" panose="020B0604030504040204" pitchFamily="34" charset="0"/>
                </a:rPr>
                <a:t>Linux Files</a:t>
              </a:r>
              <a:endParaRPr lang="en-GB" sz="700">
                <a:solidFill>
                  <a:schemeClr val="bg1"/>
                </a:solidFill>
                <a:latin typeface="Tahoma" panose="020B0604030504040204" pitchFamily="34" charset="0"/>
              </a:endParaRPr>
            </a:p>
          </p:txBody>
        </p:sp>
        <p:sp>
          <p:nvSpPr>
            <p:cNvPr id="30" name="Textfeld 63">
              <a:extLst>
                <a:ext uri="{FF2B5EF4-FFF2-40B4-BE49-F238E27FC236}">
                  <a16:creationId xmlns:a16="http://schemas.microsoft.com/office/drawing/2014/main" id="{DABEDBC9-E5B4-44BC-B208-38DB5E8E135F}"/>
                </a:ext>
              </a:extLst>
            </p:cNvPr>
            <p:cNvSpPr txBox="1"/>
            <p:nvPr/>
          </p:nvSpPr>
          <p:spPr>
            <a:xfrm>
              <a:off x="6429232" y="2443001"/>
              <a:ext cx="1033367" cy="148577"/>
            </a:xfrm>
            <a:prstGeom prst="rect">
              <a:avLst/>
            </a:prstGeom>
            <a:noFill/>
          </p:spPr>
          <p:txBody>
            <a:bodyPr wrap="square" lIns="0" tIns="0" rIns="0" bIns="0" rtlCol="0">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GB" sz="1000">
                  <a:solidFill>
                    <a:schemeClr val="bg1"/>
                  </a:solidFill>
                  <a:latin typeface="Tahoma" panose="020B0604030504040204" pitchFamily="34" charset="0"/>
                </a:rPr>
                <a:t>Windows Files</a:t>
              </a:r>
            </a:p>
          </p:txBody>
        </p:sp>
        <p:sp>
          <p:nvSpPr>
            <p:cNvPr id="33" name="Textfeld 68">
              <a:extLst>
                <a:ext uri="{FF2B5EF4-FFF2-40B4-BE49-F238E27FC236}">
                  <a16:creationId xmlns:a16="http://schemas.microsoft.com/office/drawing/2014/main" id="{B2F17D3A-24CD-4F7D-AE72-65DC9FC6EBA1}"/>
                </a:ext>
              </a:extLst>
            </p:cNvPr>
            <p:cNvSpPr txBox="1"/>
            <p:nvPr/>
          </p:nvSpPr>
          <p:spPr>
            <a:xfrm>
              <a:off x="6415537" y="3407549"/>
              <a:ext cx="524883" cy="297155"/>
            </a:xfrm>
            <a:prstGeom prst="rect">
              <a:avLst/>
            </a:prstGeom>
            <a:noFill/>
          </p:spPr>
          <p:txBody>
            <a:bodyPr wrap="square" lIns="0" tIns="0" rIns="0" bIns="0" rtlCol="0">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GB" sz="1000">
                  <a:solidFill>
                    <a:schemeClr val="bg1"/>
                  </a:solidFill>
                  <a:latin typeface="Tahoma" panose="020B0604030504040204" pitchFamily="34" charset="0"/>
                </a:rPr>
                <a:t>Active</a:t>
              </a:r>
            </a:p>
            <a:p>
              <a:r>
                <a:rPr lang="en-GB" sz="1000">
                  <a:solidFill>
                    <a:schemeClr val="bg1"/>
                  </a:solidFill>
                  <a:latin typeface="Tahoma" panose="020B0604030504040204" pitchFamily="34" charset="0"/>
                </a:rPr>
                <a:t>Directory</a:t>
              </a:r>
            </a:p>
          </p:txBody>
        </p:sp>
        <p:pic>
          <p:nvPicPr>
            <p:cNvPr id="34" name="Picture 33">
              <a:extLst>
                <a:ext uri="{FF2B5EF4-FFF2-40B4-BE49-F238E27FC236}">
                  <a16:creationId xmlns:a16="http://schemas.microsoft.com/office/drawing/2014/main" id="{A2B8DA5E-2DF4-47A4-B1F7-86CADDA5381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88158" y="3351741"/>
              <a:ext cx="350473" cy="359154"/>
            </a:xfrm>
            <a:prstGeom prst="rect">
              <a:avLst/>
            </a:prstGeom>
          </p:spPr>
        </p:pic>
        <p:sp>
          <p:nvSpPr>
            <p:cNvPr id="35" name="Textfeld 69">
              <a:extLst>
                <a:ext uri="{FF2B5EF4-FFF2-40B4-BE49-F238E27FC236}">
                  <a16:creationId xmlns:a16="http://schemas.microsoft.com/office/drawing/2014/main" id="{50428C65-7789-4529-896B-C06077F02DD8}"/>
                </a:ext>
              </a:extLst>
            </p:cNvPr>
            <p:cNvSpPr txBox="1"/>
            <p:nvPr/>
          </p:nvSpPr>
          <p:spPr>
            <a:xfrm>
              <a:off x="7895124" y="3441197"/>
              <a:ext cx="628369" cy="153888"/>
            </a:xfrm>
            <a:prstGeom prst="rect">
              <a:avLst/>
            </a:prstGeom>
            <a:noFill/>
          </p:spPr>
          <p:txBody>
            <a:bodyPr wrap="square" lIns="0" tIns="0" rIns="0" bIns="0" rtlCol="0">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GB" sz="1000">
                  <a:solidFill>
                    <a:schemeClr val="bg1"/>
                  </a:solidFill>
                  <a:latin typeface="Tahoma" panose="020B0604030504040204" pitchFamily="34" charset="0"/>
                </a:rPr>
                <a:t>Exchange</a:t>
              </a:r>
              <a:endParaRPr lang="en-GB" sz="825">
                <a:solidFill>
                  <a:schemeClr val="bg1"/>
                </a:solidFill>
                <a:latin typeface="Tahoma" panose="020B0604030504040204" pitchFamily="34" charset="0"/>
              </a:endParaRPr>
            </a:p>
          </p:txBody>
        </p:sp>
        <p:pic>
          <p:nvPicPr>
            <p:cNvPr id="36" name="Picture 35">
              <a:extLst>
                <a:ext uri="{FF2B5EF4-FFF2-40B4-BE49-F238E27FC236}">
                  <a16:creationId xmlns:a16="http://schemas.microsoft.com/office/drawing/2014/main" id="{E2FE81D5-64DE-43D8-9260-0D3F4523CDA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67746" y="3345550"/>
              <a:ext cx="350473" cy="359154"/>
            </a:xfrm>
            <a:prstGeom prst="rect">
              <a:avLst/>
            </a:prstGeom>
          </p:spPr>
        </p:pic>
        <p:sp>
          <p:nvSpPr>
            <p:cNvPr id="37" name="Textfeld 70">
              <a:extLst>
                <a:ext uri="{FF2B5EF4-FFF2-40B4-BE49-F238E27FC236}">
                  <a16:creationId xmlns:a16="http://schemas.microsoft.com/office/drawing/2014/main" id="{8B245C5C-C353-43E5-85DB-6964F17D5493}"/>
                </a:ext>
              </a:extLst>
            </p:cNvPr>
            <p:cNvSpPr txBox="1"/>
            <p:nvPr/>
          </p:nvSpPr>
          <p:spPr>
            <a:xfrm>
              <a:off x="7904988" y="1924428"/>
              <a:ext cx="656046" cy="148577"/>
            </a:xfrm>
            <a:prstGeom prst="rect">
              <a:avLst/>
            </a:prstGeom>
            <a:noFill/>
          </p:spPr>
          <p:txBody>
            <a:bodyPr wrap="square" lIns="0" tIns="0" rIns="0" bIns="0" rtlCol="0">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GB" sz="1000">
                  <a:solidFill>
                    <a:schemeClr val="bg1"/>
                  </a:solidFill>
                  <a:latin typeface="Tahoma" panose="020B0604030504040204" pitchFamily="34" charset="0"/>
                </a:rPr>
                <a:t>SharePoint</a:t>
              </a:r>
              <a:endParaRPr lang="en-GB" sz="900">
                <a:solidFill>
                  <a:schemeClr val="bg1"/>
                </a:solidFill>
                <a:latin typeface="Tahoma" panose="020B0604030504040204" pitchFamily="34" charset="0"/>
              </a:endParaRPr>
            </a:p>
          </p:txBody>
        </p:sp>
        <p:pic>
          <p:nvPicPr>
            <p:cNvPr id="38" name="Picture 37">
              <a:extLst>
                <a:ext uri="{FF2B5EF4-FFF2-40B4-BE49-F238E27FC236}">
                  <a16:creationId xmlns:a16="http://schemas.microsoft.com/office/drawing/2014/main" id="{67B2C1AA-2201-409E-A6B5-1EF091AA76B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67746" y="1815979"/>
              <a:ext cx="351174" cy="359872"/>
            </a:xfrm>
            <a:prstGeom prst="rect">
              <a:avLst/>
            </a:prstGeom>
          </p:spPr>
        </p:pic>
        <p:sp>
          <p:nvSpPr>
            <p:cNvPr id="39" name="Textfeld 71">
              <a:extLst>
                <a:ext uri="{FF2B5EF4-FFF2-40B4-BE49-F238E27FC236}">
                  <a16:creationId xmlns:a16="http://schemas.microsoft.com/office/drawing/2014/main" id="{5EB705AE-0507-4D70-894F-1746562A7E73}"/>
                </a:ext>
              </a:extLst>
            </p:cNvPr>
            <p:cNvSpPr txBox="1"/>
            <p:nvPr/>
          </p:nvSpPr>
          <p:spPr>
            <a:xfrm>
              <a:off x="7912343" y="2430934"/>
              <a:ext cx="524883" cy="148577"/>
            </a:xfrm>
            <a:prstGeom prst="rect">
              <a:avLst/>
            </a:prstGeom>
            <a:noFill/>
          </p:spPr>
          <p:txBody>
            <a:bodyPr wrap="square" lIns="0" tIns="0" rIns="0" bIns="0" rtlCol="0">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GB" sz="1000">
                  <a:solidFill>
                    <a:schemeClr val="bg1"/>
                  </a:solidFill>
                  <a:latin typeface="Tahoma" panose="020B0604030504040204" pitchFamily="34" charset="0"/>
                </a:rPr>
                <a:t>MS SQL</a:t>
              </a:r>
            </a:p>
          </p:txBody>
        </p:sp>
        <p:pic>
          <p:nvPicPr>
            <p:cNvPr id="41" name="Picture 40">
              <a:extLst>
                <a:ext uri="{FF2B5EF4-FFF2-40B4-BE49-F238E27FC236}">
                  <a16:creationId xmlns:a16="http://schemas.microsoft.com/office/drawing/2014/main" id="{98182BA6-8E3E-4B9D-A909-055DDB84E4F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467746" y="2340024"/>
              <a:ext cx="350473" cy="359154"/>
            </a:xfrm>
            <a:prstGeom prst="rect">
              <a:avLst/>
            </a:prstGeom>
          </p:spPr>
        </p:pic>
        <p:sp>
          <p:nvSpPr>
            <p:cNvPr id="42" name="Textfeld 54">
              <a:extLst>
                <a:ext uri="{FF2B5EF4-FFF2-40B4-BE49-F238E27FC236}">
                  <a16:creationId xmlns:a16="http://schemas.microsoft.com/office/drawing/2014/main" id="{B8E074F8-E1D5-40CA-92DD-E12272DDC1C8}"/>
                </a:ext>
              </a:extLst>
            </p:cNvPr>
            <p:cNvSpPr txBox="1"/>
            <p:nvPr/>
          </p:nvSpPr>
          <p:spPr>
            <a:xfrm>
              <a:off x="7895091" y="2948547"/>
              <a:ext cx="519671" cy="148577"/>
            </a:xfrm>
            <a:prstGeom prst="rect">
              <a:avLst/>
            </a:prstGeom>
            <a:noFill/>
          </p:spPr>
          <p:txBody>
            <a:bodyPr wrap="square" lIns="0" tIns="0" rIns="0" bIns="0" rtlCol="0">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685784">
                <a:defRPr/>
              </a:pPr>
              <a:r>
                <a:rPr lang="en-GB" sz="1000" kern="0">
                  <a:solidFill>
                    <a:schemeClr val="bg1"/>
                  </a:solidFill>
                  <a:latin typeface="Tahoma" panose="020B0604030504040204" pitchFamily="34" charset="0"/>
                </a:rPr>
                <a:t>Oracle</a:t>
              </a:r>
            </a:p>
          </p:txBody>
        </p:sp>
        <p:pic>
          <p:nvPicPr>
            <p:cNvPr id="43" name="Picture 42">
              <a:extLst>
                <a:ext uri="{FF2B5EF4-FFF2-40B4-BE49-F238E27FC236}">
                  <a16:creationId xmlns:a16="http://schemas.microsoft.com/office/drawing/2014/main" id="{B2D6395C-FA7C-424D-8554-FB65FCF543C6}"/>
                </a:ext>
              </a:extLst>
            </p:cNvPr>
            <p:cNvPicPr>
              <a:picLocks noChangeAspect="1"/>
            </p:cNvPicPr>
            <p:nvPr/>
          </p:nvPicPr>
          <p:blipFill>
            <a:blip r:embed="rId8"/>
            <a:stretch>
              <a:fillRect/>
            </a:stretch>
          </p:blipFill>
          <p:spPr>
            <a:xfrm>
              <a:off x="7467643" y="2853470"/>
              <a:ext cx="350576" cy="359154"/>
            </a:xfrm>
            <a:prstGeom prst="rect">
              <a:avLst/>
            </a:prstGeom>
          </p:spPr>
        </p:pic>
        <p:pic>
          <p:nvPicPr>
            <p:cNvPr id="47" name="Picture 43">
              <a:extLst>
                <a:ext uri="{FF2B5EF4-FFF2-40B4-BE49-F238E27FC236}">
                  <a16:creationId xmlns:a16="http://schemas.microsoft.com/office/drawing/2014/main" id="{68A18B60-1AB5-4D77-9061-7CC409DF6360}"/>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988158" y="1815979"/>
              <a:ext cx="350473" cy="359154"/>
            </a:xfrm>
            <a:prstGeom prst="rect">
              <a:avLst/>
            </a:prstGeom>
          </p:spPr>
        </p:pic>
        <p:pic>
          <p:nvPicPr>
            <p:cNvPr id="48" name="Picture 43">
              <a:extLst>
                <a:ext uri="{FF2B5EF4-FFF2-40B4-BE49-F238E27FC236}">
                  <a16:creationId xmlns:a16="http://schemas.microsoft.com/office/drawing/2014/main" id="{FF774FEA-04C5-4FB7-8A9D-944A0EA03065}"/>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029886" y="2337713"/>
              <a:ext cx="251621" cy="359154"/>
            </a:xfrm>
            <a:prstGeom prst="rect">
              <a:avLst/>
            </a:prstGeom>
          </p:spPr>
        </p:pic>
        <p:pic>
          <p:nvPicPr>
            <p:cNvPr id="49" name="Picture 43">
              <a:extLst>
                <a:ext uri="{FF2B5EF4-FFF2-40B4-BE49-F238E27FC236}">
                  <a16:creationId xmlns:a16="http://schemas.microsoft.com/office/drawing/2014/main" id="{85496A69-01B6-4375-A123-3CD09814A648}"/>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029886" y="2844727"/>
              <a:ext cx="251621" cy="359154"/>
            </a:xfrm>
            <a:prstGeom prst="rect">
              <a:avLst/>
            </a:prstGeom>
          </p:spPr>
        </p:pic>
        <p:sp>
          <p:nvSpPr>
            <p:cNvPr id="5" name="Rectangle 4">
              <a:extLst>
                <a:ext uri="{FF2B5EF4-FFF2-40B4-BE49-F238E27FC236}">
                  <a16:creationId xmlns:a16="http://schemas.microsoft.com/office/drawing/2014/main" id="{607B5F2D-B0C4-485F-B0AB-9F0DFD93DB64}"/>
                </a:ext>
              </a:extLst>
            </p:cNvPr>
            <p:cNvSpPr/>
            <p:nvPr/>
          </p:nvSpPr>
          <p:spPr bwMode="auto">
            <a:xfrm>
              <a:off x="5698601" y="1455268"/>
              <a:ext cx="3054773" cy="2500360"/>
            </a:xfrm>
            <a:prstGeom prst="rect">
              <a:avLst/>
            </a:prstGeom>
            <a:no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GB" spc="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26" name="TextBox 25">
              <a:extLst>
                <a:ext uri="{FF2B5EF4-FFF2-40B4-BE49-F238E27FC236}">
                  <a16:creationId xmlns:a16="http://schemas.microsoft.com/office/drawing/2014/main" id="{C56D7621-D43E-41F0-95B8-795832708362}"/>
                </a:ext>
              </a:extLst>
            </p:cNvPr>
            <p:cNvSpPr txBox="1"/>
            <p:nvPr/>
          </p:nvSpPr>
          <p:spPr>
            <a:xfrm>
              <a:off x="6113125" y="1316768"/>
              <a:ext cx="2222403" cy="276999"/>
            </a:xfrm>
            <a:prstGeom prst="rect">
              <a:avLst/>
            </a:prstGeom>
            <a:solidFill>
              <a:srgbClr val="003738"/>
            </a:solidFill>
            <a:ln>
              <a:noFill/>
            </a:ln>
          </p:spPr>
          <p:txBody>
            <a:bodyPr wrap="none" rtlCol="0" anchor="ctr">
              <a:spAutoFit/>
            </a:bodyPr>
            <a:lstStyle/>
            <a:p>
              <a:pPr algn="ctr"/>
              <a:r>
                <a:rPr lang="en-GB" sz="1200">
                  <a:solidFill>
                    <a:schemeClr val="bg1"/>
                  </a:solidFill>
                </a:rPr>
                <a:t>Veeam backup and replication</a:t>
              </a:r>
            </a:p>
          </p:txBody>
        </p:sp>
      </p:grpSp>
      <p:sp>
        <p:nvSpPr>
          <p:cNvPr id="23" name="Content Placeholder 1">
            <a:extLst>
              <a:ext uri="{FF2B5EF4-FFF2-40B4-BE49-F238E27FC236}">
                <a16:creationId xmlns:a16="http://schemas.microsoft.com/office/drawing/2014/main" id="{E74575A8-7A0A-4815-803C-4F28E5F83BF1}"/>
              </a:ext>
            </a:extLst>
          </p:cNvPr>
          <p:cNvSpPr txBox="1">
            <a:spLocks/>
          </p:cNvSpPr>
          <p:nvPr/>
        </p:nvSpPr>
        <p:spPr>
          <a:xfrm>
            <a:off x="461962" y="858950"/>
            <a:ext cx="8229601" cy="439914"/>
          </a:xfrm>
          <a:prstGeom prst="rect">
            <a:avLst/>
          </a:prstGeom>
        </p:spPr>
        <p:txBody>
          <a:bodyPr vert="horz" wrap="square" lIns="0" tIns="0" rIns="0" bIns="0" rtlCol="0" anchor="ctr">
            <a:noAutofit/>
          </a:bodyPr>
          <a:lstStyle>
            <a:lvl1pPr marL="271457" indent="-271457" algn="l" defTabSz="686030" rtl="0" eaLnBrk="1" latinLnBrk="0" hangingPunct="1">
              <a:lnSpc>
                <a:spcPct val="100000"/>
              </a:lnSpc>
              <a:spcBef>
                <a:spcPts val="0"/>
              </a:spcBef>
              <a:buSzPct val="90000"/>
              <a:buFont typeface="Arial" pitchFamily="34" charset="0"/>
              <a:buChar char="•"/>
              <a:defRPr sz="2400" kern="1200" spc="0" baseline="0">
                <a:solidFill>
                  <a:schemeClr val="tx1">
                    <a:lumMod val="50000"/>
                    <a:lumOff val="50000"/>
                  </a:schemeClr>
                </a:solidFill>
                <a:latin typeface="+mn-lt"/>
                <a:ea typeface="+mn-ea"/>
                <a:cs typeface="+mn-cs"/>
              </a:defRPr>
            </a:lvl1pPr>
            <a:lvl2pPr marL="266693" indent="-266693" algn="l" defTabSz="686030" rtl="0" eaLnBrk="1" latinLnBrk="0" hangingPunct="1">
              <a:lnSpc>
                <a:spcPct val="100000"/>
              </a:lnSpc>
              <a:spcBef>
                <a:spcPts val="0"/>
              </a:spcBef>
              <a:buClr>
                <a:schemeClr val="tx1">
                  <a:lumMod val="50000"/>
                  <a:lumOff val="50000"/>
                </a:schemeClr>
              </a:buClr>
              <a:buSzPct val="90000"/>
              <a:buFont typeface="Arial" pitchFamily="34" charset="0"/>
              <a:buChar char="•"/>
              <a:tabLst/>
              <a:defRPr sz="2000" kern="1200" spc="0" baseline="0">
                <a:solidFill>
                  <a:schemeClr val="tx1">
                    <a:lumMod val="50000"/>
                    <a:lumOff val="50000"/>
                  </a:schemeClr>
                </a:solidFill>
                <a:latin typeface="+mn-lt"/>
                <a:ea typeface="+mn-ea"/>
                <a:cs typeface="+mn-cs"/>
              </a:defRPr>
            </a:lvl2pPr>
            <a:lvl3pPr marL="686057" indent="-213202" algn="l" defTabSz="686030" rtl="0" eaLnBrk="1" latinLnBrk="0" hangingPunct="1">
              <a:lnSpc>
                <a:spcPct val="90000"/>
              </a:lnSpc>
              <a:spcBef>
                <a:spcPct val="20000"/>
              </a:spcBef>
              <a:buSzPct val="90000"/>
              <a:buFont typeface="Arial" pitchFamily="34" charset="0"/>
              <a:buChar char="•"/>
              <a:defRPr sz="1800" kern="1200" spc="0" baseline="0">
                <a:gradFill flip="none" rotWithShape="1">
                  <a:gsLst>
                    <a:gs pos="0">
                      <a:schemeClr val="bg1">
                        <a:lumMod val="50000"/>
                      </a:schemeClr>
                    </a:gs>
                    <a:gs pos="100000">
                      <a:schemeClr val="bg1">
                        <a:lumMod val="50000"/>
                      </a:schemeClr>
                    </a:gs>
                  </a:gsLst>
                  <a:lin ang="16200000" scaled="0"/>
                  <a:tileRect/>
                </a:gradFill>
                <a:latin typeface="+mn-lt"/>
                <a:ea typeface="+mn-ea"/>
                <a:cs typeface="+mn-cs"/>
              </a:defRPr>
            </a:lvl3pPr>
            <a:lvl4pPr marL="1112462" indent="-167942" algn="l" defTabSz="686030" rtl="0" eaLnBrk="1" latinLnBrk="0" hangingPunct="1">
              <a:lnSpc>
                <a:spcPct val="90000"/>
              </a:lnSpc>
              <a:spcBef>
                <a:spcPct val="20000"/>
              </a:spcBef>
              <a:buSzPct val="90000"/>
              <a:buFont typeface="Arial" pitchFamily="34" charset="0"/>
              <a:buChar char="•"/>
              <a:tabLst>
                <a:tab pos="686057" algn="l"/>
              </a:tabLst>
              <a:defRPr sz="1400" kern="1200" spc="0">
                <a:gradFill flip="none" rotWithShape="1">
                  <a:gsLst>
                    <a:gs pos="0">
                      <a:schemeClr val="bg1">
                        <a:lumMod val="50000"/>
                      </a:schemeClr>
                    </a:gs>
                    <a:gs pos="100000">
                      <a:schemeClr val="bg1">
                        <a:lumMod val="50000"/>
                      </a:schemeClr>
                    </a:gs>
                  </a:gsLst>
                  <a:lin ang="16200000" scaled="0"/>
                  <a:tileRect/>
                </a:gradFill>
                <a:latin typeface="+mn-lt"/>
                <a:ea typeface="+mn-ea"/>
                <a:cs typeface="+mn-cs"/>
              </a:defRPr>
            </a:lvl4pPr>
            <a:lvl5pPr marL="1285167" indent="-172706" algn="l" defTabSz="686030" rtl="0" eaLnBrk="1" latinLnBrk="0" hangingPunct="1">
              <a:lnSpc>
                <a:spcPct val="90000"/>
              </a:lnSpc>
              <a:spcBef>
                <a:spcPct val="20000"/>
              </a:spcBef>
              <a:buSzPct val="90000"/>
              <a:buFont typeface="Arial" pitchFamily="34" charset="0"/>
              <a:buChar char="•"/>
              <a:defRPr sz="1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1886582"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596"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612"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627"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lvl="0" indent="0" algn="ctr">
              <a:buNone/>
              <a:defRPr/>
            </a:pPr>
            <a:r>
              <a:rPr lang="ko-KR" altLang="en-US" sz="1400" b="1" dirty="0">
                <a:solidFill>
                  <a:srgbClr val="00E296"/>
                </a:solidFill>
                <a:latin typeface="맑은 고딕" panose="020B0503020000020004" pitchFamily="50" charset="-127"/>
                <a:ea typeface="맑은 고딕" panose="020B0503020000020004" pitchFamily="50" charset="-127"/>
              </a:rPr>
              <a:t>스냅샷으로부터 다양하고 상세 복구 기능 제공</a:t>
            </a:r>
            <a:endParaRPr lang="en-US" altLang="ko-KR" sz="1400" b="1" dirty="0">
              <a:solidFill>
                <a:srgbClr val="00E296"/>
              </a:solidFill>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7302475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Заголовок 2"/>
          <p:cNvSpPr>
            <a:spLocks noGrp="1"/>
          </p:cNvSpPr>
          <p:nvPr>
            <p:ph type="title"/>
          </p:nvPr>
        </p:nvSpPr>
        <p:spPr>
          <a:xfrm>
            <a:off x="360000" y="171451"/>
            <a:ext cx="8363938" cy="553998"/>
          </a:xfrm>
        </p:spPr>
        <p:txBody>
          <a:bodyPr>
            <a:normAutofit/>
          </a:bodyPr>
          <a:lstStyle/>
          <a:p>
            <a:r>
              <a:rPr lang="ko-KR" altLang="en-US" dirty="0"/>
              <a:t>전송 모드 </a:t>
            </a:r>
            <a:r>
              <a:rPr lang="en-US" altLang="ko-KR" dirty="0"/>
              <a:t>– </a:t>
            </a:r>
            <a:r>
              <a:rPr lang="ko-KR" altLang="en-US" dirty="0"/>
              <a:t>스토리지 스냅샷 통합</a:t>
            </a:r>
            <a:endParaRPr lang="ru-RU" sz="3600" dirty="0"/>
          </a:p>
        </p:txBody>
      </p:sp>
      <p:sp>
        <p:nvSpPr>
          <p:cNvPr id="30" name="Rectangle 29">
            <a:extLst>
              <a:ext uri="{FF2B5EF4-FFF2-40B4-BE49-F238E27FC236}">
                <a16:creationId xmlns:a16="http://schemas.microsoft.com/office/drawing/2014/main" id="{3460BEDF-23BD-43DE-B1C6-7154D32ADF5D}"/>
              </a:ext>
            </a:extLst>
          </p:cNvPr>
          <p:cNvSpPr/>
          <p:nvPr/>
        </p:nvSpPr>
        <p:spPr bwMode="auto">
          <a:xfrm>
            <a:off x="5706915" y="2513810"/>
            <a:ext cx="1260000" cy="295921"/>
          </a:xfrm>
          <a:prstGeom prst="rect">
            <a:avLst/>
          </a:prstGeom>
          <a:noFill/>
          <a:ln w="19050">
            <a:solidFill>
              <a:schemeClr val="bg1">
                <a:alpha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defTabSz="914076" fontAlgn="base">
              <a:spcBef>
                <a:spcPct val="0"/>
              </a:spcBef>
              <a:spcAft>
                <a:spcPct val="0"/>
              </a:spcAft>
              <a:defRPr/>
            </a:pPr>
            <a:r>
              <a:rPr lang="en-US" sz="900">
                <a:solidFill>
                  <a:schemeClr val="bg1"/>
                </a:solidFill>
                <a:latin typeface="Tahoma"/>
                <a:ea typeface="Tahoma" panose="020B0604030504040204" pitchFamily="34" charset="0"/>
                <a:cs typeface="Tahoma" panose="020B0604030504040204" pitchFamily="34" charset="0"/>
              </a:rPr>
              <a:t>Administration</a:t>
            </a:r>
            <a:endParaRPr lang="ru-RU" sz="900">
              <a:solidFill>
                <a:schemeClr val="bg1"/>
              </a:solidFill>
              <a:latin typeface="Tahoma"/>
              <a:ea typeface="Tahoma" panose="020B0604030504040204" pitchFamily="34" charset="0"/>
              <a:cs typeface="Tahoma" panose="020B0604030504040204" pitchFamily="34" charset="0"/>
            </a:endParaRPr>
          </a:p>
        </p:txBody>
      </p:sp>
      <p:sp>
        <p:nvSpPr>
          <p:cNvPr id="45" name="TextBox 44">
            <a:extLst>
              <a:ext uri="{FF2B5EF4-FFF2-40B4-BE49-F238E27FC236}">
                <a16:creationId xmlns:a16="http://schemas.microsoft.com/office/drawing/2014/main" id="{EB62E57C-B10C-40B6-BA1F-A5BCDA645567}"/>
              </a:ext>
            </a:extLst>
          </p:cNvPr>
          <p:cNvSpPr txBox="1"/>
          <p:nvPr/>
        </p:nvSpPr>
        <p:spPr>
          <a:xfrm>
            <a:off x="762291" y="4005013"/>
            <a:ext cx="870808" cy="369332"/>
          </a:xfrm>
          <a:prstGeom prst="rect">
            <a:avLst/>
          </a:prstGeom>
        </p:spPr>
        <p:txBody>
          <a:bodyPr wrap="square" rtlCol="0" anchor="ctr">
            <a:spAutoFit/>
          </a:bodyPr>
          <a:lstStyle/>
          <a:p>
            <a:pPr algn="ctr" defTabSz="685783">
              <a:defRPr/>
            </a:pPr>
            <a:r>
              <a:rPr lang="ko-KR" altLang="en-US" sz="900" dirty="0">
                <a:solidFill>
                  <a:schemeClr val="bg1"/>
                </a:solidFill>
                <a:latin typeface="Tahoma"/>
              </a:rPr>
              <a:t>운영</a:t>
            </a:r>
            <a:endParaRPr lang="en-US" altLang="ko-KR" sz="900" dirty="0">
              <a:solidFill>
                <a:schemeClr val="bg1"/>
              </a:solidFill>
              <a:latin typeface="Tahoma"/>
            </a:endParaRPr>
          </a:p>
          <a:p>
            <a:pPr algn="ctr" defTabSz="685783">
              <a:defRPr/>
            </a:pPr>
            <a:r>
              <a:rPr lang="ko-KR" altLang="en-US" sz="900" dirty="0">
                <a:solidFill>
                  <a:schemeClr val="bg1"/>
                </a:solidFill>
                <a:latin typeface="Tahoma"/>
              </a:rPr>
              <a:t>스토리지</a:t>
            </a:r>
            <a:endParaRPr lang="en-US" sz="900" dirty="0">
              <a:solidFill>
                <a:schemeClr val="bg1"/>
              </a:solidFill>
              <a:latin typeface="Tahoma"/>
            </a:endParaRPr>
          </a:p>
        </p:txBody>
      </p:sp>
      <p:cxnSp>
        <p:nvCxnSpPr>
          <p:cNvPr id="46" name="Straight Connector 45">
            <a:extLst>
              <a:ext uri="{FF2B5EF4-FFF2-40B4-BE49-F238E27FC236}">
                <a16:creationId xmlns:a16="http://schemas.microsoft.com/office/drawing/2014/main" id="{5CC7D7C1-895E-433E-944C-B5DBC7DF40F6}"/>
              </a:ext>
            </a:extLst>
          </p:cNvPr>
          <p:cNvCxnSpPr>
            <a:cxnSpLocks/>
          </p:cNvCxnSpPr>
          <p:nvPr/>
        </p:nvCxnSpPr>
        <p:spPr>
          <a:xfrm>
            <a:off x="1209675" y="2785973"/>
            <a:ext cx="0" cy="664239"/>
          </a:xfrm>
          <a:prstGeom prst="line">
            <a:avLst/>
          </a:prstGeom>
          <a:ln w="15875">
            <a:solidFill>
              <a:srgbClr val="9D9D9C"/>
            </a:solidFill>
            <a:tailEnd type="non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9C84A84D-99FA-490B-8086-5ADF7619ACCE}"/>
              </a:ext>
            </a:extLst>
          </p:cNvPr>
          <p:cNvCxnSpPr>
            <a:cxnSpLocks/>
          </p:cNvCxnSpPr>
          <p:nvPr/>
        </p:nvCxnSpPr>
        <p:spPr>
          <a:xfrm flipH="1">
            <a:off x="2036957" y="1597347"/>
            <a:ext cx="3933120" cy="0"/>
          </a:xfrm>
          <a:prstGeom prst="straightConnector1">
            <a:avLst/>
          </a:prstGeom>
          <a:ln w="12700">
            <a:solidFill>
              <a:srgbClr val="00B492"/>
            </a:solidFill>
            <a:tailEnd type="triangle" w="med" len="sm"/>
          </a:ln>
        </p:spPr>
        <p:style>
          <a:lnRef idx="1">
            <a:schemeClr val="accent1"/>
          </a:lnRef>
          <a:fillRef idx="0">
            <a:schemeClr val="accent1"/>
          </a:fillRef>
          <a:effectRef idx="0">
            <a:schemeClr val="accent1"/>
          </a:effectRef>
          <a:fontRef idx="minor">
            <a:schemeClr val="tx1"/>
          </a:fontRef>
        </p:style>
      </p:cxnSp>
      <p:sp>
        <p:nvSpPr>
          <p:cNvPr id="48" name="Rectangle: Rounded Corners 47">
            <a:extLst>
              <a:ext uri="{FF2B5EF4-FFF2-40B4-BE49-F238E27FC236}">
                <a16:creationId xmlns:a16="http://schemas.microsoft.com/office/drawing/2014/main" id="{315E36E8-BCB4-4A12-A4E0-82AD123E9E9C}"/>
              </a:ext>
            </a:extLst>
          </p:cNvPr>
          <p:cNvSpPr/>
          <p:nvPr/>
        </p:nvSpPr>
        <p:spPr>
          <a:xfrm>
            <a:off x="2840095" y="1335420"/>
            <a:ext cx="2518340" cy="270712"/>
          </a:xfrm>
          <a:prstGeom prst="roundRect">
            <a:avLst/>
          </a:prstGeom>
          <a:noFill/>
          <a:ln w="15875">
            <a:noFill/>
            <a:tailEnd type="arrow" w="med" len="sm"/>
          </a:ln>
        </p:spPr>
        <p:style>
          <a:lnRef idx="1">
            <a:schemeClr val="accent1"/>
          </a:lnRef>
          <a:fillRef idx="0">
            <a:schemeClr val="accent1"/>
          </a:fillRef>
          <a:effectRef idx="0">
            <a:schemeClr val="accent1"/>
          </a:effectRef>
          <a:fontRef idx="minor">
            <a:schemeClr val="tx1"/>
          </a:fontRef>
        </p:style>
        <p:txBody>
          <a:bodyPr wrap="square">
            <a:spAutoFit/>
          </a:bodyPr>
          <a:lstStyle/>
          <a:p>
            <a:pPr algn="ctr" defTabSz="914031" fontAlgn="base">
              <a:lnSpc>
                <a:spcPct val="90000"/>
              </a:lnSpc>
              <a:spcBef>
                <a:spcPct val="0"/>
              </a:spcBef>
              <a:spcAft>
                <a:spcPct val="0"/>
              </a:spcAft>
              <a:defRPr/>
            </a:pPr>
            <a:r>
              <a:rPr lang="ko-KR" altLang="en-US" sz="1100" kern="0" dirty="0">
                <a:solidFill>
                  <a:schemeClr val="bg1"/>
                </a:solidFill>
                <a:latin typeface="Tahoma" panose="020B0604030504040204" pitchFamily="34" charset="0"/>
                <a:ea typeface="Tahoma" panose="020B0604030504040204" pitchFamily="34" charset="0"/>
                <a:cs typeface="Tahoma" panose="020B0604030504040204" pitchFamily="34" charset="0"/>
              </a:rPr>
              <a:t>어플리케이션 자동 인지</a:t>
            </a:r>
            <a:endParaRPr lang="ru-RU" sz="1100" dirty="0">
              <a:solidFill>
                <a:schemeClr val="bg1"/>
              </a:solidFill>
              <a:latin typeface="Tahoma"/>
            </a:endParaRPr>
          </a:p>
        </p:txBody>
      </p:sp>
      <p:cxnSp>
        <p:nvCxnSpPr>
          <p:cNvPr id="49" name="Straight Arrow Connector 48">
            <a:extLst>
              <a:ext uri="{FF2B5EF4-FFF2-40B4-BE49-F238E27FC236}">
                <a16:creationId xmlns:a16="http://schemas.microsoft.com/office/drawing/2014/main" id="{43EFB7B4-0F6E-4BCE-A615-3EBA9F93AFD7}"/>
              </a:ext>
            </a:extLst>
          </p:cNvPr>
          <p:cNvCxnSpPr>
            <a:cxnSpLocks/>
          </p:cNvCxnSpPr>
          <p:nvPr/>
        </p:nvCxnSpPr>
        <p:spPr>
          <a:xfrm>
            <a:off x="1836235" y="2680813"/>
            <a:ext cx="3715439" cy="0"/>
          </a:xfrm>
          <a:prstGeom prst="straightConnector1">
            <a:avLst/>
          </a:prstGeom>
          <a:ln w="12700">
            <a:solidFill>
              <a:srgbClr val="00B492"/>
            </a:solidFill>
            <a:tailEnd type="triangle" w="med" len="sm"/>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D984ADE7-DEAE-4B6B-8DCE-8799F8DD61C7}"/>
              </a:ext>
            </a:extLst>
          </p:cNvPr>
          <p:cNvSpPr/>
          <p:nvPr/>
        </p:nvSpPr>
        <p:spPr>
          <a:xfrm>
            <a:off x="2493951" y="2420105"/>
            <a:ext cx="2348720" cy="261610"/>
          </a:xfrm>
          <a:prstGeom prst="rect">
            <a:avLst/>
          </a:prstGeom>
        </p:spPr>
        <p:txBody>
          <a:bodyPr wrap="none">
            <a:spAutoFit/>
          </a:bodyPr>
          <a:lstStyle/>
          <a:p>
            <a:pPr algn="ctr" defTabSz="514511">
              <a:defRPr/>
            </a:pPr>
            <a:r>
              <a:rPr lang="en-US" sz="1100" kern="0" dirty="0">
                <a:solidFill>
                  <a:schemeClr val="bg1"/>
                </a:solidFill>
                <a:latin typeface="Tahoma" panose="020B0604030504040204" pitchFamily="34" charset="0"/>
                <a:ea typeface="Tahoma" panose="020B0604030504040204" pitchFamily="34" charset="0"/>
                <a:cs typeface="Tahoma" panose="020B0604030504040204" pitchFamily="34" charset="0"/>
              </a:rPr>
              <a:t>VMware </a:t>
            </a:r>
            <a:r>
              <a:rPr lang="ko-KR" altLang="en-US" sz="1100" kern="0" dirty="0">
                <a:solidFill>
                  <a:schemeClr val="bg1"/>
                </a:solidFill>
                <a:latin typeface="Tahoma" panose="020B0604030504040204" pitchFamily="34" charset="0"/>
                <a:ea typeface="Tahoma" panose="020B0604030504040204" pitchFamily="34" charset="0"/>
                <a:cs typeface="Tahoma" panose="020B0604030504040204" pitchFamily="34" charset="0"/>
              </a:rPr>
              <a:t>변경 블록 추적 정보</a:t>
            </a:r>
            <a:r>
              <a:rPr lang="en-US" altLang="ko-KR" sz="1100" kern="0" dirty="0">
                <a:solidFill>
                  <a:schemeClr val="bg1"/>
                </a:solidFill>
                <a:latin typeface="Tahoma" panose="020B0604030504040204" pitchFamily="34" charset="0"/>
                <a:ea typeface="Tahoma" panose="020B0604030504040204" pitchFamily="34" charset="0"/>
                <a:cs typeface="Tahoma" panose="020B0604030504040204" pitchFamily="34" charset="0"/>
              </a:rPr>
              <a:t>(CBT)</a:t>
            </a:r>
            <a:endParaRPr lang="en-US" sz="1100" kern="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56" name="TextBox 55">
            <a:extLst>
              <a:ext uri="{FF2B5EF4-FFF2-40B4-BE49-F238E27FC236}">
                <a16:creationId xmlns:a16="http://schemas.microsoft.com/office/drawing/2014/main" id="{B88E5879-4AF1-48BC-A377-582BAF6FE901}"/>
              </a:ext>
            </a:extLst>
          </p:cNvPr>
          <p:cNvSpPr txBox="1"/>
          <p:nvPr/>
        </p:nvSpPr>
        <p:spPr>
          <a:xfrm>
            <a:off x="5818458" y="2122011"/>
            <a:ext cx="1027788" cy="369332"/>
          </a:xfrm>
          <a:prstGeom prst="rect">
            <a:avLst/>
          </a:prstGeom>
        </p:spPr>
        <p:txBody>
          <a:bodyPr wrap="square" rtlCol="0" anchor="ctr">
            <a:spAutoFit/>
          </a:bodyPr>
          <a:lstStyle/>
          <a:p>
            <a:pPr algn="ctr" defTabSz="685783">
              <a:defRPr/>
            </a:pPr>
            <a:r>
              <a:rPr lang="en-US" sz="900">
                <a:solidFill>
                  <a:schemeClr val="bg1"/>
                </a:solidFill>
                <a:latin typeface="Tahoma"/>
              </a:rPr>
              <a:t>Veeam Backup Server</a:t>
            </a:r>
          </a:p>
        </p:txBody>
      </p:sp>
      <p:sp>
        <p:nvSpPr>
          <p:cNvPr id="66" name="TextBox 65">
            <a:extLst>
              <a:ext uri="{FF2B5EF4-FFF2-40B4-BE49-F238E27FC236}">
                <a16:creationId xmlns:a16="http://schemas.microsoft.com/office/drawing/2014/main" id="{3C704627-3DAB-4957-9309-8EDD247755F6}"/>
              </a:ext>
            </a:extLst>
          </p:cNvPr>
          <p:cNvSpPr txBox="1"/>
          <p:nvPr/>
        </p:nvSpPr>
        <p:spPr>
          <a:xfrm>
            <a:off x="1451142" y="4292659"/>
            <a:ext cx="870808" cy="369332"/>
          </a:xfrm>
          <a:prstGeom prst="rect">
            <a:avLst/>
          </a:prstGeom>
        </p:spPr>
        <p:txBody>
          <a:bodyPr wrap="square" rtlCol="0" anchor="ctr">
            <a:spAutoFit/>
          </a:bodyPr>
          <a:lstStyle/>
          <a:p>
            <a:pPr algn="ctr" defTabSz="685783">
              <a:defRPr/>
            </a:pPr>
            <a:r>
              <a:rPr lang="ko-KR" altLang="en-US" sz="900" dirty="0">
                <a:solidFill>
                  <a:schemeClr val="bg1"/>
                </a:solidFill>
                <a:latin typeface="Tahoma"/>
              </a:rPr>
              <a:t>스토리지</a:t>
            </a:r>
            <a:endParaRPr lang="en-US" altLang="ko-KR" sz="900" dirty="0">
              <a:solidFill>
                <a:schemeClr val="bg1"/>
              </a:solidFill>
              <a:latin typeface="Tahoma"/>
            </a:endParaRPr>
          </a:p>
          <a:p>
            <a:pPr algn="ctr" defTabSz="685783">
              <a:defRPr/>
            </a:pPr>
            <a:r>
              <a:rPr lang="ko-KR" altLang="en-US" sz="900" dirty="0">
                <a:solidFill>
                  <a:schemeClr val="bg1"/>
                </a:solidFill>
                <a:latin typeface="Tahoma"/>
              </a:rPr>
              <a:t>스냅샷</a:t>
            </a:r>
            <a:endParaRPr lang="en-US" sz="900" dirty="0">
              <a:solidFill>
                <a:schemeClr val="bg1"/>
              </a:solidFill>
              <a:latin typeface="Tahoma"/>
            </a:endParaRPr>
          </a:p>
        </p:txBody>
      </p:sp>
      <p:cxnSp>
        <p:nvCxnSpPr>
          <p:cNvPr id="68" name="Straight Arrow Connector 67">
            <a:extLst>
              <a:ext uri="{FF2B5EF4-FFF2-40B4-BE49-F238E27FC236}">
                <a16:creationId xmlns:a16="http://schemas.microsoft.com/office/drawing/2014/main" id="{DFC6C22D-00C3-45AF-8BCD-3F9657B67BF9}"/>
              </a:ext>
            </a:extLst>
          </p:cNvPr>
          <p:cNvCxnSpPr>
            <a:cxnSpLocks/>
            <a:stCxn id="8" idx="3"/>
          </p:cNvCxnSpPr>
          <p:nvPr/>
        </p:nvCxnSpPr>
        <p:spPr>
          <a:xfrm>
            <a:off x="2264593" y="4189679"/>
            <a:ext cx="5139818" cy="2157"/>
          </a:xfrm>
          <a:prstGeom prst="straightConnector1">
            <a:avLst/>
          </a:prstGeom>
          <a:ln w="12700">
            <a:solidFill>
              <a:srgbClr val="00B492"/>
            </a:solidFill>
            <a:tailEnd type="triangle" w="med" len="sm"/>
          </a:ln>
        </p:spPr>
        <p:style>
          <a:lnRef idx="1">
            <a:schemeClr val="accent1"/>
          </a:lnRef>
          <a:fillRef idx="0">
            <a:schemeClr val="accent1"/>
          </a:fillRef>
          <a:effectRef idx="0">
            <a:schemeClr val="accent1"/>
          </a:effectRef>
          <a:fontRef idx="minor">
            <a:schemeClr val="tx1"/>
          </a:fontRef>
        </p:style>
      </p:cxnSp>
      <p:sp>
        <p:nvSpPr>
          <p:cNvPr id="69" name="Rectangle 68">
            <a:extLst>
              <a:ext uri="{FF2B5EF4-FFF2-40B4-BE49-F238E27FC236}">
                <a16:creationId xmlns:a16="http://schemas.microsoft.com/office/drawing/2014/main" id="{F630FAB1-E38C-4A1D-AAEA-301954085784}"/>
              </a:ext>
            </a:extLst>
          </p:cNvPr>
          <p:cNvSpPr/>
          <p:nvPr/>
        </p:nvSpPr>
        <p:spPr>
          <a:xfrm>
            <a:off x="2353108" y="4224565"/>
            <a:ext cx="2681691" cy="261610"/>
          </a:xfrm>
          <a:prstGeom prst="rect">
            <a:avLst/>
          </a:prstGeom>
        </p:spPr>
        <p:txBody>
          <a:bodyPr wrap="square">
            <a:spAutoFit/>
          </a:bodyPr>
          <a:lstStyle/>
          <a:p>
            <a:pPr algn="ctr" defTabSz="514511">
              <a:defRPr/>
            </a:pPr>
            <a:r>
              <a:rPr lang="ko-KR" altLang="en-US" sz="1100" kern="0">
                <a:solidFill>
                  <a:schemeClr val="bg1"/>
                </a:solidFill>
                <a:latin typeface="Tahoma" panose="020B0604030504040204" pitchFamily="34" charset="0"/>
                <a:ea typeface="Tahoma" panose="020B0604030504040204" pitchFamily="34" charset="0"/>
                <a:cs typeface="Tahoma" panose="020B0604030504040204" pitchFamily="34" charset="0"/>
              </a:rPr>
              <a:t>스토리지 스냅샷으로 백업 수행</a:t>
            </a:r>
            <a:endParaRPr lang="en-US" sz="1100" kern="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70" name="Rectangle 69">
            <a:extLst>
              <a:ext uri="{FF2B5EF4-FFF2-40B4-BE49-F238E27FC236}">
                <a16:creationId xmlns:a16="http://schemas.microsoft.com/office/drawing/2014/main" id="{55B1AA8F-E86F-4F64-861D-4ABEA0E1B114}"/>
              </a:ext>
            </a:extLst>
          </p:cNvPr>
          <p:cNvSpPr/>
          <p:nvPr/>
        </p:nvSpPr>
        <p:spPr>
          <a:xfrm>
            <a:off x="5344367" y="4236505"/>
            <a:ext cx="1993258" cy="261610"/>
          </a:xfrm>
          <a:prstGeom prst="rect">
            <a:avLst/>
          </a:prstGeom>
        </p:spPr>
        <p:txBody>
          <a:bodyPr wrap="square">
            <a:spAutoFit/>
          </a:bodyPr>
          <a:lstStyle/>
          <a:p>
            <a:pPr algn="ctr" defTabSz="514511">
              <a:defRPr/>
            </a:pPr>
            <a:r>
              <a:rPr lang="ko-KR" altLang="en-US" sz="1100" kern="0" dirty="0">
                <a:solidFill>
                  <a:schemeClr val="bg1"/>
                </a:solidFill>
                <a:latin typeface="Tahoma" panose="020B0604030504040204" pitchFamily="34" charset="0"/>
                <a:ea typeface="Tahoma" panose="020B0604030504040204" pitchFamily="34" charset="0"/>
                <a:cs typeface="Tahoma" panose="020B0604030504040204" pitchFamily="34" charset="0"/>
              </a:rPr>
              <a:t>중복제거 </a:t>
            </a:r>
            <a:r>
              <a:rPr lang="en-US" altLang="ko-KR" sz="1100" kern="0" dirty="0">
                <a:solidFill>
                  <a:schemeClr val="bg1"/>
                </a:solidFill>
                <a:latin typeface="Tahoma" panose="020B0604030504040204" pitchFamily="34" charset="0"/>
                <a:ea typeface="Tahoma" panose="020B0604030504040204" pitchFamily="34" charset="0"/>
                <a:cs typeface="Tahoma" panose="020B0604030504040204" pitchFamily="34" charset="0"/>
              </a:rPr>
              <a:t>&amp; </a:t>
            </a:r>
            <a:r>
              <a:rPr lang="ko-KR" altLang="en-US" sz="1100" kern="0" dirty="0">
                <a:solidFill>
                  <a:schemeClr val="bg1"/>
                </a:solidFill>
                <a:latin typeface="Tahoma" panose="020B0604030504040204" pitchFamily="34" charset="0"/>
                <a:ea typeface="Tahoma" panose="020B0604030504040204" pitchFamily="34" charset="0"/>
                <a:cs typeface="Tahoma" panose="020B0604030504040204" pitchFamily="34" charset="0"/>
              </a:rPr>
              <a:t>압축</a:t>
            </a:r>
            <a:endParaRPr lang="en-US" sz="1100" kern="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73" name="TextBox 72">
            <a:extLst>
              <a:ext uri="{FF2B5EF4-FFF2-40B4-BE49-F238E27FC236}">
                <a16:creationId xmlns:a16="http://schemas.microsoft.com/office/drawing/2014/main" id="{F5AAFAD9-7543-4C3E-A8EF-7EFF7345B6EE}"/>
              </a:ext>
            </a:extLst>
          </p:cNvPr>
          <p:cNvSpPr txBox="1"/>
          <p:nvPr/>
        </p:nvSpPr>
        <p:spPr>
          <a:xfrm>
            <a:off x="6966915" y="4392458"/>
            <a:ext cx="1674318" cy="230832"/>
          </a:xfrm>
          <a:prstGeom prst="rect">
            <a:avLst/>
          </a:prstGeom>
        </p:spPr>
        <p:txBody>
          <a:bodyPr wrap="square" rtlCol="0" anchor="ctr">
            <a:spAutoFit/>
          </a:bodyPr>
          <a:lstStyle/>
          <a:p>
            <a:pPr algn="ctr" defTabSz="685783">
              <a:defRPr/>
            </a:pPr>
            <a:r>
              <a:rPr lang="en-US" sz="900" dirty="0">
                <a:solidFill>
                  <a:schemeClr val="bg1"/>
                </a:solidFill>
                <a:latin typeface="Tahoma"/>
              </a:rPr>
              <a:t>Repository</a:t>
            </a:r>
            <a:endParaRPr lang="ru-RU" sz="900" dirty="0">
              <a:solidFill>
                <a:schemeClr val="bg1"/>
              </a:solidFill>
              <a:latin typeface="Tahoma"/>
            </a:endParaRPr>
          </a:p>
        </p:txBody>
      </p:sp>
      <p:pic>
        <p:nvPicPr>
          <p:cNvPr id="2" name="Graphic 1">
            <a:extLst>
              <a:ext uri="{FF2B5EF4-FFF2-40B4-BE49-F238E27FC236}">
                <a16:creationId xmlns:a16="http://schemas.microsoft.com/office/drawing/2014/main" id="{50C21F82-FB3E-441B-89E2-F35A944ECB0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79677" y="1552750"/>
            <a:ext cx="1259995" cy="1213897"/>
          </a:xfrm>
          <a:prstGeom prst="rect">
            <a:avLst/>
          </a:prstGeom>
        </p:spPr>
      </p:pic>
      <p:pic>
        <p:nvPicPr>
          <p:cNvPr id="4" name="Graphic 3">
            <a:extLst>
              <a:ext uri="{FF2B5EF4-FFF2-40B4-BE49-F238E27FC236}">
                <a16:creationId xmlns:a16="http://schemas.microsoft.com/office/drawing/2014/main" id="{849F4153-05DA-4D16-853D-63B788F6044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82278" y="3393553"/>
            <a:ext cx="451303" cy="564129"/>
          </a:xfrm>
          <a:prstGeom prst="rect">
            <a:avLst/>
          </a:prstGeom>
        </p:spPr>
      </p:pic>
      <p:pic>
        <p:nvPicPr>
          <p:cNvPr id="5" name="Graphic 4">
            <a:extLst>
              <a:ext uri="{FF2B5EF4-FFF2-40B4-BE49-F238E27FC236}">
                <a16:creationId xmlns:a16="http://schemas.microsoft.com/office/drawing/2014/main" id="{1A18095C-9EF5-483A-85CF-FB30345195D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074608" y="1437749"/>
            <a:ext cx="514766" cy="669196"/>
          </a:xfrm>
          <a:prstGeom prst="rect">
            <a:avLst/>
          </a:prstGeom>
        </p:spPr>
      </p:pic>
      <p:pic>
        <p:nvPicPr>
          <p:cNvPr id="6" name="Graphic 5">
            <a:extLst>
              <a:ext uri="{FF2B5EF4-FFF2-40B4-BE49-F238E27FC236}">
                <a16:creationId xmlns:a16="http://schemas.microsoft.com/office/drawing/2014/main" id="{8B11243F-9990-4B26-A4B2-B98314F6D16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514654" y="3777008"/>
            <a:ext cx="647068" cy="682045"/>
          </a:xfrm>
          <a:prstGeom prst="rect">
            <a:avLst/>
          </a:prstGeom>
        </p:spPr>
      </p:pic>
      <p:grpSp>
        <p:nvGrpSpPr>
          <p:cNvPr id="13" name="Group 12">
            <a:extLst>
              <a:ext uri="{FF2B5EF4-FFF2-40B4-BE49-F238E27FC236}">
                <a16:creationId xmlns:a16="http://schemas.microsoft.com/office/drawing/2014/main" id="{4C9F95DD-4D0C-43D2-9040-EE43AB6305DC}"/>
              </a:ext>
            </a:extLst>
          </p:cNvPr>
          <p:cNvGrpSpPr/>
          <p:nvPr/>
        </p:nvGrpSpPr>
        <p:grpSpPr>
          <a:xfrm>
            <a:off x="5507041" y="2839863"/>
            <a:ext cx="1674318" cy="1236914"/>
            <a:chOff x="5507041" y="2839863"/>
            <a:chExt cx="1674318" cy="1236914"/>
          </a:xfrm>
        </p:grpSpPr>
        <p:grpSp>
          <p:nvGrpSpPr>
            <p:cNvPr id="31" name="Group 30">
              <a:extLst>
                <a:ext uri="{FF2B5EF4-FFF2-40B4-BE49-F238E27FC236}">
                  <a16:creationId xmlns:a16="http://schemas.microsoft.com/office/drawing/2014/main" id="{CB604F62-A69E-44FC-9A72-2575B049F26C}"/>
                </a:ext>
              </a:extLst>
            </p:cNvPr>
            <p:cNvGrpSpPr/>
            <p:nvPr/>
          </p:nvGrpSpPr>
          <p:grpSpPr>
            <a:xfrm>
              <a:off x="5507041" y="2839863"/>
              <a:ext cx="1674318" cy="1236914"/>
              <a:chOff x="5507041" y="2839863"/>
              <a:chExt cx="1674318" cy="1236915"/>
            </a:xfrm>
          </p:grpSpPr>
          <p:grpSp>
            <p:nvGrpSpPr>
              <p:cNvPr id="32" name="Group 31">
                <a:extLst>
                  <a:ext uri="{FF2B5EF4-FFF2-40B4-BE49-F238E27FC236}">
                    <a16:creationId xmlns:a16="http://schemas.microsoft.com/office/drawing/2014/main" id="{973A1108-C813-47FD-94EE-AB5FCD1C30F5}"/>
                  </a:ext>
                </a:extLst>
              </p:cNvPr>
              <p:cNvGrpSpPr/>
              <p:nvPr/>
            </p:nvGrpSpPr>
            <p:grpSpPr>
              <a:xfrm>
                <a:off x="5706915" y="2839863"/>
                <a:ext cx="1260000" cy="321819"/>
                <a:chOff x="5182791" y="2580924"/>
                <a:chExt cx="1260000" cy="321819"/>
              </a:xfrm>
            </p:grpSpPr>
            <p:sp>
              <p:nvSpPr>
                <p:cNvPr id="41" name="Rectangle 40">
                  <a:extLst>
                    <a:ext uri="{FF2B5EF4-FFF2-40B4-BE49-F238E27FC236}">
                      <a16:creationId xmlns:a16="http://schemas.microsoft.com/office/drawing/2014/main" id="{8817EBDA-47E9-400A-A8B8-18930966A85D}"/>
                    </a:ext>
                  </a:extLst>
                </p:cNvPr>
                <p:cNvSpPr/>
                <p:nvPr/>
              </p:nvSpPr>
              <p:spPr bwMode="auto">
                <a:xfrm rot="16200000">
                  <a:off x="5651881" y="2111834"/>
                  <a:ext cx="321819" cy="1260000"/>
                </a:xfrm>
                <a:prstGeom prst="rect">
                  <a:avLst/>
                </a:prstGeom>
                <a:noFill/>
                <a:ln w="19050">
                  <a:solidFill>
                    <a:schemeClr val="bg1">
                      <a:alpha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76" fontAlgn="base">
                    <a:spcBef>
                      <a:spcPct val="0"/>
                    </a:spcBef>
                    <a:spcAft>
                      <a:spcPct val="0"/>
                    </a:spcAft>
                    <a:defRPr/>
                  </a:pPr>
                  <a:endParaRPr lang="ru-RU" sz="1013">
                    <a:solidFill>
                      <a:schemeClr val="bg1"/>
                    </a:solidFill>
                    <a:latin typeface="Tahoma"/>
                    <a:ea typeface="Tahoma" panose="020B0604030504040204" pitchFamily="34" charset="0"/>
                    <a:cs typeface="Tahoma" panose="020B0604030504040204" pitchFamily="34" charset="0"/>
                  </a:endParaRPr>
                </a:p>
              </p:txBody>
            </p:sp>
            <p:sp>
              <p:nvSpPr>
                <p:cNvPr id="42" name="TextBox 41">
                  <a:extLst>
                    <a:ext uri="{FF2B5EF4-FFF2-40B4-BE49-F238E27FC236}">
                      <a16:creationId xmlns:a16="http://schemas.microsoft.com/office/drawing/2014/main" id="{9BE3E869-CF9E-4414-AABB-86A3162BB15C}"/>
                    </a:ext>
                  </a:extLst>
                </p:cNvPr>
                <p:cNvSpPr txBox="1"/>
                <p:nvPr/>
              </p:nvSpPr>
              <p:spPr>
                <a:xfrm>
                  <a:off x="5345427" y="2621144"/>
                  <a:ext cx="949298" cy="230832"/>
                </a:xfrm>
                <a:prstGeom prst="rect">
                  <a:avLst/>
                </a:prstGeom>
              </p:spPr>
              <p:txBody>
                <a:bodyPr wrap="square" rtlCol="0" anchor="ctr">
                  <a:spAutoFit/>
                </a:bodyPr>
                <a:lstStyle/>
                <a:p>
                  <a:pPr algn="ctr" defTabSz="685783">
                    <a:defRPr/>
                  </a:pPr>
                  <a:r>
                    <a:rPr lang="en-US" sz="900">
                      <a:solidFill>
                        <a:schemeClr val="bg1"/>
                      </a:solidFill>
                      <a:latin typeface="Tahoma"/>
                    </a:rPr>
                    <a:t>Load balancing</a:t>
                  </a:r>
                  <a:endParaRPr lang="ru-RU" sz="900">
                    <a:solidFill>
                      <a:schemeClr val="bg1"/>
                    </a:solidFill>
                    <a:latin typeface="Tahoma"/>
                  </a:endParaRPr>
                </a:p>
              </p:txBody>
            </p:sp>
          </p:grpSp>
          <p:cxnSp>
            <p:nvCxnSpPr>
              <p:cNvPr id="36" name="Straight Arrow Connector 35">
                <a:extLst>
                  <a:ext uri="{FF2B5EF4-FFF2-40B4-BE49-F238E27FC236}">
                    <a16:creationId xmlns:a16="http://schemas.microsoft.com/office/drawing/2014/main" id="{2DCC80DC-F06E-4EB7-9FEF-CD8665952A51}"/>
                  </a:ext>
                </a:extLst>
              </p:cNvPr>
              <p:cNvCxnSpPr>
                <a:cxnSpLocks/>
              </p:cNvCxnSpPr>
              <p:nvPr/>
            </p:nvCxnSpPr>
            <p:spPr>
              <a:xfrm>
                <a:off x="6331991" y="3171360"/>
                <a:ext cx="0" cy="165777"/>
              </a:xfrm>
              <a:prstGeom prst="straightConnector1">
                <a:avLst/>
              </a:prstGeom>
              <a:ln w="12700">
                <a:solidFill>
                  <a:schemeClr val="bg1"/>
                </a:solidFill>
                <a:tailEnd type="triangle" w="med" len="sm"/>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8117B27A-AF9C-4F27-908F-8632D8FAF6D8}"/>
                  </a:ext>
                </a:extLst>
              </p:cNvPr>
              <p:cNvSpPr txBox="1"/>
              <p:nvPr/>
            </p:nvSpPr>
            <p:spPr>
              <a:xfrm>
                <a:off x="5507041" y="3845946"/>
                <a:ext cx="1674318" cy="230832"/>
              </a:xfrm>
              <a:prstGeom prst="rect">
                <a:avLst/>
              </a:prstGeom>
            </p:spPr>
            <p:txBody>
              <a:bodyPr wrap="square" rtlCol="0" anchor="ctr">
                <a:spAutoFit/>
              </a:bodyPr>
              <a:lstStyle/>
              <a:p>
                <a:pPr algn="ctr" defTabSz="685783">
                  <a:defRPr/>
                </a:pPr>
                <a:r>
                  <a:rPr lang="en-US" sz="900" dirty="0">
                    <a:solidFill>
                      <a:schemeClr val="bg1"/>
                    </a:solidFill>
                    <a:latin typeface="Tahoma"/>
                  </a:rPr>
                  <a:t>Proxy </a:t>
                </a:r>
                <a:r>
                  <a:rPr lang="ko-KR" altLang="en-US" sz="900" dirty="0">
                    <a:solidFill>
                      <a:schemeClr val="bg1"/>
                    </a:solidFill>
                    <a:latin typeface="Tahoma"/>
                  </a:rPr>
                  <a:t>서버</a:t>
                </a:r>
                <a:endParaRPr lang="ru-RU" sz="900" dirty="0">
                  <a:solidFill>
                    <a:schemeClr val="bg1"/>
                  </a:solidFill>
                  <a:latin typeface="Tahoma"/>
                </a:endParaRPr>
              </a:p>
            </p:txBody>
          </p:sp>
        </p:grpSp>
        <p:pic>
          <p:nvPicPr>
            <p:cNvPr id="7" name="Graphic 6">
              <a:extLst>
                <a:ext uri="{FF2B5EF4-FFF2-40B4-BE49-F238E27FC236}">
                  <a16:creationId xmlns:a16="http://schemas.microsoft.com/office/drawing/2014/main" id="{F562380E-71AA-4D5A-924D-05BF4656BF6A}"/>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111149" y="3409218"/>
              <a:ext cx="441683" cy="441683"/>
            </a:xfrm>
            <a:prstGeom prst="rect">
              <a:avLst/>
            </a:prstGeom>
          </p:spPr>
        </p:pic>
      </p:grpSp>
      <p:pic>
        <p:nvPicPr>
          <p:cNvPr id="8" name="Graphic 7">
            <a:extLst>
              <a:ext uri="{FF2B5EF4-FFF2-40B4-BE49-F238E27FC236}">
                <a16:creationId xmlns:a16="http://schemas.microsoft.com/office/drawing/2014/main" id="{C012BC17-5A85-451C-A8E1-C1F02EEC6DA0}"/>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555608" y="4092193"/>
            <a:ext cx="708985" cy="194971"/>
          </a:xfrm>
          <a:prstGeom prst="rect">
            <a:avLst/>
          </a:prstGeom>
        </p:spPr>
      </p:pic>
      <p:grpSp>
        <p:nvGrpSpPr>
          <p:cNvPr id="12" name="Group 11">
            <a:extLst>
              <a:ext uri="{FF2B5EF4-FFF2-40B4-BE49-F238E27FC236}">
                <a16:creationId xmlns:a16="http://schemas.microsoft.com/office/drawing/2014/main" id="{0A248877-B80F-49C9-AA7F-39C3C4409C63}"/>
              </a:ext>
            </a:extLst>
          </p:cNvPr>
          <p:cNvGrpSpPr/>
          <p:nvPr/>
        </p:nvGrpSpPr>
        <p:grpSpPr>
          <a:xfrm>
            <a:off x="1482300" y="3337137"/>
            <a:ext cx="870808" cy="600235"/>
            <a:chOff x="1482300" y="3337137"/>
            <a:chExt cx="870808" cy="600235"/>
          </a:xfrm>
        </p:grpSpPr>
        <p:sp>
          <p:nvSpPr>
            <p:cNvPr id="53" name="TextBox 52">
              <a:extLst>
                <a:ext uri="{FF2B5EF4-FFF2-40B4-BE49-F238E27FC236}">
                  <a16:creationId xmlns:a16="http://schemas.microsoft.com/office/drawing/2014/main" id="{5DBAD0FA-172A-4C29-ABE6-90B0F11BDD5A}"/>
                </a:ext>
              </a:extLst>
            </p:cNvPr>
            <p:cNvSpPr txBox="1"/>
            <p:nvPr/>
          </p:nvSpPr>
          <p:spPr>
            <a:xfrm>
              <a:off x="1482300" y="3706540"/>
              <a:ext cx="870808" cy="230832"/>
            </a:xfrm>
            <a:prstGeom prst="rect">
              <a:avLst/>
            </a:prstGeom>
          </p:spPr>
          <p:txBody>
            <a:bodyPr wrap="square" rtlCol="0" anchor="ctr">
              <a:spAutoFit/>
            </a:bodyPr>
            <a:lstStyle/>
            <a:p>
              <a:pPr algn="ctr" defTabSz="685783">
                <a:defRPr/>
              </a:pPr>
              <a:r>
                <a:rPr lang="en-US" sz="900" dirty="0">
                  <a:solidFill>
                    <a:schemeClr val="bg1"/>
                  </a:solidFill>
                  <a:latin typeface="Tahoma"/>
                </a:rPr>
                <a:t>VM </a:t>
              </a:r>
              <a:r>
                <a:rPr lang="ko-KR" altLang="en-US" sz="900" dirty="0">
                  <a:solidFill>
                    <a:schemeClr val="bg1"/>
                  </a:solidFill>
                  <a:latin typeface="Tahoma"/>
                </a:rPr>
                <a:t>스냅샷</a:t>
              </a:r>
              <a:endParaRPr lang="en-US" sz="900" dirty="0">
                <a:solidFill>
                  <a:schemeClr val="bg1"/>
                </a:solidFill>
                <a:latin typeface="Tahoma"/>
              </a:endParaRPr>
            </a:p>
          </p:txBody>
        </p:sp>
        <p:pic>
          <p:nvPicPr>
            <p:cNvPr id="9" name="Graphic 8">
              <a:extLst>
                <a:ext uri="{FF2B5EF4-FFF2-40B4-BE49-F238E27FC236}">
                  <a16:creationId xmlns:a16="http://schemas.microsoft.com/office/drawing/2014/main" id="{DAD9481E-66B4-4DD5-88D1-700A0C817050}"/>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739350" y="3337137"/>
              <a:ext cx="401461" cy="401461"/>
            </a:xfrm>
            <a:prstGeom prst="rect">
              <a:avLst/>
            </a:prstGeom>
          </p:spPr>
        </p:pic>
      </p:grpSp>
      <p:pic>
        <p:nvPicPr>
          <p:cNvPr id="67" name="Picture 66">
            <a:extLst>
              <a:ext uri="{FF2B5EF4-FFF2-40B4-BE49-F238E27FC236}">
                <a16:creationId xmlns:a16="http://schemas.microsoft.com/office/drawing/2014/main" id="{9DBBE996-0FCD-4F4A-A790-215FEBA326EB}"/>
              </a:ext>
            </a:extLst>
          </p:cNvPr>
          <p:cNvPicPr>
            <a:picLocks noChangeAspect="1"/>
          </p:cNvPicPr>
          <p:nvPr/>
        </p:nvPicPr>
        <p:blipFill rotWithShape="1">
          <a:blip r:embed="rId17">
            <a:extLst>
              <a:ext uri="{28A0092B-C50C-407E-A947-70E740481C1C}">
                <a14:useLocalDpi xmlns:a14="http://schemas.microsoft.com/office/drawing/2010/main" val="0"/>
              </a:ext>
            </a:extLst>
          </a:blip>
          <a:srcRect t="1" b="2603"/>
          <a:stretch/>
        </p:blipFill>
        <p:spPr>
          <a:xfrm>
            <a:off x="2027511" y="3212142"/>
            <a:ext cx="226600" cy="220701"/>
          </a:xfrm>
          <a:prstGeom prst="rect">
            <a:avLst/>
          </a:prstGeom>
        </p:spPr>
      </p:pic>
      <p:sp>
        <p:nvSpPr>
          <p:cNvPr id="34" name="Content Placeholder 1">
            <a:extLst>
              <a:ext uri="{FF2B5EF4-FFF2-40B4-BE49-F238E27FC236}">
                <a16:creationId xmlns:a16="http://schemas.microsoft.com/office/drawing/2014/main" id="{BC926EE6-7636-443D-BD6A-0C8F00968DD3}"/>
              </a:ext>
            </a:extLst>
          </p:cNvPr>
          <p:cNvSpPr txBox="1">
            <a:spLocks/>
          </p:cNvSpPr>
          <p:nvPr/>
        </p:nvSpPr>
        <p:spPr>
          <a:xfrm>
            <a:off x="461962" y="858950"/>
            <a:ext cx="8229601" cy="439914"/>
          </a:xfrm>
          <a:prstGeom prst="rect">
            <a:avLst/>
          </a:prstGeom>
        </p:spPr>
        <p:txBody>
          <a:bodyPr vert="horz" wrap="square" lIns="0" tIns="0" rIns="0" bIns="0" rtlCol="0" anchor="ctr">
            <a:noAutofit/>
          </a:bodyPr>
          <a:lstStyle>
            <a:lvl1pPr marL="271457" indent="-271457" algn="l" defTabSz="686030" rtl="0" eaLnBrk="1" latinLnBrk="0" hangingPunct="1">
              <a:lnSpc>
                <a:spcPct val="100000"/>
              </a:lnSpc>
              <a:spcBef>
                <a:spcPts val="0"/>
              </a:spcBef>
              <a:buSzPct val="90000"/>
              <a:buFont typeface="Arial" pitchFamily="34" charset="0"/>
              <a:buChar char="•"/>
              <a:defRPr sz="2400" kern="1200" spc="0" baseline="0">
                <a:solidFill>
                  <a:schemeClr val="tx1">
                    <a:lumMod val="50000"/>
                    <a:lumOff val="50000"/>
                  </a:schemeClr>
                </a:solidFill>
                <a:latin typeface="+mn-lt"/>
                <a:ea typeface="+mn-ea"/>
                <a:cs typeface="+mn-cs"/>
              </a:defRPr>
            </a:lvl1pPr>
            <a:lvl2pPr marL="266693" indent="-266693" algn="l" defTabSz="686030" rtl="0" eaLnBrk="1" latinLnBrk="0" hangingPunct="1">
              <a:lnSpc>
                <a:spcPct val="100000"/>
              </a:lnSpc>
              <a:spcBef>
                <a:spcPts val="0"/>
              </a:spcBef>
              <a:buClr>
                <a:schemeClr val="tx1">
                  <a:lumMod val="50000"/>
                  <a:lumOff val="50000"/>
                </a:schemeClr>
              </a:buClr>
              <a:buSzPct val="90000"/>
              <a:buFont typeface="Arial" pitchFamily="34" charset="0"/>
              <a:buChar char="•"/>
              <a:tabLst/>
              <a:defRPr sz="2000" kern="1200" spc="0" baseline="0">
                <a:solidFill>
                  <a:schemeClr val="tx1">
                    <a:lumMod val="50000"/>
                    <a:lumOff val="50000"/>
                  </a:schemeClr>
                </a:solidFill>
                <a:latin typeface="+mn-lt"/>
                <a:ea typeface="+mn-ea"/>
                <a:cs typeface="+mn-cs"/>
              </a:defRPr>
            </a:lvl2pPr>
            <a:lvl3pPr marL="686057" indent="-213202" algn="l" defTabSz="686030" rtl="0" eaLnBrk="1" latinLnBrk="0" hangingPunct="1">
              <a:lnSpc>
                <a:spcPct val="90000"/>
              </a:lnSpc>
              <a:spcBef>
                <a:spcPct val="20000"/>
              </a:spcBef>
              <a:buSzPct val="90000"/>
              <a:buFont typeface="Arial" pitchFamily="34" charset="0"/>
              <a:buChar char="•"/>
              <a:defRPr sz="1800" kern="1200" spc="0" baseline="0">
                <a:gradFill flip="none" rotWithShape="1">
                  <a:gsLst>
                    <a:gs pos="0">
                      <a:schemeClr val="bg1">
                        <a:lumMod val="50000"/>
                      </a:schemeClr>
                    </a:gs>
                    <a:gs pos="100000">
                      <a:schemeClr val="bg1">
                        <a:lumMod val="50000"/>
                      </a:schemeClr>
                    </a:gs>
                  </a:gsLst>
                  <a:lin ang="16200000" scaled="0"/>
                  <a:tileRect/>
                </a:gradFill>
                <a:latin typeface="+mn-lt"/>
                <a:ea typeface="+mn-ea"/>
                <a:cs typeface="+mn-cs"/>
              </a:defRPr>
            </a:lvl3pPr>
            <a:lvl4pPr marL="1112462" indent="-167942" algn="l" defTabSz="686030" rtl="0" eaLnBrk="1" latinLnBrk="0" hangingPunct="1">
              <a:lnSpc>
                <a:spcPct val="90000"/>
              </a:lnSpc>
              <a:spcBef>
                <a:spcPct val="20000"/>
              </a:spcBef>
              <a:buSzPct val="90000"/>
              <a:buFont typeface="Arial" pitchFamily="34" charset="0"/>
              <a:buChar char="•"/>
              <a:tabLst>
                <a:tab pos="686057" algn="l"/>
              </a:tabLst>
              <a:defRPr sz="1400" kern="1200" spc="0">
                <a:gradFill flip="none" rotWithShape="1">
                  <a:gsLst>
                    <a:gs pos="0">
                      <a:schemeClr val="bg1">
                        <a:lumMod val="50000"/>
                      </a:schemeClr>
                    </a:gs>
                    <a:gs pos="100000">
                      <a:schemeClr val="bg1">
                        <a:lumMod val="50000"/>
                      </a:schemeClr>
                    </a:gs>
                  </a:gsLst>
                  <a:lin ang="16200000" scaled="0"/>
                  <a:tileRect/>
                </a:gradFill>
                <a:latin typeface="+mn-lt"/>
                <a:ea typeface="+mn-ea"/>
                <a:cs typeface="+mn-cs"/>
              </a:defRPr>
            </a:lvl4pPr>
            <a:lvl5pPr marL="1285167" indent="-172706" algn="l" defTabSz="686030" rtl="0" eaLnBrk="1" latinLnBrk="0" hangingPunct="1">
              <a:lnSpc>
                <a:spcPct val="90000"/>
              </a:lnSpc>
              <a:spcBef>
                <a:spcPct val="20000"/>
              </a:spcBef>
              <a:buSzPct val="90000"/>
              <a:buFont typeface="Arial" pitchFamily="34" charset="0"/>
              <a:buChar char="•"/>
              <a:defRPr sz="1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1886582"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596"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612"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627"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lvl="0" indent="0" algn="ctr">
              <a:buNone/>
              <a:defRPr/>
            </a:pPr>
            <a:r>
              <a:rPr lang="en-US" altLang="ko-KR" sz="1400" b="1" dirty="0">
                <a:solidFill>
                  <a:srgbClr val="00E296"/>
                </a:solidFill>
                <a:latin typeface="맑은 고딕" panose="020B0503020000020004" pitchFamily="50" charset="-127"/>
                <a:ea typeface="맑은 고딕" panose="020B0503020000020004" pitchFamily="50" charset="-127"/>
              </a:rPr>
              <a:t>RPO</a:t>
            </a:r>
            <a:r>
              <a:rPr lang="ko-KR" altLang="en-US" sz="1400" b="1" dirty="0">
                <a:solidFill>
                  <a:srgbClr val="00E296"/>
                </a:solidFill>
                <a:latin typeface="맑은 고딕" panose="020B0503020000020004" pitchFamily="50" charset="-127"/>
                <a:ea typeface="맑은 고딕" panose="020B0503020000020004" pitchFamily="50" charset="-127"/>
              </a:rPr>
              <a:t>를 최소화하고 운영 어플리케이션 영향 최소화</a:t>
            </a:r>
            <a:endParaRPr lang="en-US" altLang="ko-KR" sz="1400" b="1" dirty="0">
              <a:solidFill>
                <a:srgbClr val="00E296"/>
              </a:solidFill>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14416221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wipe(right)">
                                      <p:cBhvr>
                                        <p:cTn id="7" dur="500"/>
                                        <p:tgtEl>
                                          <p:spTgt spid="47"/>
                                        </p:tgtEl>
                                      </p:cBhvr>
                                    </p:animEffect>
                                  </p:childTnLst>
                                </p:cTn>
                              </p:par>
                              <p:par>
                                <p:cTn id="8" presetID="10" presetClass="entr" presetSubtype="0" fill="hold" grpId="0" nodeType="withEffect">
                                  <p:stCondLst>
                                    <p:cond delay="250"/>
                                  </p:stCondLst>
                                  <p:childTnLst>
                                    <p:set>
                                      <p:cBhvr>
                                        <p:cTn id="9" dur="1" fill="hold">
                                          <p:stCondLst>
                                            <p:cond delay="0"/>
                                          </p:stCondLst>
                                        </p:cTn>
                                        <p:tgtEl>
                                          <p:spTgt spid="48"/>
                                        </p:tgtEl>
                                        <p:attrNameLst>
                                          <p:attrName>style.visibility</p:attrName>
                                        </p:attrNameLst>
                                      </p:cBhvr>
                                      <p:to>
                                        <p:strVal val="visible"/>
                                      </p:to>
                                    </p:set>
                                    <p:animEffect transition="in" filter="fade">
                                      <p:cBhvr>
                                        <p:cTn id="10" dur="500"/>
                                        <p:tgtEl>
                                          <p:spTgt spid="4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49"/>
                                        </p:tgtEl>
                                        <p:attrNameLst>
                                          <p:attrName>style.visibility</p:attrName>
                                        </p:attrNameLst>
                                      </p:cBhvr>
                                      <p:to>
                                        <p:strVal val="visible"/>
                                      </p:to>
                                    </p:set>
                                    <p:animEffect transition="in" filter="wipe(left)">
                                      <p:cBhvr>
                                        <p:cTn id="20" dur="500"/>
                                        <p:tgtEl>
                                          <p:spTgt spid="49"/>
                                        </p:tgtEl>
                                      </p:cBhvr>
                                    </p:animEffect>
                                  </p:childTnLst>
                                </p:cTn>
                              </p:par>
                              <p:par>
                                <p:cTn id="21" presetID="10" presetClass="entr" presetSubtype="0" fill="hold" grpId="0" nodeType="withEffect">
                                  <p:stCondLst>
                                    <p:cond delay="250"/>
                                  </p:stCondLst>
                                  <p:childTnLst>
                                    <p:set>
                                      <p:cBhvr>
                                        <p:cTn id="22" dur="1" fill="hold">
                                          <p:stCondLst>
                                            <p:cond delay="0"/>
                                          </p:stCondLst>
                                        </p:cTn>
                                        <p:tgtEl>
                                          <p:spTgt spid="50"/>
                                        </p:tgtEl>
                                        <p:attrNameLst>
                                          <p:attrName>style.visibility</p:attrName>
                                        </p:attrNameLst>
                                      </p:cBhvr>
                                      <p:to>
                                        <p:strVal val="visible"/>
                                      </p:to>
                                    </p:set>
                                    <p:animEffect transition="in" filter="fade">
                                      <p:cBhvr>
                                        <p:cTn id="23" dur="500"/>
                                        <p:tgtEl>
                                          <p:spTgt spid="50"/>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fade">
                                      <p:cBhvr>
                                        <p:cTn id="28" dur="500"/>
                                        <p:tgtEl>
                                          <p:spTgt spid="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66"/>
                                        </p:tgtEl>
                                        <p:attrNameLst>
                                          <p:attrName>style.visibility</p:attrName>
                                        </p:attrNameLst>
                                      </p:cBhvr>
                                      <p:to>
                                        <p:strVal val="visible"/>
                                      </p:to>
                                    </p:set>
                                    <p:animEffect transition="in" filter="fade">
                                      <p:cBhvr>
                                        <p:cTn id="31" dur="500"/>
                                        <p:tgtEl>
                                          <p:spTgt spid="66"/>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67"/>
                                        </p:tgtEl>
                                        <p:attrNameLst>
                                          <p:attrName>style.visibility</p:attrName>
                                        </p:attrNameLst>
                                      </p:cBhvr>
                                      <p:to>
                                        <p:strVal val="visible"/>
                                      </p:to>
                                    </p:set>
                                    <p:animEffect transition="in" filter="fade">
                                      <p:cBhvr>
                                        <p:cTn id="36" dur="500"/>
                                        <p:tgtEl>
                                          <p:spTgt spid="67"/>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fade">
                                      <p:cBhvr>
                                        <p:cTn id="41" dur="500"/>
                                        <p:tgtEl>
                                          <p:spTgt spid="13"/>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nodeType="clickEffect">
                                  <p:stCondLst>
                                    <p:cond delay="0"/>
                                  </p:stCondLst>
                                  <p:childTnLst>
                                    <p:set>
                                      <p:cBhvr>
                                        <p:cTn id="45" dur="1" fill="hold">
                                          <p:stCondLst>
                                            <p:cond delay="0"/>
                                          </p:stCondLst>
                                        </p:cTn>
                                        <p:tgtEl>
                                          <p:spTgt spid="68"/>
                                        </p:tgtEl>
                                        <p:attrNameLst>
                                          <p:attrName>style.visibility</p:attrName>
                                        </p:attrNameLst>
                                      </p:cBhvr>
                                      <p:to>
                                        <p:strVal val="visible"/>
                                      </p:to>
                                    </p:set>
                                    <p:animEffect transition="in" filter="wipe(left)">
                                      <p:cBhvr>
                                        <p:cTn id="46" dur="500"/>
                                        <p:tgtEl>
                                          <p:spTgt spid="68"/>
                                        </p:tgtEl>
                                      </p:cBhvr>
                                    </p:animEffect>
                                  </p:childTnLst>
                                </p:cTn>
                              </p:par>
                              <p:par>
                                <p:cTn id="47" presetID="10" presetClass="entr" presetSubtype="0" fill="hold" grpId="0" nodeType="withEffect">
                                  <p:stCondLst>
                                    <p:cond delay="250"/>
                                  </p:stCondLst>
                                  <p:childTnLst>
                                    <p:set>
                                      <p:cBhvr>
                                        <p:cTn id="48" dur="1" fill="hold">
                                          <p:stCondLst>
                                            <p:cond delay="0"/>
                                          </p:stCondLst>
                                        </p:cTn>
                                        <p:tgtEl>
                                          <p:spTgt spid="69"/>
                                        </p:tgtEl>
                                        <p:attrNameLst>
                                          <p:attrName>style.visibility</p:attrName>
                                        </p:attrNameLst>
                                      </p:cBhvr>
                                      <p:to>
                                        <p:strVal val="visible"/>
                                      </p:to>
                                    </p:set>
                                    <p:animEffect transition="in" filter="fade">
                                      <p:cBhvr>
                                        <p:cTn id="49" dur="500"/>
                                        <p:tgtEl>
                                          <p:spTgt spid="69"/>
                                        </p:tgtEl>
                                      </p:cBhvr>
                                    </p:animEffect>
                                  </p:childTnLst>
                                </p:cTn>
                              </p:par>
                              <p:par>
                                <p:cTn id="50" presetID="10" presetClass="entr" presetSubtype="0" fill="hold" grpId="0" nodeType="withEffect">
                                  <p:stCondLst>
                                    <p:cond delay="250"/>
                                  </p:stCondLst>
                                  <p:childTnLst>
                                    <p:set>
                                      <p:cBhvr>
                                        <p:cTn id="51" dur="1" fill="hold">
                                          <p:stCondLst>
                                            <p:cond delay="0"/>
                                          </p:stCondLst>
                                        </p:cTn>
                                        <p:tgtEl>
                                          <p:spTgt spid="70"/>
                                        </p:tgtEl>
                                        <p:attrNameLst>
                                          <p:attrName>style.visibility</p:attrName>
                                        </p:attrNameLst>
                                      </p:cBhvr>
                                      <p:to>
                                        <p:strVal val="visible"/>
                                      </p:to>
                                    </p:set>
                                    <p:animEffect transition="in" filter="fade">
                                      <p:cBhvr>
                                        <p:cTn id="52"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50" grpId="0"/>
      <p:bldP spid="66" grpId="0"/>
      <p:bldP spid="69" grpId="0"/>
      <p:bldP spid="70"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Graphic 16">
            <a:extLst>
              <a:ext uri="{FF2B5EF4-FFF2-40B4-BE49-F238E27FC236}">
                <a16:creationId xmlns:a16="http://schemas.microsoft.com/office/drawing/2014/main" id="{1B4A62AB-0023-4205-AD4F-1D605D7ECF3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570176" y="1754147"/>
            <a:ext cx="1959336" cy="1224585"/>
          </a:xfrm>
          <a:prstGeom prst="rect">
            <a:avLst/>
          </a:prstGeom>
        </p:spPr>
      </p:pic>
      <p:sp>
        <p:nvSpPr>
          <p:cNvPr id="6" name="Rectangle 5"/>
          <p:cNvSpPr/>
          <p:nvPr/>
        </p:nvSpPr>
        <p:spPr bwMode="auto">
          <a:xfrm>
            <a:off x="3718250" y="1294147"/>
            <a:ext cx="1694427" cy="426929"/>
          </a:xfrm>
          <a:prstGeom prst="rect">
            <a:avLst/>
          </a:prstGeom>
          <a:noFill/>
          <a:ln w="19050">
            <a:solidFill>
              <a:schemeClr val="bg1">
                <a:alpha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54" fontAlgn="base">
              <a:spcBef>
                <a:spcPct val="0"/>
              </a:spcBef>
              <a:spcAft>
                <a:spcPct val="0"/>
              </a:spcAft>
            </a:pPr>
            <a:endParaRPr lang="en-US" sz="1400" kern="0">
              <a:gradFill>
                <a:gsLst>
                  <a:gs pos="0">
                    <a:srgbClr val="FFFFFF"/>
                  </a:gs>
                  <a:gs pos="100000">
                    <a:srgbClr val="FFFFFF"/>
                  </a:gs>
                </a:gsLst>
                <a:lin ang="5400000" scaled="0"/>
              </a:gradFill>
              <a:ea typeface="Tahoma" panose="020B0604030504040204" pitchFamily="34" charset="0"/>
              <a:cs typeface="Tahoma" panose="020B0604030504040204" pitchFamily="34" charset="0"/>
              <a:sym typeface="Arial"/>
            </a:endParaRPr>
          </a:p>
        </p:txBody>
      </p:sp>
      <p:sp>
        <p:nvSpPr>
          <p:cNvPr id="13" name="Text Placeholder 2"/>
          <p:cNvSpPr txBox="1">
            <a:spLocks/>
          </p:cNvSpPr>
          <p:nvPr>
            <p:custDataLst>
              <p:tags r:id="rId1"/>
            </p:custDataLst>
          </p:nvPr>
        </p:nvSpPr>
        <p:spPr bwMode="auto">
          <a:xfrm>
            <a:off x="3917359" y="2124263"/>
            <a:ext cx="1230589" cy="124650"/>
          </a:xfrm>
          <a:prstGeom prst="rect">
            <a:avLst/>
          </a:prstGeom>
        </p:spPr>
        <p:txBody>
          <a:bodyPr lIns="0" tIns="0" rIns="0" bIns="0">
            <a:spAutoFit/>
          </a:bodyPr>
          <a:lstStyle>
            <a:defPPr>
              <a:defRPr lang="ru-RU"/>
            </a:defPPr>
            <a:lvl1pPr indent="0" algn="ctr" defTabSz="686047">
              <a:lnSpc>
                <a:spcPct val="90000"/>
              </a:lnSpc>
              <a:spcBef>
                <a:spcPts val="0"/>
              </a:spcBef>
              <a:spcAft>
                <a:spcPts val="675"/>
              </a:spcAft>
              <a:buSzPct val="90000"/>
              <a:buFont typeface="Arial" pitchFamily="34" charset="0"/>
              <a:buNone/>
              <a:defRPr sz="1200" spc="0" baseline="0">
                <a:gradFill flip="none" rotWithShape="1">
                  <a:gsLst>
                    <a:gs pos="0">
                      <a:schemeClr val="tx1">
                        <a:lumMod val="65000"/>
                        <a:lumOff val="35000"/>
                      </a:schemeClr>
                    </a:gs>
                    <a:gs pos="86000">
                      <a:schemeClr val="tx1">
                        <a:lumMod val="65000"/>
                        <a:lumOff val="35000"/>
                      </a:schemeClr>
                    </a:gs>
                  </a:gsLst>
                  <a:path path="circle">
                    <a:fillToRect r="100000" b="100000"/>
                  </a:path>
                  <a:tileRect l="-100000" t="-100000"/>
                </a:gradFill>
                <a:latin typeface="+mj-lt"/>
              </a:defRPr>
            </a:lvl1pPr>
            <a:lvl2pPr marL="0" indent="0" defTabSz="686047">
              <a:lnSpc>
                <a:spcPct val="90000"/>
              </a:lnSpc>
              <a:spcBef>
                <a:spcPts val="0"/>
              </a:spcBef>
              <a:spcAft>
                <a:spcPts val="300"/>
              </a:spcAft>
              <a:buSzPct val="90000"/>
              <a:buFont typeface="Arial" pitchFamily="34" charset="0"/>
              <a:buNone/>
              <a:tabLst>
                <a:tab pos="472868" algn="l"/>
              </a:tabLst>
              <a:defRPr spc="-50" baseline="0">
                <a:gradFill flip="none" rotWithShape="1">
                  <a:gsLst>
                    <a:gs pos="0">
                      <a:schemeClr val="bg1">
                        <a:lumMod val="50000"/>
                      </a:schemeClr>
                    </a:gs>
                    <a:gs pos="86000">
                      <a:schemeClr val="bg1">
                        <a:lumMod val="50000"/>
                      </a:schemeClr>
                    </a:gs>
                  </a:gsLst>
                  <a:path path="circle">
                    <a:fillToRect r="100000" b="100000"/>
                  </a:path>
                  <a:tileRect l="-100000" t="-100000"/>
                </a:gradFill>
                <a:latin typeface="+mj-lt"/>
              </a:defRPr>
            </a:lvl2pPr>
            <a:lvl3pPr marL="0" indent="0" defTabSz="686047">
              <a:lnSpc>
                <a:spcPct val="90000"/>
              </a:lnSpc>
              <a:spcBef>
                <a:spcPts val="0"/>
              </a:spcBef>
              <a:spcAft>
                <a:spcPts val="300"/>
              </a:spcAft>
              <a:buSzPct val="90000"/>
              <a:buFont typeface="Arial" pitchFamily="34" charset="0"/>
              <a:buNone/>
              <a:defRPr sz="1500" spc="-70" baseline="0">
                <a:gradFill flip="none" rotWithShape="1">
                  <a:gsLst>
                    <a:gs pos="0">
                      <a:schemeClr val="bg1">
                        <a:lumMod val="50000"/>
                      </a:schemeClr>
                    </a:gs>
                    <a:gs pos="86000">
                      <a:schemeClr val="bg1">
                        <a:lumMod val="50000"/>
                      </a:schemeClr>
                    </a:gs>
                  </a:gsLst>
                  <a:path path="circle">
                    <a:fillToRect r="100000" b="100000"/>
                  </a:path>
                  <a:tileRect l="-100000" t="-100000"/>
                </a:gradFill>
              </a:defRPr>
            </a:lvl3pPr>
            <a:lvl4pPr marL="0" indent="0" defTabSz="686047">
              <a:lnSpc>
                <a:spcPct val="90000"/>
              </a:lnSpc>
              <a:spcBef>
                <a:spcPts val="0"/>
              </a:spcBef>
              <a:spcAft>
                <a:spcPts val="300"/>
              </a:spcAft>
              <a:buSzPct val="90000"/>
              <a:buFont typeface="Arial" pitchFamily="34" charset="0"/>
              <a:buNone/>
              <a:tabLst>
                <a:tab pos="686074" algn="l"/>
              </a:tabLst>
              <a:defRPr sz="1600">
                <a:gradFill flip="none" rotWithShape="1">
                  <a:gsLst>
                    <a:gs pos="0">
                      <a:schemeClr val="bg1">
                        <a:lumMod val="50000"/>
                      </a:schemeClr>
                    </a:gs>
                    <a:gs pos="86000">
                      <a:schemeClr val="bg1">
                        <a:lumMod val="50000"/>
                      </a:schemeClr>
                    </a:gs>
                  </a:gsLst>
                  <a:path path="circle">
                    <a:fillToRect r="100000" b="100000"/>
                  </a:path>
                  <a:tileRect l="-100000" t="-100000"/>
                </a:gradFill>
              </a:defRPr>
            </a:lvl4pPr>
            <a:lvl5pPr marL="0" indent="0" defTabSz="686047">
              <a:lnSpc>
                <a:spcPct val="90000"/>
              </a:lnSpc>
              <a:spcBef>
                <a:spcPts val="0"/>
              </a:spcBef>
              <a:spcAft>
                <a:spcPts val="300"/>
              </a:spcAft>
              <a:buSzPct val="90000"/>
              <a:buFont typeface="Arial" pitchFamily="34" charset="0"/>
              <a:buNone/>
              <a:defRPr>
                <a:gradFill flip="none" rotWithShape="1">
                  <a:gsLst>
                    <a:gs pos="0">
                      <a:schemeClr val="bg1">
                        <a:lumMod val="50000"/>
                      </a:schemeClr>
                    </a:gs>
                    <a:gs pos="86000">
                      <a:schemeClr val="bg1">
                        <a:lumMod val="50000"/>
                      </a:schemeClr>
                    </a:gs>
                  </a:gsLst>
                  <a:path path="circle">
                    <a:fillToRect r="100000" b="100000"/>
                  </a:path>
                  <a:tileRect l="-100000" t="-100000"/>
                </a:gradFill>
              </a:defRPr>
            </a:lvl5pPr>
            <a:lvl6pPr marL="1886629" indent="-171512" defTabSz="686047">
              <a:spcBef>
                <a:spcPct val="20000"/>
              </a:spcBef>
              <a:buFont typeface="Arial" pitchFamily="34" charset="0"/>
              <a:buChar char="•"/>
              <a:defRPr sz="1500"/>
            </a:lvl6pPr>
            <a:lvl7pPr marL="2229652" indent="-171512" defTabSz="686047">
              <a:spcBef>
                <a:spcPct val="20000"/>
              </a:spcBef>
              <a:buFont typeface="Arial" pitchFamily="34" charset="0"/>
              <a:buChar char="•"/>
              <a:defRPr sz="1500"/>
            </a:lvl7pPr>
            <a:lvl8pPr marL="2572676" indent="-171512" defTabSz="686047">
              <a:spcBef>
                <a:spcPct val="20000"/>
              </a:spcBef>
              <a:buFont typeface="Arial" pitchFamily="34" charset="0"/>
              <a:buChar char="•"/>
              <a:defRPr sz="1500"/>
            </a:lvl8pPr>
            <a:lvl9pPr marL="2915700" indent="-171512" defTabSz="686047">
              <a:spcBef>
                <a:spcPct val="20000"/>
              </a:spcBef>
              <a:buFont typeface="Arial" pitchFamily="34" charset="0"/>
              <a:buChar char="•"/>
              <a:defRPr sz="1500"/>
            </a:lvl9pPr>
          </a:lstStyle>
          <a:p>
            <a:pPr defTabSz="685825">
              <a:defRPr/>
            </a:pPr>
            <a:r>
              <a:rPr lang="fr-FR" sz="900" kern="0" err="1">
                <a:solidFill>
                  <a:schemeClr val="bg1"/>
                </a:solidFill>
                <a:ea typeface="Tahoma" panose="020B0604030504040204" pitchFamily="34" charset="0"/>
                <a:cs typeface="Tahoma" panose="020B0604030504040204" pitchFamily="34" charset="0"/>
                <a:sym typeface="Arial"/>
              </a:rPr>
              <a:t>DataLab</a:t>
            </a:r>
            <a:endParaRPr lang="fr-FR" sz="900" kern="0">
              <a:solidFill>
                <a:schemeClr val="bg1"/>
              </a:solidFill>
              <a:ea typeface="Tahoma" panose="020B0604030504040204" pitchFamily="34" charset="0"/>
              <a:cs typeface="Tahoma" panose="020B0604030504040204" pitchFamily="34" charset="0"/>
              <a:sym typeface="Arial"/>
            </a:endParaRPr>
          </a:p>
        </p:txBody>
      </p:sp>
      <p:sp>
        <p:nvSpPr>
          <p:cNvPr id="26" name="Text Placeholder 2"/>
          <p:cNvSpPr txBox="1">
            <a:spLocks/>
          </p:cNvSpPr>
          <p:nvPr>
            <p:custDataLst>
              <p:tags r:id="rId2"/>
            </p:custDataLst>
          </p:nvPr>
        </p:nvSpPr>
        <p:spPr bwMode="auto">
          <a:xfrm>
            <a:off x="3627303" y="4372928"/>
            <a:ext cx="1955152" cy="124650"/>
          </a:xfrm>
          <a:prstGeom prst="rect">
            <a:avLst/>
          </a:prstGeom>
        </p:spPr>
        <p:txBody>
          <a:bodyPr lIns="0" tIns="0" rIns="0" bIns="0">
            <a:spAutoFit/>
          </a:bodyPr>
          <a:lstStyle>
            <a:defPPr>
              <a:defRPr lang="ru-RU"/>
            </a:defPPr>
            <a:lvl1pPr indent="0" algn="ctr" defTabSz="686047">
              <a:lnSpc>
                <a:spcPct val="90000"/>
              </a:lnSpc>
              <a:spcBef>
                <a:spcPts val="0"/>
              </a:spcBef>
              <a:spcAft>
                <a:spcPts val="675"/>
              </a:spcAft>
              <a:buSzPct val="90000"/>
              <a:buFont typeface="Arial" pitchFamily="34" charset="0"/>
              <a:buNone/>
              <a:defRPr sz="1200" spc="0" baseline="0">
                <a:gradFill flip="none" rotWithShape="1">
                  <a:gsLst>
                    <a:gs pos="0">
                      <a:schemeClr val="tx1">
                        <a:lumMod val="65000"/>
                        <a:lumOff val="35000"/>
                      </a:schemeClr>
                    </a:gs>
                    <a:gs pos="86000">
                      <a:schemeClr val="tx1">
                        <a:lumMod val="65000"/>
                        <a:lumOff val="35000"/>
                      </a:schemeClr>
                    </a:gs>
                  </a:gsLst>
                  <a:path path="circle">
                    <a:fillToRect r="100000" b="100000"/>
                  </a:path>
                  <a:tileRect l="-100000" t="-100000"/>
                </a:gradFill>
                <a:latin typeface="+mj-lt"/>
              </a:defRPr>
            </a:lvl1pPr>
            <a:lvl2pPr marL="0" indent="0" defTabSz="686047">
              <a:lnSpc>
                <a:spcPct val="90000"/>
              </a:lnSpc>
              <a:spcBef>
                <a:spcPts val="0"/>
              </a:spcBef>
              <a:spcAft>
                <a:spcPts val="300"/>
              </a:spcAft>
              <a:buSzPct val="90000"/>
              <a:buFont typeface="Arial" pitchFamily="34" charset="0"/>
              <a:buNone/>
              <a:tabLst>
                <a:tab pos="472868" algn="l"/>
              </a:tabLst>
              <a:defRPr spc="-50" baseline="0">
                <a:gradFill flip="none" rotWithShape="1">
                  <a:gsLst>
                    <a:gs pos="0">
                      <a:schemeClr val="bg1">
                        <a:lumMod val="50000"/>
                      </a:schemeClr>
                    </a:gs>
                    <a:gs pos="86000">
                      <a:schemeClr val="bg1">
                        <a:lumMod val="50000"/>
                      </a:schemeClr>
                    </a:gs>
                  </a:gsLst>
                  <a:path path="circle">
                    <a:fillToRect r="100000" b="100000"/>
                  </a:path>
                  <a:tileRect l="-100000" t="-100000"/>
                </a:gradFill>
                <a:latin typeface="+mj-lt"/>
              </a:defRPr>
            </a:lvl2pPr>
            <a:lvl3pPr marL="0" indent="0" defTabSz="686047">
              <a:lnSpc>
                <a:spcPct val="90000"/>
              </a:lnSpc>
              <a:spcBef>
                <a:spcPts val="0"/>
              </a:spcBef>
              <a:spcAft>
                <a:spcPts val="300"/>
              </a:spcAft>
              <a:buSzPct val="90000"/>
              <a:buFont typeface="Arial" pitchFamily="34" charset="0"/>
              <a:buNone/>
              <a:defRPr sz="1500" spc="-70" baseline="0">
                <a:gradFill flip="none" rotWithShape="1">
                  <a:gsLst>
                    <a:gs pos="0">
                      <a:schemeClr val="bg1">
                        <a:lumMod val="50000"/>
                      </a:schemeClr>
                    </a:gs>
                    <a:gs pos="86000">
                      <a:schemeClr val="bg1">
                        <a:lumMod val="50000"/>
                      </a:schemeClr>
                    </a:gs>
                  </a:gsLst>
                  <a:path path="circle">
                    <a:fillToRect r="100000" b="100000"/>
                  </a:path>
                  <a:tileRect l="-100000" t="-100000"/>
                </a:gradFill>
              </a:defRPr>
            </a:lvl3pPr>
            <a:lvl4pPr marL="0" indent="0" defTabSz="686047">
              <a:lnSpc>
                <a:spcPct val="90000"/>
              </a:lnSpc>
              <a:spcBef>
                <a:spcPts val="0"/>
              </a:spcBef>
              <a:spcAft>
                <a:spcPts val="300"/>
              </a:spcAft>
              <a:buSzPct val="90000"/>
              <a:buFont typeface="Arial" pitchFamily="34" charset="0"/>
              <a:buNone/>
              <a:tabLst>
                <a:tab pos="686074" algn="l"/>
              </a:tabLst>
              <a:defRPr sz="1600">
                <a:gradFill flip="none" rotWithShape="1">
                  <a:gsLst>
                    <a:gs pos="0">
                      <a:schemeClr val="bg1">
                        <a:lumMod val="50000"/>
                      </a:schemeClr>
                    </a:gs>
                    <a:gs pos="86000">
                      <a:schemeClr val="bg1">
                        <a:lumMod val="50000"/>
                      </a:schemeClr>
                    </a:gs>
                  </a:gsLst>
                  <a:path path="circle">
                    <a:fillToRect r="100000" b="100000"/>
                  </a:path>
                  <a:tileRect l="-100000" t="-100000"/>
                </a:gradFill>
              </a:defRPr>
            </a:lvl4pPr>
            <a:lvl5pPr marL="0" indent="0" defTabSz="686047">
              <a:lnSpc>
                <a:spcPct val="90000"/>
              </a:lnSpc>
              <a:spcBef>
                <a:spcPts val="0"/>
              </a:spcBef>
              <a:spcAft>
                <a:spcPts val="300"/>
              </a:spcAft>
              <a:buSzPct val="90000"/>
              <a:buFont typeface="Arial" pitchFamily="34" charset="0"/>
              <a:buNone/>
              <a:defRPr>
                <a:gradFill flip="none" rotWithShape="1">
                  <a:gsLst>
                    <a:gs pos="0">
                      <a:schemeClr val="bg1">
                        <a:lumMod val="50000"/>
                      </a:schemeClr>
                    </a:gs>
                    <a:gs pos="86000">
                      <a:schemeClr val="bg1">
                        <a:lumMod val="50000"/>
                      </a:schemeClr>
                    </a:gs>
                  </a:gsLst>
                  <a:path path="circle">
                    <a:fillToRect r="100000" b="100000"/>
                  </a:path>
                  <a:tileRect l="-100000" t="-100000"/>
                </a:gradFill>
              </a:defRPr>
            </a:lvl5pPr>
            <a:lvl6pPr marL="1886629" indent="-171512" defTabSz="686047">
              <a:spcBef>
                <a:spcPct val="20000"/>
              </a:spcBef>
              <a:buFont typeface="Arial" pitchFamily="34" charset="0"/>
              <a:buChar char="•"/>
              <a:defRPr sz="1500"/>
            </a:lvl6pPr>
            <a:lvl7pPr marL="2229652" indent="-171512" defTabSz="686047">
              <a:spcBef>
                <a:spcPct val="20000"/>
              </a:spcBef>
              <a:buFont typeface="Arial" pitchFamily="34" charset="0"/>
              <a:buChar char="•"/>
              <a:defRPr sz="1500"/>
            </a:lvl7pPr>
            <a:lvl8pPr marL="2572676" indent="-171512" defTabSz="686047">
              <a:spcBef>
                <a:spcPct val="20000"/>
              </a:spcBef>
              <a:buFont typeface="Arial" pitchFamily="34" charset="0"/>
              <a:buChar char="•"/>
              <a:defRPr sz="1500"/>
            </a:lvl8pPr>
            <a:lvl9pPr marL="2915700" indent="-171512" defTabSz="686047">
              <a:spcBef>
                <a:spcPct val="20000"/>
              </a:spcBef>
              <a:buFont typeface="Arial" pitchFamily="34" charset="0"/>
              <a:buChar char="•"/>
              <a:defRPr sz="1500"/>
            </a:lvl9pPr>
          </a:lstStyle>
          <a:p>
            <a:pPr defTabSz="685825">
              <a:defRPr/>
            </a:pPr>
            <a:r>
              <a:rPr lang="fr-FR" sz="900" kern="0">
                <a:solidFill>
                  <a:schemeClr val="bg1"/>
                </a:solidFill>
                <a:ea typeface="Tahoma" panose="020B0604030504040204" pitchFamily="34" charset="0"/>
                <a:cs typeface="Tahoma" panose="020B0604030504040204" pitchFamily="34" charset="0"/>
                <a:sym typeface="Arial"/>
              </a:rPr>
              <a:t>Backup Server</a:t>
            </a:r>
          </a:p>
        </p:txBody>
      </p:sp>
      <p:grpSp>
        <p:nvGrpSpPr>
          <p:cNvPr id="44" name="Group 43"/>
          <p:cNvGrpSpPr/>
          <p:nvPr/>
        </p:nvGrpSpPr>
        <p:grpSpPr>
          <a:xfrm>
            <a:off x="4155202" y="3104811"/>
            <a:ext cx="881090" cy="291164"/>
            <a:chOff x="5690875" y="3878802"/>
            <a:chExt cx="1174787" cy="388218"/>
          </a:xfrm>
        </p:grpSpPr>
        <p:cxnSp>
          <p:nvCxnSpPr>
            <p:cNvPr id="37" name="Straight Connector 36"/>
            <p:cNvCxnSpPr/>
            <p:nvPr/>
          </p:nvCxnSpPr>
          <p:spPr>
            <a:xfrm flipV="1">
              <a:off x="6278268" y="4099495"/>
              <a:ext cx="0" cy="167525"/>
            </a:xfrm>
            <a:prstGeom prst="line">
              <a:avLst/>
            </a:prstGeom>
            <a:ln w="12700">
              <a:solidFill>
                <a:srgbClr val="00B492"/>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5690875" y="4095750"/>
              <a:ext cx="1174787" cy="0"/>
            </a:xfrm>
            <a:prstGeom prst="line">
              <a:avLst/>
            </a:prstGeom>
            <a:ln w="12700">
              <a:solidFill>
                <a:srgbClr val="00B492"/>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flipV="1">
              <a:off x="5690875" y="3885152"/>
              <a:ext cx="0" cy="216000"/>
            </a:xfrm>
            <a:prstGeom prst="line">
              <a:avLst/>
            </a:prstGeom>
            <a:ln w="12700">
              <a:solidFill>
                <a:srgbClr val="00B49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flipV="1">
              <a:off x="6278268" y="3878802"/>
              <a:ext cx="0" cy="216000"/>
            </a:xfrm>
            <a:prstGeom prst="line">
              <a:avLst/>
            </a:prstGeom>
            <a:ln w="12700">
              <a:solidFill>
                <a:srgbClr val="00B49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flipV="1">
              <a:off x="6865662" y="3885152"/>
              <a:ext cx="0" cy="216000"/>
            </a:xfrm>
            <a:prstGeom prst="line">
              <a:avLst/>
            </a:prstGeom>
            <a:ln w="12700">
              <a:solidFill>
                <a:srgbClr val="00B49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46" name="Rectangle 45"/>
          <p:cNvSpPr/>
          <p:nvPr/>
        </p:nvSpPr>
        <p:spPr>
          <a:xfrm>
            <a:off x="3546505" y="2912486"/>
            <a:ext cx="2042547" cy="230832"/>
          </a:xfrm>
          <a:prstGeom prst="rect">
            <a:avLst/>
          </a:prstGeom>
        </p:spPr>
        <p:txBody>
          <a:bodyPr wrap="none">
            <a:spAutoFit/>
          </a:bodyPr>
          <a:lstStyle/>
          <a:p>
            <a:pPr defTabSz="685766">
              <a:defRPr/>
            </a:pPr>
            <a:r>
              <a:rPr lang="ko-KR" altLang="en-US" sz="900" kern="0" dirty="0">
                <a:solidFill>
                  <a:schemeClr val="bg1"/>
                </a:solidFill>
                <a:latin typeface="Tahoma" panose="020B0604030504040204" pitchFamily="34" charset="0"/>
                <a:ea typeface="Tahoma" panose="020B0604030504040204" pitchFamily="34" charset="0"/>
                <a:cs typeface="Tahoma" panose="020B0604030504040204" pitchFamily="34" charset="0"/>
                <a:sym typeface="Arial"/>
              </a:rPr>
              <a:t>가상 </a:t>
            </a:r>
            <a:r>
              <a:rPr lang="ko-KR" altLang="en-US" sz="900" kern="0" dirty="0" err="1">
                <a:solidFill>
                  <a:schemeClr val="bg1"/>
                </a:solidFill>
                <a:latin typeface="Tahoma" panose="020B0604030504040204" pitchFamily="34" charset="0"/>
                <a:ea typeface="Tahoma" panose="020B0604030504040204" pitchFamily="34" charset="0"/>
                <a:cs typeface="Tahoma" panose="020B0604030504040204" pitchFamily="34" charset="0"/>
                <a:sym typeface="Arial"/>
              </a:rPr>
              <a:t>버추얼랩</a:t>
            </a:r>
            <a:r>
              <a:rPr lang="en-US" altLang="ko-KR" sz="900" kern="0" dirty="0">
                <a:solidFill>
                  <a:schemeClr val="bg1"/>
                </a:solidFill>
                <a:latin typeface="Tahoma" panose="020B0604030504040204" pitchFamily="34" charset="0"/>
                <a:ea typeface="Tahoma" panose="020B0604030504040204" pitchFamily="34" charset="0"/>
                <a:cs typeface="Tahoma" panose="020B0604030504040204" pitchFamily="34" charset="0"/>
                <a:sym typeface="Arial"/>
              </a:rPr>
              <a:t>(</a:t>
            </a:r>
            <a:r>
              <a:rPr lang="ko-KR" altLang="en-US" sz="900" kern="0" dirty="0" err="1">
                <a:solidFill>
                  <a:schemeClr val="bg1"/>
                </a:solidFill>
                <a:latin typeface="Tahoma" panose="020B0604030504040204" pitchFamily="34" charset="0"/>
                <a:ea typeface="Tahoma" panose="020B0604030504040204" pitchFamily="34" charset="0"/>
                <a:cs typeface="Tahoma" panose="020B0604030504040204" pitchFamily="34" charset="0"/>
                <a:sym typeface="Arial"/>
              </a:rPr>
              <a:t>샌드박스</a:t>
            </a:r>
            <a:r>
              <a:rPr lang="en-US" altLang="ko-KR" sz="900" kern="0" dirty="0">
                <a:solidFill>
                  <a:schemeClr val="bg1"/>
                </a:solidFill>
                <a:latin typeface="Tahoma" panose="020B0604030504040204" pitchFamily="34" charset="0"/>
                <a:ea typeface="Tahoma" panose="020B0604030504040204" pitchFamily="34" charset="0"/>
                <a:cs typeface="Tahoma" panose="020B0604030504040204" pitchFamily="34" charset="0"/>
                <a:sym typeface="Arial"/>
              </a:rPr>
              <a:t>)</a:t>
            </a:r>
            <a:r>
              <a:rPr lang="ko-KR" altLang="en-US" sz="900" kern="0" dirty="0">
                <a:solidFill>
                  <a:schemeClr val="bg1"/>
                </a:solidFill>
                <a:latin typeface="Tahoma" panose="020B0604030504040204" pitchFamily="34" charset="0"/>
                <a:ea typeface="Tahoma" panose="020B0604030504040204" pitchFamily="34" charset="0"/>
                <a:cs typeface="Tahoma" panose="020B0604030504040204" pitchFamily="34" charset="0"/>
                <a:sym typeface="Arial"/>
              </a:rPr>
              <a:t>에 </a:t>
            </a:r>
            <a:r>
              <a:rPr lang="en-US" altLang="ko-KR" sz="900" kern="0" dirty="0">
                <a:solidFill>
                  <a:schemeClr val="bg1"/>
                </a:solidFill>
                <a:latin typeface="Tahoma" panose="020B0604030504040204" pitchFamily="34" charset="0"/>
                <a:ea typeface="Tahoma" panose="020B0604030504040204" pitchFamily="34" charset="0"/>
                <a:cs typeface="Tahoma" panose="020B0604030504040204" pitchFamily="34" charset="0"/>
                <a:sym typeface="Arial"/>
              </a:rPr>
              <a:t>VM </a:t>
            </a:r>
            <a:r>
              <a:rPr lang="ko-KR" altLang="en-US" sz="900" kern="0" dirty="0">
                <a:solidFill>
                  <a:schemeClr val="bg1"/>
                </a:solidFill>
                <a:latin typeface="Tahoma" panose="020B0604030504040204" pitchFamily="34" charset="0"/>
                <a:ea typeface="Tahoma" panose="020B0604030504040204" pitchFamily="34" charset="0"/>
                <a:cs typeface="Tahoma" panose="020B0604030504040204" pitchFamily="34" charset="0"/>
                <a:sym typeface="Arial"/>
              </a:rPr>
              <a:t>실행</a:t>
            </a:r>
            <a:endParaRPr lang="en-US" sz="900" kern="0" dirty="0">
              <a:solidFill>
                <a:schemeClr val="bg1"/>
              </a:solidFill>
              <a:latin typeface="Tahoma" panose="020B0604030504040204" pitchFamily="34" charset="0"/>
              <a:ea typeface="Tahoma" panose="020B0604030504040204" pitchFamily="34" charset="0"/>
              <a:cs typeface="Tahoma" panose="020B0604030504040204" pitchFamily="34" charset="0"/>
              <a:sym typeface="Arial"/>
            </a:endParaRPr>
          </a:p>
        </p:txBody>
      </p:sp>
      <p:sp>
        <p:nvSpPr>
          <p:cNvPr id="62" name="Rectangle 61"/>
          <p:cNvSpPr/>
          <p:nvPr/>
        </p:nvSpPr>
        <p:spPr>
          <a:xfrm>
            <a:off x="5528479" y="3167674"/>
            <a:ext cx="1084759" cy="230832"/>
          </a:xfrm>
          <a:prstGeom prst="rect">
            <a:avLst/>
          </a:prstGeom>
        </p:spPr>
        <p:txBody>
          <a:bodyPr wrap="square">
            <a:spAutoFit/>
          </a:bodyPr>
          <a:lstStyle/>
          <a:p>
            <a:pPr defTabSz="685766">
              <a:defRPr/>
            </a:pPr>
            <a:r>
              <a:rPr lang="ko-KR" altLang="en-US" sz="900" kern="0" dirty="0">
                <a:solidFill>
                  <a:schemeClr val="bg1"/>
                </a:solidFill>
                <a:latin typeface="Tahoma" panose="020B0604030504040204" pitchFamily="34" charset="0"/>
                <a:ea typeface="Tahoma" panose="020B0604030504040204" pitchFamily="34" charset="0"/>
                <a:cs typeface="Tahoma" panose="020B0604030504040204" pitchFamily="34" charset="0"/>
                <a:sym typeface="Arial"/>
              </a:rPr>
              <a:t>스냅샷 복사</a:t>
            </a:r>
            <a:endParaRPr lang="en-US" sz="900" kern="0" dirty="0">
              <a:solidFill>
                <a:schemeClr val="bg1"/>
              </a:solidFill>
              <a:latin typeface="Tahoma" panose="020B0604030504040204" pitchFamily="34" charset="0"/>
              <a:ea typeface="Tahoma" panose="020B0604030504040204" pitchFamily="34" charset="0"/>
              <a:cs typeface="Tahoma" panose="020B0604030504040204" pitchFamily="34" charset="0"/>
              <a:sym typeface="Arial"/>
            </a:endParaRPr>
          </a:p>
        </p:txBody>
      </p:sp>
      <p:cxnSp>
        <p:nvCxnSpPr>
          <p:cNvPr id="63" name="Straight Connector 62"/>
          <p:cNvCxnSpPr>
            <a:cxnSpLocks/>
          </p:cNvCxnSpPr>
          <p:nvPr/>
        </p:nvCxnSpPr>
        <p:spPr>
          <a:xfrm flipH="1">
            <a:off x="5036291" y="3491567"/>
            <a:ext cx="1812002" cy="0"/>
          </a:xfrm>
          <a:prstGeom prst="line">
            <a:avLst/>
          </a:prstGeom>
          <a:ln w="12700">
            <a:solidFill>
              <a:srgbClr val="00B492"/>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0" name="Straight Connector 49"/>
          <p:cNvCxnSpPr/>
          <p:nvPr/>
        </p:nvCxnSpPr>
        <p:spPr>
          <a:xfrm>
            <a:off x="3257785" y="3166110"/>
            <a:ext cx="280964" cy="0"/>
          </a:xfrm>
          <a:prstGeom prst="line">
            <a:avLst/>
          </a:prstGeom>
          <a:ln w="12700">
            <a:solidFill>
              <a:srgbClr val="00B492"/>
            </a:solidFill>
          </a:ln>
        </p:spPr>
        <p:style>
          <a:lnRef idx="1">
            <a:schemeClr val="accent1"/>
          </a:lnRef>
          <a:fillRef idx="0">
            <a:schemeClr val="accent1"/>
          </a:fillRef>
          <a:effectRef idx="0">
            <a:schemeClr val="accent1"/>
          </a:effectRef>
          <a:fontRef idx="minor">
            <a:schemeClr val="tx1"/>
          </a:fontRef>
        </p:style>
      </p:cxnSp>
      <p:cxnSp>
        <p:nvCxnSpPr>
          <p:cNvPr id="81" name="Straight Connector 51"/>
          <p:cNvCxnSpPr/>
          <p:nvPr/>
        </p:nvCxnSpPr>
        <p:spPr>
          <a:xfrm flipV="1">
            <a:off x="3266039" y="1500777"/>
            <a:ext cx="0" cy="1665334"/>
          </a:xfrm>
          <a:prstGeom prst="line">
            <a:avLst/>
          </a:prstGeom>
          <a:ln w="12700">
            <a:solidFill>
              <a:srgbClr val="00B492"/>
            </a:solidFill>
          </a:ln>
        </p:spPr>
        <p:style>
          <a:lnRef idx="1">
            <a:schemeClr val="accent1"/>
          </a:lnRef>
          <a:fillRef idx="0">
            <a:schemeClr val="accent1"/>
          </a:fillRef>
          <a:effectRef idx="0">
            <a:schemeClr val="accent1"/>
          </a:effectRef>
          <a:fontRef idx="minor">
            <a:schemeClr val="tx1"/>
          </a:fontRef>
        </p:style>
      </p:cxnSp>
      <p:cxnSp>
        <p:nvCxnSpPr>
          <p:cNvPr id="82" name="Straight Connector 53"/>
          <p:cNvCxnSpPr/>
          <p:nvPr/>
        </p:nvCxnSpPr>
        <p:spPr>
          <a:xfrm>
            <a:off x="3262470" y="1500775"/>
            <a:ext cx="386491" cy="0"/>
          </a:xfrm>
          <a:prstGeom prst="line">
            <a:avLst/>
          </a:prstGeom>
          <a:ln w="12700">
            <a:solidFill>
              <a:srgbClr val="00B49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4" name="Rectangle 45"/>
          <p:cNvSpPr/>
          <p:nvPr/>
        </p:nvSpPr>
        <p:spPr>
          <a:xfrm>
            <a:off x="2672429" y="1262706"/>
            <a:ext cx="1050288" cy="230832"/>
          </a:xfrm>
          <a:prstGeom prst="rect">
            <a:avLst/>
          </a:prstGeom>
        </p:spPr>
        <p:txBody>
          <a:bodyPr wrap="none">
            <a:spAutoFit/>
          </a:bodyPr>
          <a:lstStyle/>
          <a:p>
            <a:pPr defTabSz="685766">
              <a:defRPr/>
            </a:pPr>
            <a:r>
              <a:rPr lang="en-US" sz="900" kern="0" err="1">
                <a:solidFill>
                  <a:schemeClr val="bg1"/>
                </a:solidFill>
                <a:latin typeface="Tahoma" panose="020B0604030504040204" pitchFamily="34" charset="0"/>
                <a:ea typeface="Tahoma" panose="020B0604030504040204" pitchFamily="34" charset="0"/>
                <a:cs typeface="Tahoma" panose="020B0604030504040204" pitchFamily="34" charset="0"/>
                <a:sym typeface="Arial"/>
              </a:rPr>
              <a:t>SureBackup</a:t>
            </a:r>
            <a:r>
              <a:rPr lang="en-US" sz="900" kern="0" dirty="0">
                <a:solidFill>
                  <a:schemeClr val="bg1"/>
                </a:solidFill>
                <a:latin typeface="Tahoma" panose="020B0604030504040204" pitchFamily="34" charset="0"/>
                <a:ea typeface="Tahoma" panose="020B0604030504040204" pitchFamily="34" charset="0"/>
                <a:cs typeface="Tahoma" panose="020B0604030504040204" pitchFamily="34" charset="0"/>
                <a:sym typeface="Arial"/>
              </a:rPr>
              <a:t> </a:t>
            </a:r>
            <a:r>
              <a:rPr lang="ko-KR" altLang="en-US" sz="900" kern="0" dirty="0">
                <a:solidFill>
                  <a:schemeClr val="bg1"/>
                </a:solidFill>
                <a:latin typeface="Tahoma" panose="020B0604030504040204" pitchFamily="34" charset="0"/>
                <a:ea typeface="Tahoma" panose="020B0604030504040204" pitchFamily="34" charset="0"/>
                <a:cs typeface="Tahoma" panose="020B0604030504040204" pitchFamily="34" charset="0"/>
                <a:sym typeface="Arial"/>
              </a:rPr>
              <a:t>수행</a:t>
            </a:r>
            <a:endParaRPr lang="en-US" sz="900" kern="0" dirty="0">
              <a:solidFill>
                <a:schemeClr val="bg1"/>
              </a:solidFill>
              <a:latin typeface="Tahoma" panose="020B0604030504040204" pitchFamily="34" charset="0"/>
              <a:ea typeface="Tahoma" panose="020B0604030504040204" pitchFamily="34" charset="0"/>
              <a:cs typeface="Tahoma" panose="020B0604030504040204" pitchFamily="34" charset="0"/>
              <a:sym typeface="Arial"/>
            </a:endParaRPr>
          </a:p>
        </p:txBody>
      </p:sp>
      <p:cxnSp>
        <p:nvCxnSpPr>
          <p:cNvPr id="75" name="Connector: Elbow 74"/>
          <p:cNvCxnSpPr>
            <a:cxnSpLocks/>
          </p:cNvCxnSpPr>
          <p:nvPr/>
        </p:nvCxnSpPr>
        <p:spPr>
          <a:xfrm rot="10800000">
            <a:off x="5036292" y="3761004"/>
            <a:ext cx="1812000" cy="393837"/>
          </a:xfrm>
          <a:prstGeom prst="bentConnector3">
            <a:avLst>
              <a:gd name="adj1" fmla="val 50000"/>
            </a:avLst>
          </a:prstGeom>
          <a:ln w="12700">
            <a:solidFill>
              <a:srgbClr val="00B492"/>
            </a:solidFill>
            <a:tailEnd type="triangle" w="med" len="med"/>
          </a:ln>
        </p:spPr>
        <p:style>
          <a:lnRef idx="1">
            <a:schemeClr val="accent1"/>
          </a:lnRef>
          <a:fillRef idx="0">
            <a:schemeClr val="accent1"/>
          </a:fillRef>
          <a:effectRef idx="0">
            <a:schemeClr val="accent1"/>
          </a:effectRef>
          <a:fontRef idx="minor">
            <a:schemeClr val="tx1"/>
          </a:fontRef>
        </p:style>
      </p:cxnSp>
      <p:sp>
        <p:nvSpPr>
          <p:cNvPr id="76" name="Text Placeholder 2">
            <a:extLst>
              <a:ext uri="{FF2B5EF4-FFF2-40B4-BE49-F238E27FC236}">
                <a16:creationId xmlns:a16="http://schemas.microsoft.com/office/drawing/2014/main" id="{2951C5F6-80EA-BF46-8496-5821744EF9AA}"/>
              </a:ext>
            </a:extLst>
          </p:cNvPr>
          <p:cNvSpPr txBox="1">
            <a:spLocks/>
          </p:cNvSpPr>
          <p:nvPr>
            <p:custDataLst>
              <p:tags r:id="rId3"/>
            </p:custDataLst>
          </p:nvPr>
        </p:nvSpPr>
        <p:spPr bwMode="auto">
          <a:xfrm>
            <a:off x="6742184" y="3571386"/>
            <a:ext cx="1227175" cy="124650"/>
          </a:xfrm>
          <a:prstGeom prst="rect">
            <a:avLst/>
          </a:prstGeom>
        </p:spPr>
        <p:txBody>
          <a:bodyPr wrap="square" lIns="0" tIns="0" rIns="0" bIns="0">
            <a:spAutoFit/>
          </a:bodyPr>
          <a:lstStyle>
            <a:defPPr>
              <a:defRPr lang="ru-RU"/>
            </a:defPPr>
            <a:lvl1pPr indent="0" algn="ctr" defTabSz="686047">
              <a:lnSpc>
                <a:spcPct val="90000"/>
              </a:lnSpc>
              <a:spcBef>
                <a:spcPts val="0"/>
              </a:spcBef>
              <a:spcAft>
                <a:spcPts val="675"/>
              </a:spcAft>
              <a:buSzPct val="90000"/>
              <a:buFont typeface="Arial" pitchFamily="34" charset="0"/>
              <a:buNone/>
              <a:defRPr sz="1200" spc="0" baseline="0">
                <a:gradFill flip="none" rotWithShape="1">
                  <a:gsLst>
                    <a:gs pos="0">
                      <a:schemeClr val="tx1">
                        <a:lumMod val="65000"/>
                        <a:lumOff val="35000"/>
                      </a:schemeClr>
                    </a:gs>
                    <a:gs pos="86000">
                      <a:schemeClr val="tx1">
                        <a:lumMod val="65000"/>
                        <a:lumOff val="35000"/>
                      </a:schemeClr>
                    </a:gs>
                  </a:gsLst>
                  <a:path path="circle">
                    <a:fillToRect r="100000" b="100000"/>
                  </a:path>
                  <a:tileRect l="-100000" t="-100000"/>
                </a:gradFill>
                <a:latin typeface="+mj-lt"/>
              </a:defRPr>
            </a:lvl1pPr>
            <a:lvl2pPr marL="0" indent="0" defTabSz="686047">
              <a:lnSpc>
                <a:spcPct val="90000"/>
              </a:lnSpc>
              <a:spcBef>
                <a:spcPts val="0"/>
              </a:spcBef>
              <a:spcAft>
                <a:spcPts val="300"/>
              </a:spcAft>
              <a:buSzPct val="90000"/>
              <a:buFont typeface="Arial" pitchFamily="34" charset="0"/>
              <a:buNone/>
              <a:tabLst>
                <a:tab pos="472868" algn="l"/>
              </a:tabLst>
              <a:defRPr spc="-50" baseline="0">
                <a:gradFill flip="none" rotWithShape="1">
                  <a:gsLst>
                    <a:gs pos="0">
                      <a:schemeClr val="bg1">
                        <a:lumMod val="50000"/>
                      </a:schemeClr>
                    </a:gs>
                    <a:gs pos="86000">
                      <a:schemeClr val="bg1">
                        <a:lumMod val="50000"/>
                      </a:schemeClr>
                    </a:gs>
                  </a:gsLst>
                  <a:path path="circle">
                    <a:fillToRect r="100000" b="100000"/>
                  </a:path>
                  <a:tileRect l="-100000" t="-100000"/>
                </a:gradFill>
                <a:latin typeface="+mj-lt"/>
              </a:defRPr>
            </a:lvl2pPr>
            <a:lvl3pPr marL="0" indent="0" defTabSz="686047">
              <a:lnSpc>
                <a:spcPct val="90000"/>
              </a:lnSpc>
              <a:spcBef>
                <a:spcPts val="0"/>
              </a:spcBef>
              <a:spcAft>
                <a:spcPts val="300"/>
              </a:spcAft>
              <a:buSzPct val="90000"/>
              <a:buFont typeface="Arial" pitchFamily="34" charset="0"/>
              <a:buNone/>
              <a:defRPr sz="1500" spc="-70" baseline="0">
                <a:gradFill flip="none" rotWithShape="1">
                  <a:gsLst>
                    <a:gs pos="0">
                      <a:schemeClr val="bg1">
                        <a:lumMod val="50000"/>
                      </a:schemeClr>
                    </a:gs>
                    <a:gs pos="86000">
                      <a:schemeClr val="bg1">
                        <a:lumMod val="50000"/>
                      </a:schemeClr>
                    </a:gs>
                  </a:gsLst>
                  <a:path path="circle">
                    <a:fillToRect r="100000" b="100000"/>
                  </a:path>
                  <a:tileRect l="-100000" t="-100000"/>
                </a:gradFill>
              </a:defRPr>
            </a:lvl3pPr>
            <a:lvl4pPr marL="0" indent="0" defTabSz="686047">
              <a:lnSpc>
                <a:spcPct val="90000"/>
              </a:lnSpc>
              <a:spcBef>
                <a:spcPts val="0"/>
              </a:spcBef>
              <a:spcAft>
                <a:spcPts val="300"/>
              </a:spcAft>
              <a:buSzPct val="90000"/>
              <a:buFont typeface="Arial" pitchFamily="34" charset="0"/>
              <a:buNone/>
              <a:tabLst>
                <a:tab pos="686074" algn="l"/>
              </a:tabLst>
              <a:defRPr sz="1600">
                <a:gradFill flip="none" rotWithShape="1">
                  <a:gsLst>
                    <a:gs pos="0">
                      <a:schemeClr val="bg1">
                        <a:lumMod val="50000"/>
                      </a:schemeClr>
                    </a:gs>
                    <a:gs pos="86000">
                      <a:schemeClr val="bg1">
                        <a:lumMod val="50000"/>
                      </a:schemeClr>
                    </a:gs>
                  </a:gsLst>
                  <a:path path="circle">
                    <a:fillToRect r="100000" b="100000"/>
                  </a:path>
                  <a:tileRect l="-100000" t="-100000"/>
                </a:gradFill>
              </a:defRPr>
            </a:lvl4pPr>
            <a:lvl5pPr marL="0" indent="0" defTabSz="686047">
              <a:lnSpc>
                <a:spcPct val="90000"/>
              </a:lnSpc>
              <a:spcBef>
                <a:spcPts val="0"/>
              </a:spcBef>
              <a:spcAft>
                <a:spcPts val="300"/>
              </a:spcAft>
              <a:buSzPct val="90000"/>
              <a:buFont typeface="Arial" pitchFamily="34" charset="0"/>
              <a:buNone/>
              <a:defRPr>
                <a:gradFill flip="none" rotWithShape="1">
                  <a:gsLst>
                    <a:gs pos="0">
                      <a:schemeClr val="bg1">
                        <a:lumMod val="50000"/>
                      </a:schemeClr>
                    </a:gs>
                    <a:gs pos="86000">
                      <a:schemeClr val="bg1">
                        <a:lumMod val="50000"/>
                      </a:schemeClr>
                    </a:gs>
                  </a:gsLst>
                  <a:path path="circle">
                    <a:fillToRect r="100000" b="100000"/>
                  </a:path>
                  <a:tileRect l="-100000" t="-100000"/>
                </a:gradFill>
              </a:defRPr>
            </a:lvl5pPr>
            <a:lvl6pPr marL="1886629" indent="-171512" defTabSz="686047">
              <a:spcBef>
                <a:spcPct val="20000"/>
              </a:spcBef>
              <a:buFont typeface="Arial" pitchFamily="34" charset="0"/>
              <a:buChar char="•"/>
              <a:defRPr sz="1500"/>
            </a:lvl6pPr>
            <a:lvl7pPr marL="2229652" indent="-171512" defTabSz="686047">
              <a:spcBef>
                <a:spcPct val="20000"/>
              </a:spcBef>
              <a:buFont typeface="Arial" pitchFamily="34" charset="0"/>
              <a:buChar char="•"/>
              <a:defRPr sz="1500"/>
            </a:lvl7pPr>
            <a:lvl8pPr marL="2572676" indent="-171512" defTabSz="686047">
              <a:spcBef>
                <a:spcPct val="20000"/>
              </a:spcBef>
              <a:buFont typeface="Arial" pitchFamily="34" charset="0"/>
              <a:buChar char="•"/>
              <a:defRPr sz="1500"/>
            </a:lvl8pPr>
            <a:lvl9pPr marL="2915700" indent="-171512" defTabSz="686047">
              <a:spcBef>
                <a:spcPct val="20000"/>
              </a:spcBef>
              <a:buFont typeface="Arial" pitchFamily="34" charset="0"/>
              <a:buChar char="•"/>
              <a:defRPr sz="1500"/>
            </a:lvl9pPr>
          </a:lstStyle>
          <a:p>
            <a:pPr defTabSz="685842">
              <a:defRPr/>
            </a:pPr>
            <a:r>
              <a:rPr lang="fr-FR" sz="900" kern="0" err="1">
                <a:solidFill>
                  <a:schemeClr val="bg1"/>
                </a:solidFill>
                <a:ea typeface="Tahoma" panose="020B0604030504040204" pitchFamily="34" charset="0"/>
                <a:cs typeface="Tahoma" panose="020B0604030504040204" pitchFamily="34" charset="0"/>
                <a:sym typeface="Arial"/>
              </a:rPr>
              <a:t>Secondary</a:t>
            </a:r>
            <a:r>
              <a:rPr lang="fr-FR" sz="900" kern="0">
                <a:solidFill>
                  <a:schemeClr val="bg1"/>
                </a:solidFill>
                <a:ea typeface="Tahoma" panose="020B0604030504040204" pitchFamily="34" charset="0"/>
                <a:cs typeface="Tahoma" panose="020B0604030504040204" pitchFamily="34" charset="0"/>
                <a:sym typeface="Arial"/>
              </a:rPr>
              <a:t> SAN</a:t>
            </a:r>
          </a:p>
        </p:txBody>
      </p:sp>
      <p:pic>
        <p:nvPicPr>
          <p:cNvPr id="77" name="Picture 76">
            <a:extLst>
              <a:ext uri="{FF2B5EF4-FFF2-40B4-BE49-F238E27FC236}">
                <a16:creationId xmlns:a16="http://schemas.microsoft.com/office/drawing/2014/main" id="{C0F443FE-5353-004A-89E9-300E0CFB039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011889" y="3210708"/>
            <a:ext cx="687767" cy="285172"/>
          </a:xfrm>
          <a:prstGeom prst="rect">
            <a:avLst/>
          </a:prstGeom>
        </p:spPr>
      </p:pic>
      <p:pic>
        <p:nvPicPr>
          <p:cNvPr id="60" name="Graphic 59">
            <a:extLst>
              <a:ext uri="{FF2B5EF4-FFF2-40B4-BE49-F238E27FC236}">
                <a16:creationId xmlns:a16="http://schemas.microsoft.com/office/drawing/2014/main" id="{4AC1F393-F4E3-4FF6-BF72-2AC31618DA3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027319" y="4148532"/>
            <a:ext cx="443489" cy="554361"/>
          </a:xfrm>
          <a:prstGeom prst="rect">
            <a:avLst/>
          </a:prstGeom>
        </p:spPr>
      </p:pic>
      <p:pic>
        <p:nvPicPr>
          <p:cNvPr id="10" name="Graphic 9">
            <a:extLst>
              <a:ext uri="{FF2B5EF4-FFF2-40B4-BE49-F238E27FC236}">
                <a16:creationId xmlns:a16="http://schemas.microsoft.com/office/drawing/2014/main" id="{EA0FD65E-33E1-4D19-B949-B1F9603838DF}"/>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848292" y="1968698"/>
            <a:ext cx="1014963" cy="977830"/>
          </a:xfrm>
          <a:prstGeom prst="rect">
            <a:avLst/>
          </a:prstGeom>
        </p:spPr>
      </p:pic>
      <p:pic>
        <p:nvPicPr>
          <p:cNvPr id="11" name="Graphic 10">
            <a:extLst>
              <a:ext uri="{FF2B5EF4-FFF2-40B4-BE49-F238E27FC236}">
                <a16:creationId xmlns:a16="http://schemas.microsoft.com/office/drawing/2014/main" id="{2DC3AFF5-8D3D-4CCE-8A40-48B709E9DF9C}"/>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935182" y="2414253"/>
            <a:ext cx="266700" cy="266700"/>
          </a:xfrm>
          <a:prstGeom prst="rect">
            <a:avLst/>
          </a:prstGeom>
        </p:spPr>
      </p:pic>
      <p:pic>
        <p:nvPicPr>
          <p:cNvPr id="68" name="Graphic 67">
            <a:extLst>
              <a:ext uri="{FF2B5EF4-FFF2-40B4-BE49-F238E27FC236}">
                <a16:creationId xmlns:a16="http://schemas.microsoft.com/office/drawing/2014/main" id="{027E65F2-335F-404D-A24E-B26B1758BFB2}"/>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4348771" y="2414253"/>
            <a:ext cx="266700" cy="266700"/>
          </a:xfrm>
          <a:prstGeom prst="rect">
            <a:avLst/>
          </a:prstGeom>
        </p:spPr>
      </p:pic>
      <p:pic>
        <p:nvPicPr>
          <p:cNvPr id="85" name="Graphic 84">
            <a:extLst>
              <a:ext uri="{FF2B5EF4-FFF2-40B4-BE49-F238E27FC236}">
                <a16:creationId xmlns:a16="http://schemas.microsoft.com/office/drawing/2014/main" id="{FDEE4EFD-A6E5-4E41-A271-2072EE693AAD}"/>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4772640" y="2414253"/>
            <a:ext cx="266700" cy="266700"/>
          </a:xfrm>
          <a:prstGeom prst="rect">
            <a:avLst/>
          </a:prstGeom>
        </p:spPr>
      </p:pic>
      <p:pic>
        <p:nvPicPr>
          <p:cNvPr id="25" name="Graphic 24">
            <a:extLst>
              <a:ext uri="{FF2B5EF4-FFF2-40B4-BE49-F238E27FC236}">
                <a16:creationId xmlns:a16="http://schemas.microsoft.com/office/drawing/2014/main" id="{27B514B9-DC7F-440A-96EB-CD5F2266C16A}"/>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266217" y="3479371"/>
            <a:ext cx="550125" cy="715163"/>
          </a:xfrm>
          <a:prstGeom prst="rect">
            <a:avLst/>
          </a:prstGeom>
        </p:spPr>
      </p:pic>
      <p:pic>
        <p:nvPicPr>
          <p:cNvPr id="27" name="Graphic 26">
            <a:extLst>
              <a:ext uri="{FF2B5EF4-FFF2-40B4-BE49-F238E27FC236}">
                <a16:creationId xmlns:a16="http://schemas.microsoft.com/office/drawing/2014/main" id="{6E3D1CE6-F0BE-45EA-9E11-54DDCE71528D}"/>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5093018" y="1358189"/>
            <a:ext cx="204739" cy="285172"/>
          </a:xfrm>
          <a:prstGeom prst="rect">
            <a:avLst/>
          </a:prstGeom>
        </p:spPr>
      </p:pic>
      <p:pic>
        <p:nvPicPr>
          <p:cNvPr id="28" name="Graphic 27">
            <a:extLst>
              <a:ext uri="{FF2B5EF4-FFF2-40B4-BE49-F238E27FC236}">
                <a16:creationId xmlns:a16="http://schemas.microsoft.com/office/drawing/2014/main" id="{F8A57FF9-F96D-4FBE-81B3-012BAE416C9E}"/>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4713973" y="1363573"/>
            <a:ext cx="204739" cy="285172"/>
          </a:xfrm>
          <a:prstGeom prst="rect">
            <a:avLst/>
          </a:prstGeom>
        </p:spPr>
      </p:pic>
      <p:pic>
        <p:nvPicPr>
          <p:cNvPr id="31" name="Graphic 30">
            <a:extLst>
              <a:ext uri="{FF2B5EF4-FFF2-40B4-BE49-F238E27FC236}">
                <a16:creationId xmlns:a16="http://schemas.microsoft.com/office/drawing/2014/main" id="{1483CF14-1CD0-4016-BB7A-A378B79C9D1F}"/>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4272968" y="1376133"/>
            <a:ext cx="266700" cy="266700"/>
          </a:xfrm>
          <a:prstGeom prst="rect">
            <a:avLst/>
          </a:prstGeom>
        </p:spPr>
      </p:pic>
      <p:pic>
        <p:nvPicPr>
          <p:cNvPr id="33" name="Graphic 32">
            <a:extLst>
              <a:ext uri="{FF2B5EF4-FFF2-40B4-BE49-F238E27FC236}">
                <a16:creationId xmlns:a16="http://schemas.microsoft.com/office/drawing/2014/main" id="{7B25C522-9D58-4B50-903E-9ECC657C1CD7}"/>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3831963" y="1375338"/>
            <a:ext cx="266700" cy="266700"/>
          </a:xfrm>
          <a:prstGeom prst="rect">
            <a:avLst/>
          </a:prstGeom>
        </p:spPr>
      </p:pic>
      <p:cxnSp>
        <p:nvCxnSpPr>
          <p:cNvPr id="12" name="Straight Connector 11">
            <a:extLst>
              <a:ext uri="{FF2B5EF4-FFF2-40B4-BE49-F238E27FC236}">
                <a16:creationId xmlns:a16="http://schemas.microsoft.com/office/drawing/2014/main" id="{427EAA44-B021-44C8-9D0C-93B15155E579}"/>
              </a:ext>
            </a:extLst>
          </p:cNvPr>
          <p:cNvCxnSpPr>
            <a:cxnSpLocks/>
            <a:stCxn id="10" idx="2"/>
            <a:endCxn id="77" idx="0"/>
          </p:cNvCxnSpPr>
          <p:nvPr/>
        </p:nvCxnSpPr>
        <p:spPr>
          <a:xfrm flipH="1">
            <a:off x="7355773" y="2946528"/>
            <a:ext cx="1" cy="264180"/>
          </a:xfrm>
          <a:prstGeom prst="line">
            <a:avLst/>
          </a:prstGeom>
          <a:ln w="12700">
            <a:solidFill>
              <a:schemeClr val="bg1"/>
            </a:solidFill>
            <a:tailEnd type="none" w="med" len="sm"/>
          </a:ln>
        </p:spPr>
        <p:style>
          <a:lnRef idx="1">
            <a:schemeClr val="accent1"/>
          </a:lnRef>
          <a:fillRef idx="0">
            <a:schemeClr val="accent1"/>
          </a:fillRef>
          <a:effectRef idx="0">
            <a:schemeClr val="accent1"/>
          </a:effectRef>
          <a:fontRef idx="minor">
            <a:schemeClr val="tx1"/>
          </a:fontRef>
        </p:style>
      </p:cxnSp>
      <p:sp>
        <p:nvSpPr>
          <p:cNvPr id="47" name="Content Placeholder 1">
            <a:extLst>
              <a:ext uri="{FF2B5EF4-FFF2-40B4-BE49-F238E27FC236}">
                <a16:creationId xmlns:a16="http://schemas.microsoft.com/office/drawing/2014/main" id="{0C8A06C9-10D4-48EB-9F38-EE7FC2EFDAA1}"/>
              </a:ext>
            </a:extLst>
          </p:cNvPr>
          <p:cNvSpPr txBox="1">
            <a:spLocks/>
          </p:cNvSpPr>
          <p:nvPr/>
        </p:nvSpPr>
        <p:spPr>
          <a:xfrm>
            <a:off x="461962" y="858950"/>
            <a:ext cx="8229601" cy="439914"/>
          </a:xfrm>
          <a:prstGeom prst="rect">
            <a:avLst/>
          </a:prstGeom>
        </p:spPr>
        <p:txBody>
          <a:bodyPr vert="horz" wrap="square" lIns="0" tIns="0" rIns="0" bIns="0" rtlCol="0" anchor="ctr">
            <a:noAutofit/>
          </a:bodyPr>
          <a:lstStyle>
            <a:lvl1pPr marL="271457" indent="-271457" algn="l" defTabSz="686030" rtl="0" eaLnBrk="1" latinLnBrk="0" hangingPunct="1">
              <a:lnSpc>
                <a:spcPct val="100000"/>
              </a:lnSpc>
              <a:spcBef>
                <a:spcPts val="0"/>
              </a:spcBef>
              <a:buSzPct val="90000"/>
              <a:buFont typeface="Arial" pitchFamily="34" charset="0"/>
              <a:buChar char="•"/>
              <a:defRPr sz="2400" kern="1200" spc="0" baseline="0">
                <a:solidFill>
                  <a:schemeClr val="tx1">
                    <a:lumMod val="50000"/>
                    <a:lumOff val="50000"/>
                  </a:schemeClr>
                </a:solidFill>
                <a:latin typeface="+mn-lt"/>
                <a:ea typeface="+mn-ea"/>
                <a:cs typeface="+mn-cs"/>
              </a:defRPr>
            </a:lvl1pPr>
            <a:lvl2pPr marL="266693" indent="-266693" algn="l" defTabSz="686030" rtl="0" eaLnBrk="1" latinLnBrk="0" hangingPunct="1">
              <a:lnSpc>
                <a:spcPct val="100000"/>
              </a:lnSpc>
              <a:spcBef>
                <a:spcPts val="0"/>
              </a:spcBef>
              <a:buClr>
                <a:schemeClr val="tx1">
                  <a:lumMod val="50000"/>
                  <a:lumOff val="50000"/>
                </a:schemeClr>
              </a:buClr>
              <a:buSzPct val="90000"/>
              <a:buFont typeface="Arial" pitchFamily="34" charset="0"/>
              <a:buChar char="•"/>
              <a:tabLst/>
              <a:defRPr sz="2000" kern="1200" spc="0" baseline="0">
                <a:solidFill>
                  <a:schemeClr val="tx1">
                    <a:lumMod val="50000"/>
                    <a:lumOff val="50000"/>
                  </a:schemeClr>
                </a:solidFill>
                <a:latin typeface="+mn-lt"/>
                <a:ea typeface="+mn-ea"/>
                <a:cs typeface="+mn-cs"/>
              </a:defRPr>
            </a:lvl2pPr>
            <a:lvl3pPr marL="686057" indent="-213202" algn="l" defTabSz="686030" rtl="0" eaLnBrk="1" latinLnBrk="0" hangingPunct="1">
              <a:lnSpc>
                <a:spcPct val="90000"/>
              </a:lnSpc>
              <a:spcBef>
                <a:spcPct val="20000"/>
              </a:spcBef>
              <a:buSzPct val="90000"/>
              <a:buFont typeface="Arial" pitchFamily="34" charset="0"/>
              <a:buChar char="•"/>
              <a:defRPr sz="1800" kern="1200" spc="0" baseline="0">
                <a:gradFill flip="none" rotWithShape="1">
                  <a:gsLst>
                    <a:gs pos="0">
                      <a:schemeClr val="bg1">
                        <a:lumMod val="50000"/>
                      </a:schemeClr>
                    </a:gs>
                    <a:gs pos="100000">
                      <a:schemeClr val="bg1">
                        <a:lumMod val="50000"/>
                      </a:schemeClr>
                    </a:gs>
                  </a:gsLst>
                  <a:lin ang="16200000" scaled="0"/>
                  <a:tileRect/>
                </a:gradFill>
                <a:latin typeface="+mn-lt"/>
                <a:ea typeface="+mn-ea"/>
                <a:cs typeface="+mn-cs"/>
              </a:defRPr>
            </a:lvl3pPr>
            <a:lvl4pPr marL="1112462" indent="-167942" algn="l" defTabSz="686030" rtl="0" eaLnBrk="1" latinLnBrk="0" hangingPunct="1">
              <a:lnSpc>
                <a:spcPct val="90000"/>
              </a:lnSpc>
              <a:spcBef>
                <a:spcPct val="20000"/>
              </a:spcBef>
              <a:buSzPct val="90000"/>
              <a:buFont typeface="Arial" pitchFamily="34" charset="0"/>
              <a:buChar char="•"/>
              <a:tabLst>
                <a:tab pos="686057" algn="l"/>
              </a:tabLst>
              <a:defRPr sz="1400" kern="1200" spc="0">
                <a:gradFill flip="none" rotWithShape="1">
                  <a:gsLst>
                    <a:gs pos="0">
                      <a:schemeClr val="bg1">
                        <a:lumMod val="50000"/>
                      </a:schemeClr>
                    </a:gs>
                    <a:gs pos="100000">
                      <a:schemeClr val="bg1">
                        <a:lumMod val="50000"/>
                      </a:schemeClr>
                    </a:gs>
                  </a:gsLst>
                  <a:lin ang="16200000" scaled="0"/>
                  <a:tileRect/>
                </a:gradFill>
                <a:latin typeface="+mn-lt"/>
                <a:ea typeface="+mn-ea"/>
                <a:cs typeface="+mn-cs"/>
              </a:defRPr>
            </a:lvl4pPr>
            <a:lvl5pPr marL="1285167" indent="-172706" algn="l" defTabSz="686030" rtl="0" eaLnBrk="1" latinLnBrk="0" hangingPunct="1">
              <a:lnSpc>
                <a:spcPct val="90000"/>
              </a:lnSpc>
              <a:spcBef>
                <a:spcPct val="20000"/>
              </a:spcBef>
              <a:buSzPct val="90000"/>
              <a:buFont typeface="Arial" pitchFamily="34" charset="0"/>
              <a:buChar char="•"/>
              <a:defRPr sz="1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1886582"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596"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612"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627"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lvl="0" indent="0" algn="ctr">
              <a:buNone/>
              <a:defRPr/>
            </a:pPr>
            <a:r>
              <a:rPr lang="ko-KR" altLang="en-US" sz="1400" b="1" dirty="0">
                <a:solidFill>
                  <a:schemeClr val="bg1"/>
                </a:solidFill>
                <a:latin typeface="맑은 고딕" panose="020B0503020000020004" pitchFamily="50" charset="-127"/>
                <a:ea typeface="맑은 고딕" panose="020B0503020000020004" pitchFamily="50" charset="-127"/>
              </a:rPr>
              <a:t>강력한 백업 및 </a:t>
            </a:r>
            <a:r>
              <a:rPr lang="en-US" altLang="ko-KR" sz="1400" b="1" dirty="0">
                <a:solidFill>
                  <a:schemeClr val="bg1"/>
                </a:solidFill>
                <a:latin typeface="맑은 고딕" panose="020B0503020000020004" pitchFamily="50" charset="-127"/>
                <a:ea typeface="맑은 고딕" panose="020B0503020000020004" pitchFamily="50" charset="-127"/>
              </a:rPr>
              <a:t>DR </a:t>
            </a:r>
            <a:r>
              <a:rPr lang="ko-KR" altLang="en-US" sz="1400" b="1" dirty="0">
                <a:solidFill>
                  <a:schemeClr val="bg1"/>
                </a:solidFill>
                <a:latin typeface="맑은 고딕" panose="020B0503020000020004" pitchFamily="50" charset="-127"/>
                <a:ea typeface="맑은 고딕" panose="020B0503020000020004" pitchFamily="50" charset="-127"/>
              </a:rPr>
              <a:t>전략을 위한 </a:t>
            </a:r>
            <a:r>
              <a:rPr lang="ko-KR" altLang="en-US" sz="1400" b="1" dirty="0">
                <a:solidFill>
                  <a:srgbClr val="00E296"/>
                </a:solidFill>
                <a:latin typeface="맑은 고딕" panose="020B0503020000020004" pitchFamily="50" charset="-127"/>
                <a:ea typeface="맑은 고딕" panose="020B0503020000020004" pitchFamily="50" charset="-127"/>
              </a:rPr>
              <a:t>스토리지 스냅샷 통합의 장점 극대화</a:t>
            </a:r>
            <a:endParaRPr lang="en-US" altLang="ko-KR" sz="1400" b="1" dirty="0">
              <a:solidFill>
                <a:srgbClr val="00E296"/>
              </a:solidFill>
              <a:latin typeface="맑은 고딕" panose="020B0503020000020004" pitchFamily="50" charset="-127"/>
              <a:ea typeface="맑은 고딕" panose="020B0503020000020004" pitchFamily="50" charset="-127"/>
            </a:endParaRPr>
          </a:p>
        </p:txBody>
      </p:sp>
      <p:sp>
        <p:nvSpPr>
          <p:cNvPr id="49" name="Rectangle 47">
            <a:extLst>
              <a:ext uri="{FF2B5EF4-FFF2-40B4-BE49-F238E27FC236}">
                <a16:creationId xmlns:a16="http://schemas.microsoft.com/office/drawing/2014/main" id="{154C5BEA-BE2D-4025-9FF8-FB8D96867DB5}"/>
              </a:ext>
            </a:extLst>
          </p:cNvPr>
          <p:cNvSpPr/>
          <p:nvPr/>
        </p:nvSpPr>
        <p:spPr>
          <a:xfrm>
            <a:off x="6141433" y="4269637"/>
            <a:ext cx="530915" cy="369332"/>
          </a:xfrm>
          <a:prstGeom prst="rect">
            <a:avLst/>
          </a:prstGeom>
        </p:spPr>
        <p:txBody>
          <a:bodyPr wrap="none">
            <a:spAutoFit/>
          </a:bodyPr>
          <a:lstStyle/>
          <a:p>
            <a:pPr defTabSz="685766">
              <a:defRPr/>
            </a:pPr>
            <a:r>
              <a:rPr lang="ko-KR" altLang="en-US" sz="900" kern="0" dirty="0">
                <a:solidFill>
                  <a:schemeClr val="bg1"/>
                </a:solidFill>
                <a:latin typeface="Tahoma" panose="020B0604030504040204" pitchFamily="34" charset="0"/>
                <a:ea typeface="Tahoma" panose="020B0604030504040204" pitchFamily="34" charset="0"/>
                <a:cs typeface="Tahoma" panose="020B0604030504040204" pitchFamily="34" charset="0"/>
                <a:sym typeface="Arial"/>
              </a:rPr>
              <a:t>스냅샷</a:t>
            </a:r>
            <a:endParaRPr lang="en-US" altLang="ko-KR" sz="900" kern="0" dirty="0">
              <a:solidFill>
                <a:schemeClr val="bg1"/>
              </a:solidFill>
              <a:latin typeface="Tahoma" panose="020B0604030504040204" pitchFamily="34" charset="0"/>
              <a:ea typeface="Tahoma" panose="020B0604030504040204" pitchFamily="34" charset="0"/>
              <a:cs typeface="Tahoma" panose="020B0604030504040204" pitchFamily="34" charset="0"/>
              <a:sym typeface="Arial"/>
            </a:endParaRPr>
          </a:p>
          <a:p>
            <a:pPr defTabSz="685766">
              <a:defRPr/>
            </a:pPr>
            <a:r>
              <a:rPr lang="ko-KR" altLang="en-US" sz="900" kern="0" dirty="0">
                <a:solidFill>
                  <a:schemeClr val="bg1"/>
                </a:solidFill>
                <a:latin typeface="Tahoma" panose="020B0604030504040204" pitchFamily="34" charset="0"/>
                <a:ea typeface="Tahoma" panose="020B0604030504040204" pitchFamily="34" charset="0"/>
                <a:cs typeface="Tahoma" panose="020B0604030504040204" pitchFamily="34" charset="0"/>
                <a:sym typeface="Arial"/>
              </a:rPr>
              <a:t>통합</a:t>
            </a:r>
            <a:endParaRPr lang="en-US" sz="900" kern="0" dirty="0">
              <a:solidFill>
                <a:schemeClr val="bg1"/>
              </a:solidFill>
              <a:latin typeface="Tahoma" panose="020B0604030504040204" pitchFamily="34" charset="0"/>
              <a:ea typeface="Tahoma" panose="020B0604030504040204" pitchFamily="34" charset="0"/>
              <a:cs typeface="Tahoma" panose="020B0604030504040204" pitchFamily="34" charset="0"/>
              <a:sym typeface="Arial"/>
            </a:endParaRPr>
          </a:p>
        </p:txBody>
      </p:sp>
      <p:sp>
        <p:nvSpPr>
          <p:cNvPr id="50" name="Заголовок 2">
            <a:extLst>
              <a:ext uri="{FF2B5EF4-FFF2-40B4-BE49-F238E27FC236}">
                <a16:creationId xmlns:a16="http://schemas.microsoft.com/office/drawing/2014/main" id="{AA1C46BB-3055-4ACD-8C8F-DC32D0A25844}"/>
              </a:ext>
            </a:extLst>
          </p:cNvPr>
          <p:cNvSpPr>
            <a:spLocks noGrp="1"/>
          </p:cNvSpPr>
          <p:nvPr>
            <p:ph type="title"/>
          </p:nvPr>
        </p:nvSpPr>
        <p:spPr>
          <a:xfrm>
            <a:off x="360000" y="171451"/>
            <a:ext cx="8363938" cy="553998"/>
          </a:xfrm>
        </p:spPr>
        <p:txBody>
          <a:bodyPr>
            <a:normAutofit/>
          </a:bodyPr>
          <a:lstStyle/>
          <a:p>
            <a:r>
              <a:rPr lang="ko-KR" altLang="en-US" dirty="0"/>
              <a:t>전송 모드 </a:t>
            </a:r>
            <a:r>
              <a:rPr lang="en-US" altLang="ko-KR" dirty="0"/>
              <a:t>– </a:t>
            </a:r>
            <a:r>
              <a:rPr lang="ko-KR" altLang="en-US" dirty="0"/>
              <a:t>스토리지 스냅샷 통합</a:t>
            </a:r>
            <a:endParaRPr lang="ru-RU" sz="3600" dirty="0"/>
          </a:p>
        </p:txBody>
      </p:sp>
    </p:spTree>
    <p:extLst>
      <p:ext uri="{BB962C8B-B14F-4D97-AF65-F5344CB8AC3E}">
        <p14:creationId xmlns:p14="http://schemas.microsoft.com/office/powerpoint/2010/main" val="41157377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61FD805-36A0-40F6-A144-2C889B26BBA7}"/>
              </a:ext>
            </a:extLst>
          </p:cNvPr>
          <p:cNvSpPr>
            <a:spLocks noGrp="1"/>
          </p:cNvSpPr>
          <p:nvPr>
            <p:ph type="title"/>
          </p:nvPr>
        </p:nvSpPr>
        <p:spPr>
          <a:xfrm>
            <a:off x="389436" y="1590211"/>
            <a:ext cx="6001839" cy="2031325"/>
          </a:xfrm>
        </p:spPr>
        <p:txBody>
          <a:bodyPr anchor="ctr"/>
          <a:lstStyle/>
          <a:p>
            <a:r>
              <a:rPr lang="ko-KR" altLang="en-US" dirty="0"/>
              <a:t>가상화 데이터 보호</a:t>
            </a:r>
            <a:endParaRPr lang="en-NL" dirty="0"/>
          </a:p>
        </p:txBody>
      </p:sp>
    </p:spTree>
    <p:extLst>
      <p:ext uri="{BB962C8B-B14F-4D97-AF65-F5344CB8AC3E}">
        <p14:creationId xmlns:p14="http://schemas.microsoft.com/office/powerpoint/2010/main" val="648895876"/>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B7F9EEF-0A89-4001-A882-809FC1E08495}"/>
              </a:ext>
            </a:extLst>
          </p:cNvPr>
          <p:cNvSpPr>
            <a:spLocks noGrp="1"/>
          </p:cNvSpPr>
          <p:nvPr>
            <p:ph type="title"/>
          </p:nvPr>
        </p:nvSpPr>
        <p:spPr>
          <a:xfrm>
            <a:off x="360000" y="172800"/>
            <a:ext cx="9171963" cy="553998"/>
          </a:xfrm>
        </p:spPr>
        <p:txBody>
          <a:bodyPr>
            <a:spAutoFit/>
          </a:bodyPr>
          <a:lstStyle/>
          <a:p>
            <a:r>
              <a:rPr lang="ko-KR" altLang="en-US" dirty="0"/>
              <a:t>전송 모드 </a:t>
            </a:r>
            <a:r>
              <a:rPr lang="en-US" altLang="ko-KR" dirty="0"/>
              <a:t>– </a:t>
            </a:r>
            <a:r>
              <a:rPr lang="ko-KR" altLang="en-US" dirty="0"/>
              <a:t>스토리지 스냅샷 통합</a:t>
            </a:r>
            <a:endParaRPr lang="en-NL" sz="3600" dirty="0"/>
          </a:p>
        </p:txBody>
      </p:sp>
      <p:graphicFrame>
        <p:nvGraphicFramePr>
          <p:cNvPr id="2" name="Table 1">
            <a:extLst>
              <a:ext uri="{FF2B5EF4-FFF2-40B4-BE49-F238E27FC236}">
                <a16:creationId xmlns:a16="http://schemas.microsoft.com/office/drawing/2014/main" id="{9E2C2F04-F229-4EB2-99AB-BDC861D31CF1}"/>
              </a:ext>
            </a:extLst>
          </p:cNvPr>
          <p:cNvGraphicFramePr>
            <a:graphicFrameLocks noGrp="1"/>
          </p:cNvGraphicFramePr>
          <p:nvPr/>
        </p:nvGraphicFramePr>
        <p:xfrm>
          <a:off x="330199" y="761994"/>
          <a:ext cx="8365068" cy="3945476"/>
        </p:xfrm>
        <a:graphic>
          <a:graphicData uri="http://schemas.openxmlformats.org/drawingml/2006/table">
            <a:tbl>
              <a:tblPr>
                <a:tableStyleId>{5C22544A-7EE6-4342-B048-85BDC9FD1C3A}</a:tableStyleId>
              </a:tblPr>
              <a:tblGrid>
                <a:gridCol w="1198335">
                  <a:extLst>
                    <a:ext uri="{9D8B030D-6E8A-4147-A177-3AD203B41FA5}">
                      <a16:colId xmlns:a16="http://schemas.microsoft.com/office/drawing/2014/main" val="157074724"/>
                    </a:ext>
                  </a:extLst>
                </a:gridCol>
                <a:gridCol w="1640434">
                  <a:extLst>
                    <a:ext uri="{9D8B030D-6E8A-4147-A177-3AD203B41FA5}">
                      <a16:colId xmlns:a16="http://schemas.microsoft.com/office/drawing/2014/main" val="3963340127"/>
                    </a:ext>
                  </a:extLst>
                </a:gridCol>
                <a:gridCol w="1070353">
                  <a:extLst>
                    <a:ext uri="{9D8B030D-6E8A-4147-A177-3AD203B41FA5}">
                      <a16:colId xmlns:a16="http://schemas.microsoft.com/office/drawing/2014/main" val="1639742629"/>
                    </a:ext>
                  </a:extLst>
                </a:gridCol>
                <a:gridCol w="1233239">
                  <a:extLst>
                    <a:ext uri="{9D8B030D-6E8A-4147-A177-3AD203B41FA5}">
                      <a16:colId xmlns:a16="http://schemas.microsoft.com/office/drawing/2014/main" val="3249368711"/>
                    </a:ext>
                  </a:extLst>
                </a:gridCol>
                <a:gridCol w="988914">
                  <a:extLst>
                    <a:ext uri="{9D8B030D-6E8A-4147-A177-3AD203B41FA5}">
                      <a16:colId xmlns:a16="http://schemas.microsoft.com/office/drawing/2014/main" val="1237112030"/>
                    </a:ext>
                  </a:extLst>
                </a:gridCol>
                <a:gridCol w="802770">
                  <a:extLst>
                    <a:ext uri="{9D8B030D-6E8A-4147-A177-3AD203B41FA5}">
                      <a16:colId xmlns:a16="http://schemas.microsoft.com/office/drawing/2014/main" val="1531764320"/>
                    </a:ext>
                  </a:extLst>
                </a:gridCol>
                <a:gridCol w="709693">
                  <a:extLst>
                    <a:ext uri="{9D8B030D-6E8A-4147-A177-3AD203B41FA5}">
                      <a16:colId xmlns:a16="http://schemas.microsoft.com/office/drawing/2014/main" val="2156054614"/>
                    </a:ext>
                  </a:extLst>
                </a:gridCol>
                <a:gridCol w="721330">
                  <a:extLst>
                    <a:ext uri="{9D8B030D-6E8A-4147-A177-3AD203B41FA5}">
                      <a16:colId xmlns:a16="http://schemas.microsoft.com/office/drawing/2014/main" val="1944937314"/>
                    </a:ext>
                  </a:extLst>
                </a:gridCol>
              </a:tblGrid>
              <a:tr h="619932">
                <a:tc>
                  <a:txBody>
                    <a:bodyPr/>
                    <a:lstStyle/>
                    <a:p>
                      <a:pPr algn="l" fontAlgn="ctr"/>
                      <a:r>
                        <a:rPr lang="en-US" sz="800" u="none" strike="noStrike">
                          <a:solidFill>
                            <a:schemeClr val="bg1"/>
                          </a:solidFill>
                          <a:effectLst/>
                        </a:rPr>
                        <a:t>Partner</a:t>
                      </a:r>
                      <a:endParaRPr lang="en-US" sz="800" b="1" i="0" u="none" strike="noStrike">
                        <a:solidFill>
                          <a:schemeClr val="bg1"/>
                        </a:solidFill>
                        <a:effectLst/>
                        <a:latin typeface="Tahoma" panose="020B0604030504040204" pitchFamily="34" charset="0"/>
                      </a:endParaRPr>
                    </a:p>
                  </a:txBody>
                  <a:tcPr marL="72000" marR="877" marT="877" marB="0" anchor="ctr">
                    <a:lnL w="12700" cmpd="sng">
                      <a:noFill/>
                    </a:lnL>
                    <a:lnR w="6350" cap="flat" cmpd="sng" algn="ctr">
                      <a:solidFill>
                        <a:schemeClr val="bg1"/>
                      </a:solidFill>
                      <a:prstDash val="solid"/>
                      <a:round/>
                      <a:headEnd type="none" w="med" len="med"/>
                      <a:tailEnd type="none" w="med" len="med"/>
                    </a:lnR>
                    <a:lnT w="12700" cmpd="sng">
                      <a:noFill/>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00B492"/>
                    </a:solidFill>
                  </a:tcPr>
                </a:tc>
                <a:tc>
                  <a:txBody>
                    <a:bodyPr/>
                    <a:lstStyle/>
                    <a:p>
                      <a:pPr algn="l" fontAlgn="ctr"/>
                      <a:r>
                        <a:rPr lang="en-US" sz="800" u="none" strike="noStrike">
                          <a:solidFill>
                            <a:schemeClr val="bg1"/>
                          </a:solidFill>
                          <a:effectLst/>
                        </a:rPr>
                        <a:t>Storage</a:t>
                      </a:r>
                      <a:endParaRPr lang="en-US" sz="800" b="1" i="0" u="none" strike="noStrike">
                        <a:solidFill>
                          <a:schemeClr val="bg1"/>
                        </a:solidFill>
                        <a:effectLst/>
                        <a:latin typeface="Tahoma" panose="020B0604030504040204" pitchFamily="34" charset="0"/>
                      </a:endParaRPr>
                    </a:p>
                  </a:txBody>
                  <a:tcPr marL="72000" marR="877" marT="877"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00B492"/>
                    </a:solidFill>
                  </a:tcPr>
                </a:tc>
                <a:tc>
                  <a:txBody>
                    <a:bodyPr/>
                    <a:lstStyle/>
                    <a:p>
                      <a:pPr algn="ctr" fontAlgn="ctr"/>
                      <a:r>
                        <a:rPr lang="en-US" sz="800" u="none" strike="noStrike">
                          <a:solidFill>
                            <a:schemeClr val="bg1"/>
                          </a:solidFill>
                          <a:effectLst/>
                        </a:rPr>
                        <a:t>Backup from Storage Snapshots</a:t>
                      </a:r>
                      <a:endParaRPr lang="en-US" sz="800" b="1" i="0" u="none" strike="noStrike">
                        <a:solidFill>
                          <a:schemeClr val="bg1"/>
                        </a:solidFill>
                        <a:effectLst/>
                        <a:latin typeface="Tahoma" panose="020B0604030504040204" pitchFamily="34" charset="0"/>
                      </a:endParaRPr>
                    </a:p>
                  </a:txBody>
                  <a:tcPr marL="877" marR="877" marT="877"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00B492"/>
                    </a:solidFill>
                  </a:tcPr>
                </a:tc>
                <a:tc>
                  <a:txBody>
                    <a:bodyPr/>
                    <a:lstStyle/>
                    <a:p>
                      <a:pPr algn="ctr" fontAlgn="ctr"/>
                      <a:r>
                        <a:rPr lang="en-US" sz="800" u="none" strike="noStrike">
                          <a:solidFill>
                            <a:schemeClr val="bg1"/>
                          </a:solidFill>
                          <a:effectLst/>
                        </a:rPr>
                        <a:t>Backup from Storage Snapshots with Snapshot Retention</a:t>
                      </a:r>
                      <a:endParaRPr lang="en-US" sz="800" b="1" i="0" u="none" strike="noStrike">
                        <a:solidFill>
                          <a:schemeClr val="bg1"/>
                        </a:solidFill>
                        <a:effectLst/>
                        <a:latin typeface="Tahoma" panose="020B0604030504040204" pitchFamily="34" charset="0"/>
                      </a:endParaRPr>
                    </a:p>
                  </a:txBody>
                  <a:tcPr marL="877" marR="877" marT="877"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00B492"/>
                    </a:solidFill>
                  </a:tcPr>
                </a:tc>
                <a:tc>
                  <a:txBody>
                    <a:bodyPr/>
                    <a:lstStyle/>
                    <a:p>
                      <a:pPr algn="ctr" fontAlgn="ctr"/>
                      <a:r>
                        <a:rPr lang="en-US" sz="800" u="none" strike="noStrike">
                          <a:solidFill>
                            <a:schemeClr val="bg1"/>
                          </a:solidFill>
                          <a:effectLst/>
                        </a:rPr>
                        <a:t>Veeam Explorer for Snapshots</a:t>
                      </a:r>
                      <a:endParaRPr lang="en-US" sz="800" b="1" i="0" u="none" strike="noStrike">
                        <a:solidFill>
                          <a:schemeClr val="bg1"/>
                        </a:solidFill>
                        <a:effectLst/>
                        <a:latin typeface="Tahoma" panose="020B0604030504040204" pitchFamily="34" charset="0"/>
                      </a:endParaRPr>
                    </a:p>
                  </a:txBody>
                  <a:tcPr marL="877" marR="877" marT="877"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00B492"/>
                    </a:solidFill>
                  </a:tcPr>
                </a:tc>
                <a:tc>
                  <a:txBody>
                    <a:bodyPr/>
                    <a:lstStyle/>
                    <a:p>
                      <a:pPr algn="ctr" fontAlgn="ctr"/>
                      <a:r>
                        <a:rPr lang="en-US" sz="800" u="none" strike="noStrike">
                          <a:solidFill>
                            <a:schemeClr val="bg1"/>
                          </a:solidFill>
                          <a:effectLst/>
                        </a:rPr>
                        <a:t>On-Demand Sandbox for Storage Snapshots</a:t>
                      </a:r>
                      <a:endParaRPr lang="en-US" sz="800" b="1" i="0" u="none" strike="noStrike">
                        <a:solidFill>
                          <a:schemeClr val="bg1"/>
                        </a:solidFill>
                        <a:effectLst/>
                        <a:latin typeface="Tahoma" panose="020B0604030504040204" pitchFamily="34" charset="0"/>
                      </a:endParaRPr>
                    </a:p>
                  </a:txBody>
                  <a:tcPr marL="877" marR="877" marT="877"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00B492"/>
                    </a:solidFill>
                  </a:tcPr>
                </a:tc>
                <a:tc>
                  <a:txBody>
                    <a:bodyPr/>
                    <a:lstStyle/>
                    <a:p>
                      <a:pPr algn="ctr" fontAlgn="ctr"/>
                      <a:r>
                        <a:rPr lang="en-US" sz="800" u="none" strike="noStrike">
                          <a:solidFill>
                            <a:schemeClr val="bg1"/>
                          </a:solidFill>
                          <a:effectLst/>
                        </a:rPr>
                        <a:t>Primary snapshot orchestration</a:t>
                      </a:r>
                      <a:endParaRPr lang="en-US" sz="800" b="1" i="0" u="none" strike="noStrike">
                        <a:solidFill>
                          <a:schemeClr val="bg1"/>
                        </a:solidFill>
                        <a:effectLst/>
                        <a:latin typeface="Tahoma" panose="020B0604030504040204" pitchFamily="34" charset="0"/>
                      </a:endParaRPr>
                    </a:p>
                  </a:txBody>
                  <a:tcPr marL="877" marR="877" marT="877"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00B492"/>
                    </a:solidFill>
                  </a:tcPr>
                </a:tc>
                <a:tc>
                  <a:txBody>
                    <a:bodyPr/>
                    <a:lstStyle/>
                    <a:p>
                      <a:pPr algn="ctr" fontAlgn="ctr"/>
                      <a:r>
                        <a:rPr lang="en-US" sz="800" u="none" strike="noStrike">
                          <a:solidFill>
                            <a:schemeClr val="bg1"/>
                          </a:solidFill>
                          <a:effectLst/>
                        </a:rPr>
                        <a:t>Secondary snapshot orchestration</a:t>
                      </a:r>
                      <a:endParaRPr lang="en-US" sz="800" b="0" i="0" u="none" strike="noStrike">
                        <a:solidFill>
                          <a:schemeClr val="bg1"/>
                        </a:solidFill>
                        <a:effectLst/>
                        <a:latin typeface="Tahoma" panose="020B0604030504040204" pitchFamily="34" charset="0"/>
                      </a:endParaRPr>
                    </a:p>
                  </a:txBody>
                  <a:tcPr marL="877" marR="877" marT="877" marB="0" anchor="ctr">
                    <a:lnL w="6350" cap="flat" cmpd="sng" algn="ctr">
                      <a:solidFill>
                        <a:schemeClr val="bg1"/>
                      </a:solidFill>
                      <a:prstDash val="solid"/>
                      <a:round/>
                      <a:headEnd type="none" w="med" len="med"/>
                      <a:tailEnd type="none" w="med" len="med"/>
                    </a:lnL>
                    <a:lnR w="12700" cmpd="sng">
                      <a:noFill/>
                    </a:lnR>
                    <a:lnT w="12700" cmpd="sng">
                      <a:noFill/>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00B492"/>
                    </a:solidFill>
                  </a:tcPr>
                </a:tc>
                <a:extLst>
                  <a:ext uri="{0D108BD9-81ED-4DB2-BD59-A6C34878D82A}">
                    <a16:rowId xmlns:a16="http://schemas.microsoft.com/office/drawing/2014/main" val="2530359414"/>
                  </a:ext>
                </a:extLst>
              </a:tr>
              <a:tr h="173330">
                <a:tc>
                  <a:txBody>
                    <a:bodyPr/>
                    <a:lstStyle/>
                    <a:p>
                      <a:pPr algn="l" fontAlgn="ctr"/>
                      <a:r>
                        <a:rPr lang="en-US" sz="800" u="none" strike="noStrike">
                          <a:solidFill>
                            <a:schemeClr val="bg1"/>
                          </a:solidFill>
                          <a:effectLst/>
                        </a:rPr>
                        <a:t>Cisco</a:t>
                      </a:r>
                      <a:endParaRPr lang="en-US" sz="800" b="0" i="0" u="none" strike="noStrike">
                        <a:solidFill>
                          <a:schemeClr val="bg1"/>
                        </a:solidFill>
                        <a:effectLst/>
                        <a:latin typeface="Tahoma" panose="020B0604030504040204" pitchFamily="34" charset="0"/>
                      </a:endParaRPr>
                    </a:p>
                  </a:txBody>
                  <a:tcPr marL="72000" marR="877" marT="877" marB="0" anchor="ctr">
                    <a:lnL w="12700" cmpd="sng">
                      <a:noFill/>
                    </a:lnL>
                    <a:lnR w="12700" cmpd="sng">
                      <a:noFill/>
                    </a:lnR>
                    <a:lnT w="6350" cap="flat" cmpd="sng" algn="ctr">
                      <a:no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3738"/>
                    </a:solidFill>
                  </a:tcPr>
                </a:tc>
                <a:tc>
                  <a:txBody>
                    <a:bodyPr/>
                    <a:lstStyle/>
                    <a:p>
                      <a:pPr algn="l" fontAlgn="ctr"/>
                      <a:r>
                        <a:rPr lang="en-US" sz="800" u="none" strike="noStrike">
                          <a:solidFill>
                            <a:schemeClr val="bg1"/>
                          </a:solidFill>
                          <a:effectLst/>
                        </a:rPr>
                        <a:t>Hyperflex</a:t>
                      </a:r>
                      <a:endParaRPr lang="en-US" sz="800" b="0" i="0" u="none" strike="noStrike">
                        <a:solidFill>
                          <a:schemeClr val="bg1"/>
                        </a:solidFill>
                        <a:effectLst/>
                        <a:latin typeface="Tahoma" panose="020B0604030504040204" pitchFamily="34" charset="0"/>
                      </a:endParaRPr>
                    </a:p>
                  </a:txBody>
                  <a:tcPr marL="72000" marR="877" marT="877" marB="0" anchor="ctr">
                    <a:lnL w="12700" cmpd="sng">
                      <a:noFill/>
                    </a:lnL>
                    <a:lnR w="12700" cmpd="sng">
                      <a:noFill/>
                    </a:lnR>
                    <a:lnT w="6350" cap="flat" cmpd="sng" algn="ctr">
                      <a:no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3738"/>
                    </a:solidFill>
                  </a:tcPr>
                </a:tc>
                <a:tc>
                  <a:txBody>
                    <a:bodyPr/>
                    <a:lstStyle/>
                    <a:p>
                      <a:pPr marL="0" marR="0" lvl="0" indent="0" algn="ctr" defTabSz="68603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lumMod val="75000"/>
                            </a:srgbClr>
                          </a:solidFill>
                          <a:effectLst/>
                          <a:uLnTx/>
                          <a:uFillTx/>
                          <a:latin typeface="Tahoma"/>
                          <a:ea typeface="+mn-ea"/>
                          <a:cs typeface="+mn-cs"/>
                        </a:rPr>
                        <a:t>✔</a:t>
                      </a:r>
                    </a:p>
                  </a:txBody>
                  <a:tcPr marL="877" marR="877" marT="877" marB="0" anchor="ctr">
                    <a:lnL w="12700" cmpd="sng">
                      <a:noFill/>
                    </a:lnL>
                    <a:lnR w="12700" cmpd="sng">
                      <a:noFill/>
                    </a:lnR>
                    <a:lnT w="6350" cap="flat" cmpd="sng" algn="ctr">
                      <a:no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3738"/>
                    </a:solidFill>
                  </a:tcPr>
                </a:tc>
                <a:tc>
                  <a:txBody>
                    <a:bodyPr/>
                    <a:lstStyle/>
                    <a:p>
                      <a:pPr algn="ctr" fontAlgn="ctr"/>
                      <a:r>
                        <a:rPr lang="en-NL" sz="800" b="0" u="none" strike="noStrike">
                          <a:solidFill>
                            <a:schemeClr val="bg1"/>
                          </a:solidFill>
                          <a:effectLst/>
                        </a:rPr>
                        <a:t> </a:t>
                      </a:r>
                      <a:endParaRPr lang="en-NL" sz="800" b="0" i="0" u="none" strike="noStrike">
                        <a:solidFill>
                          <a:schemeClr val="bg1"/>
                        </a:solidFill>
                        <a:effectLst/>
                        <a:latin typeface="Tahoma" panose="020B0604030504040204" pitchFamily="34" charset="0"/>
                      </a:endParaRPr>
                    </a:p>
                  </a:txBody>
                  <a:tcPr marL="877" marR="877" marT="877" marB="0" anchor="ctr">
                    <a:lnL w="12700" cmpd="sng">
                      <a:noFill/>
                    </a:lnL>
                    <a:lnR w="12700" cmpd="sng">
                      <a:noFill/>
                    </a:lnR>
                    <a:lnT w="6350" cap="flat" cmpd="sng" algn="ctr">
                      <a:no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3738"/>
                    </a:solidFill>
                  </a:tcPr>
                </a:tc>
                <a:tc>
                  <a:txBody>
                    <a:bodyPr/>
                    <a:lstStyle/>
                    <a:p>
                      <a:pPr algn="ctr" fontAlgn="ctr"/>
                      <a:endParaRPr lang="en-NL" sz="800" b="0" i="0" u="none" strike="noStrike">
                        <a:solidFill>
                          <a:schemeClr val="bg1"/>
                        </a:solidFill>
                        <a:effectLst/>
                        <a:latin typeface="Tahoma" panose="020B0604030504040204" pitchFamily="34" charset="0"/>
                      </a:endParaRPr>
                    </a:p>
                  </a:txBody>
                  <a:tcPr marL="877" marR="877" marT="877" marB="0" anchor="ctr">
                    <a:lnL w="12700" cmpd="sng">
                      <a:noFill/>
                    </a:lnL>
                    <a:lnR w="12700" cmpd="sng">
                      <a:noFill/>
                    </a:lnR>
                    <a:lnT w="6350" cap="flat" cmpd="sng" algn="ctr">
                      <a:no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3738"/>
                    </a:solidFill>
                  </a:tcPr>
                </a:tc>
                <a:tc>
                  <a:txBody>
                    <a:bodyPr/>
                    <a:lstStyle/>
                    <a:p>
                      <a:pPr algn="ctr" fontAlgn="ctr"/>
                      <a:r>
                        <a:rPr lang="en-NL" sz="800" b="0" u="none" strike="noStrike">
                          <a:solidFill>
                            <a:schemeClr val="bg1"/>
                          </a:solidFill>
                          <a:effectLst/>
                        </a:rPr>
                        <a:t> </a:t>
                      </a:r>
                      <a:endParaRPr lang="en-NL" sz="800" b="0" i="0" u="none" strike="noStrike">
                        <a:solidFill>
                          <a:schemeClr val="bg1"/>
                        </a:solidFill>
                        <a:effectLst/>
                        <a:latin typeface="Tahoma" panose="020B0604030504040204" pitchFamily="34" charset="0"/>
                      </a:endParaRPr>
                    </a:p>
                  </a:txBody>
                  <a:tcPr marL="877" marR="877" marT="877" marB="0" anchor="ctr">
                    <a:lnL w="12700" cmpd="sng">
                      <a:noFill/>
                    </a:lnL>
                    <a:lnR w="12700" cmpd="sng">
                      <a:noFill/>
                    </a:lnR>
                    <a:lnT w="6350" cap="flat" cmpd="sng" algn="ctr">
                      <a:no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3738"/>
                    </a:solidFill>
                  </a:tcPr>
                </a:tc>
                <a:tc>
                  <a:txBody>
                    <a:bodyPr/>
                    <a:lstStyle/>
                    <a:p>
                      <a:pPr algn="ctr" fontAlgn="ctr"/>
                      <a:r>
                        <a:rPr lang="en-NL" sz="800" b="0" u="none" strike="noStrike">
                          <a:solidFill>
                            <a:schemeClr val="bg1"/>
                          </a:solidFill>
                          <a:effectLst/>
                        </a:rPr>
                        <a:t> </a:t>
                      </a:r>
                      <a:endParaRPr lang="en-NL" sz="800" b="0" i="0" u="none" strike="noStrike">
                        <a:solidFill>
                          <a:schemeClr val="bg1"/>
                        </a:solidFill>
                        <a:effectLst/>
                        <a:latin typeface="Tahoma" panose="020B0604030504040204" pitchFamily="34" charset="0"/>
                      </a:endParaRPr>
                    </a:p>
                  </a:txBody>
                  <a:tcPr marL="877" marR="877" marT="877" marB="0" anchor="ctr">
                    <a:lnL w="12700" cmpd="sng">
                      <a:noFill/>
                    </a:lnL>
                    <a:lnR w="12700" cmpd="sng">
                      <a:noFill/>
                    </a:lnR>
                    <a:lnT w="6350" cap="flat" cmpd="sng" algn="ctr">
                      <a:no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3738"/>
                    </a:solidFill>
                  </a:tcPr>
                </a:tc>
                <a:tc>
                  <a:txBody>
                    <a:bodyPr/>
                    <a:lstStyle/>
                    <a:p>
                      <a:pPr algn="ctr" fontAlgn="ctr"/>
                      <a:r>
                        <a:rPr lang="en-NL" sz="800" b="0" u="none" strike="noStrike">
                          <a:solidFill>
                            <a:schemeClr val="bg1"/>
                          </a:solidFill>
                          <a:effectLst/>
                        </a:rPr>
                        <a:t> </a:t>
                      </a:r>
                      <a:endParaRPr lang="en-NL" sz="800" b="0" i="0" u="none" strike="noStrike">
                        <a:solidFill>
                          <a:schemeClr val="bg1"/>
                        </a:solidFill>
                        <a:effectLst/>
                        <a:latin typeface="Tahoma" panose="020B0604030504040204" pitchFamily="34" charset="0"/>
                      </a:endParaRPr>
                    </a:p>
                  </a:txBody>
                  <a:tcPr marL="877" marR="877" marT="877" marB="0" anchor="ctr">
                    <a:lnL w="12700" cmpd="sng">
                      <a:noFill/>
                    </a:lnL>
                    <a:lnR w="12700" cmpd="sng">
                      <a:noFill/>
                    </a:lnR>
                    <a:lnT w="6350" cap="flat" cmpd="sng" algn="ctr">
                      <a:no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3738"/>
                    </a:solidFill>
                  </a:tcPr>
                </a:tc>
                <a:extLst>
                  <a:ext uri="{0D108BD9-81ED-4DB2-BD59-A6C34878D82A}">
                    <a16:rowId xmlns:a16="http://schemas.microsoft.com/office/drawing/2014/main" val="3823839743"/>
                  </a:ext>
                </a:extLst>
              </a:tr>
              <a:tr h="210162">
                <a:tc>
                  <a:txBody>
                    <a:bodyPr/>
                    <a:lstStyle/>
                    <a:p>
                      <a:pPr algn="l" fontAlgn="ctr"/>
                      <a:r>
                        <a:rPr lang="en-US" sz="800" b="0" i="0" u="none" strike="noStrike" err="1">
                          <a:solidFill>
                            <a:schemeClr val="bg1"/>
                          </a:solidFill>
                          <a:effectLst/>
                          <a:latin typeface="Tahoma" panose="020B0604030504040204" pitchFamily="34" charset="0"/>
                        </a:rPr>
                        <a:t>Datacore</a:t>
                      </a:r>
                      <a:endParaRPr lang="en-US" sz="800" b="0" i="0" u="none" strike="noStrike">
                        <a:solidFill>
                          <a:schemeClr val="bg1"/>
                        </a:solidFill>
                        <a:effectLst/>
                        <a:latin typeface="Tahoma" panose="020B0604030504040204" pitchFamily="34" charset="0"/>
                      </a:endParaRPr>
                    </a:p>
                  </a:txBody>
                  <a:tcPr marL="72000" marR="877" marT="877" marB="0" anchor="ctr">
                    <a:lnL w="12700" cmpd="sng">
                      <a:noFill/>
                    </a:lnL>
                    <a:lnR w="12700" cmpd="sng">
                      <a:noFill/>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3738"/>
                    </a:solidFill>
                  </a:tcPr>
                </a:tc>
                <a:tc>
                  <a:txBody>
                    <a:bodyPr/>
                    <a:lstStyle/>
                    <a:p>
                      <a:pPr algn="l" fontAlgn="ctr"/>
                      <a:r>
                        <a:rPr lang="en-US" sz="800" b="0" i="0" u="none" strike="noStrike" err="1">
                          <a:solidFill>
                            <a:schemeClr val="bg1"/>
                          </a:solidFill>
                          <a:effectLst/>
                          <a:latin typeface="Tahoma" panose="020B0604030504040204" pitchFamily="34" charset="0"/>
                        </a:rPr>
                        <a:t>SANsymphony</a:t>
                      </a:r>
                      <a:endParaRPr lang="en-US" sz="800" b="0" i="0" u="none" strike="noStrike">
                        <a:solidFill>
                          <a:schemeClr val="bg1"/>
                        </a:solidFill>
                        <a:effectLst/>
                        <a:latin typeface="Tahoma" panose="020B0604030504040204" pitchFamily="34" charset="0"/>
                      </a:endParaRPr>
                    </a:p>
                  </a:txBody>
                  <a:tcPr marL="72000" marR="877" marT="877" marB="0" anchor="ctr">
                    <a:lnL w="12700" cmpd="sng">
                      <a:noFill/>
                    </a:lnL>
                    <a:lnR w="12700" cmpd="sng">
                      <a:noFill/>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3738"/>
                    </a:solidFill>
                  </a:tcPr>
                </a:tc>
                <a:tc>
                  <a:txBody>
                    <a:bodyPr/>
                    <a:lstStyle/>
                    <a:p>
                      <a:pPr marL="0" marR="0" lvl="0" indent="0" algn="ctr" defTabSz="68603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lumMod val="75000"/>
                            </a:srgbClr>
                          </a:solidFill>
                          <a:effectLst/>
                          <a:uLnTx/>
                          <a:uFillTx/>
                          <a:latin typeface="+mn-lt"/>
                          <a:ea typeface="+mn-ea"/>
                          <a:cs typeface="+mn-cs"/>
                        </a:rPr>
                        <a:t>✔</a:t>
                      </a:r>
                      <a:endParaRPr kumimoji="0" lang="en-US" sz="800" b="0" i="0" u="none" strike="noStrike" kern="1200" cap="none" spc="0" normalizeH="0" baseline="0" noProof="0">
                        <a:ln>
                          <a:noFill/>
                        </a:ln>
                        <a:solidFill>
                          <a:srgbClr val="FFFFFF">
                            <a:lumMod val="75000"/>
                          </a:srgbClr>
                        </a:solidFill>
                        <a:effectLst/>
                        <a:uLnTx/>
                        <a:uFillTx/>
                        <a:latin typeface="Tahoma"/>
                        <a:ea typeface="+mn-ea"/>
                        <a:cs typeface="+mn-cs"/>
                      </a:endParaRPr>
                    </a:p>
                  </a:txBody>
                  <a:tcPr marL="877" marR="877" marT="877" marB="0" anchor="ctr">
                    <a:lnL w="12700" cmpd="sng">
                      <a:noFill/>
                    </a:lnL>
                    <a:lnR w="12700" cmpd="sng">
                      <a:noFill/>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3738"/>
                    </a:solidFill>
                  </a:tcPr>
                </a:tc>
                <a:tc>
                  <a:txBody>
                    <a:bodyPr/>
                    <a:lstStyle/>
                    <a:p>
                      <a:pPr marL="0" marR="0" lvl="0" indent="0" algn="ctr" defTabSz="68603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lumMod val="75000"/>
                            </a:srgbClr>
                          </a:solidFill>
                          <a:effectLst/>
                          <a:uLnTx/>
                          <a:uFillTx/>
                          <a:latin typeface="+mn-lt"/>
                          <a:ea typeface="+mn-ea"/>
                          <a:cs typeface="+mn-cs"/>
                        </a:rPr>
                        <a:t>✔</a:t>
                      </a:r>
                      <a:endParaRPr lang="en-US" sz="800" b="0">
                        <a:solidFill>
                          <a:schemeClr val="bg1">
                            <a:lumMod val="75000"/>
                          </a:schemeClr>
                        </a:solidFill>
                      </a:endParaRPr>
                    </a:p>
                  </a:txBody>
                  <a:tcPr marL="877" marR="877" marT="877" marB="0" anchor="ctr">
                    <a:lnL w="12700" cmpd="sng">
                      <a:noFill/>
                    </a:lnL>
                    <a:lnR w="12700" cmpd="sng">
                      <a:noFill/>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3738"/>
                    </a:solidFill>
                  </a:tcPr>
                </a:tc>
                <a:tc>
                  <a:txBody>
                    <a:bodyPr/>
                    <a:lstStyle/>
                    <a:p>
                      <a:pPr marL="0" marR="0" lvl="0" indent="0" algn="ctr" defTabSz="68603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lumMod val="75000"/>
                            </a:srgbClr>
                          </a:solidFill>
                          <a:effectLst/>
                          <a:uLnTx/>
                          <a:uFillTx/>
                          <a:latin typeface="+mn-lt"/>
                          <a:ea typeface="+mn-ea"/>
                          <a:cs typeface="+mn-cs"/>
                        </a:rPr>
                        <a:t>✔</a:t>
                      </a:r>
                      <a:endParaRPr kumimoji="0" lang="en-US" sz="800" b="0" i="0" u="none" strike="noStrike" kern="1200" cap="none" spc="0" normalizeH="0" baseline="0" noProof="0">
                        <a:ln>
                          <a:noFill/>
                        </a:ln>
                        <a:solidFill>
                          <a:srgbClr val="FFFFFF">
                            <a:lumMod val="75000"/>
                          </a:srgbClr>
                        </a:solidFill>
                        <a:effectLst/>
                        <a:uLnTx/>
                        <a:uFillTx/>
                        <a:latin typeface="Tahoma"/>
                        <a:ea typeface="+mn-ea"/>
                        <a:cs typeface="+mn-cs"/>
                      </a:endParaRPr>
                    </a:p>
                  </a:txBody>
                  <a:tcPr marL="877" marR="877" marT="877" marB="0" anchor="ctr">
                    <a:lnL w="12700" cmpd="sng">
                      <a:noFill/>
                    </a:lnL>
                    <a:lnR w="12700" cmpd="sng">
                      <a:noFill/>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3738"/>
                    </a:solidFill>
                  </a:tcPr>
                </a:tc>
                <a:tc>
                  <a:txBody>
                    <a:bodyPr/>
                    <a:lstStyle/>
                    <a:p>
                      <a:pPr marL="0" marR="0" lvl="0" indent="0" algn="ctr" defTabSz="68603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lumMod val="75000"/>
                            </a:srgbClr>
                          </a:solidFill>
                          <a:effectLst/>
                          <a:uLnTx/>
                          <a:uFillTx/>
                          <a:latin typeface="+mn-lt"/>
                          <a:ea typeface="+mn-ea"/>
                          <a:cs typeface="+mn-cs"/>
                        </a:rPr>
                        <a:t>✔</a:t>
                      </a:r>
                      <a:endParaRPr kumimoji="0" lang="en-US" sz="800" b="0" i="0" u="none" strike="noStrike" kern="1200" cap="none" spc="0" normalizeH="0" baseline="0" noProof="0">
                        <a:ln>
                          <a:noFill/>
                        </a:ln>
                        <a:solidFill>
                          <a:srgbClr val="FFFFFF">
                            <a:lumMod val="75000"/>
                          </a:srgbClr>
                        </a:solidFill>
                        <a:effectLst/>
                        <a:uLnTx/>
                        <a:uFillTx/>
                        <a:latin typeface="Tahoma"/>
                        <a:ea typeface="+mn-ea"/>
                        <a:cs typeface="+mn-cs"/>
                      </a:endParaRPr>
                    </a:p>
                  </a:txBody>
                  <a:tcPr marL="877" marR="877" marT="877" marB="0" anchor="ctr">
                    <a:lnL w="12700" cmpd="sng">
                      <a:noFill/>
                    </a:lnL>
                    <a:lnR w="12700" cmpd="sng">
                      <a:noFill/>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3738"/>
                    </a:solidFill>
                  </a:tcPr>
                </a:tc>
                <a:tc>
                  <a:txBody>
                    <a:bodyPr/>
                    <a:lstStyle/>
                    <a:p>
                      <a:pPr algn="ctr" fontAlgn="ctr"/>
                      <a:r>
                        <a:rPr kumimoji="0" lang="en-US" sz="800" b="0" i="0" u="none" strike="noStrike" kern="1200" cap="none" spc="0" normalizeH="0" baseline="0" noProof="0">
                          <a:ln>
                            <a:noFill/>
                          </a:ln>
                          <a:solidFill>
                            <a:srgbClr val="FFFFFF">
                              <a:lumMod val="75000"/>
                            </a:srgbClr>
                          </a:solidFill>
                          <a:effectLst/>
                          <a:uLnTx/>
                          <a:uFillTx/>
                          <a:latin typeface="+mn-lt"/>
                          <a:ea typeface="+mn-ea"/>
                          <a:cs typeface="+mn-cs"/>
                        </a:rPr>
                        <a:t>✔</a:t>
                      </a:r>
                      <a:endParaRPr lang="en-NL" sz="800" b="0" i="0" u="none" strike="noStrike">
                        <a:solidFill>
                          <a:schemeClr val="bg1"/>
                        </a:solidFill>
                        <a:effectLst/>
                        <a:latin typeface="Tahoma" panose="020B0604030504040204" pitchFamily="34" charset="0"/>
                      </a:endParaRPr>
                    </a:p>
                  </a:txBody>
                  <a:tcPr marL="877" marR="877" marT="877" marB="0" anchor="ctr">
                    <a:lnL w="12700" cmpd="sng">
                      <a:noFill/>
                    </a:lnL>
                    <a:lnR w="12700" cmpd="sng">
                      <a:noFill/>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3738"/>
                    </a:solidFill>
                  </a:tcPr>
                </a:tc>
                <a:tc>
                  <a:txBody>
                    <a:bodyPr/>
                    <a:lstStyle/>
                    <a:p>
                      <a:pPr algn="ctr" fontAlgn="ctr"/>
                      <a:endParaRPr lang="en-NL" sz="800" b="0" i="0" u="none" strike="noStrike">
                        <a:solidFill>
                          <a:schemeClr val="bg1"/>
                        </a:solidFill>
                        <a:effectLst/>
                        <a:latin typeface="Tahoma" panose="020B0604030504040204" pitchFamily="34" charset="0"/>
                      </a:endParaRPr>
                    </a:p>
                  </a:txBody>
                  <a:tcPr marL="877" marR="877" marT="877" marB="0" anchor="ctr">
                    <a:lnL w="12700" cmpd="sng">
                      <a:noFill/>
                    </a:lnL>
                    <a:lnR w="12700" cmpd="sng">
                      <a:noFill/>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3738"/>
                    </a:solidFill>
                  </a:tcPr>
                </a:tc>
                <a:extLst>
                  <a:ext uri="{0D108BD9-81ED-4DB2-BD59-A6C34878D82A}">
                    <a16:rowId xmlns:a16="http://schemas.microsoft.com/office/drawing/2014/main" val="3690966562"/>
                  </a:ext>
                </a:extLst>
              </a:tr>
              <a:tr h="210162">
                <a:tc>
                  <a:txBody>
                    <a:bodyPr/>
                    <a:lstStyle/>
                    <a:p>
                      <a:pPr algn="l" fontAlgn="ctr"/>
                      <a:r>
                        <a:rPr lang="en-US" sz="800" u="none" strike="noStrike">
                          <a:solidFill>
                            <a:schemeClr val="bg1"/>
                          </a:solidFill>
                          <a:effectLst/>
                        </a:rPr>
                        <a:t>Dell EMC</a:t>
                      </a:r>
                      <a:endParaRPr lang="en-US" sz="800" b="0" i="0" u="none" strike="noStrike">
                        <a:solidFill>
                          <a:schemeClr val="bg1"/>
                        </a:solidFill>
                        <a:effectLst/>
                        <a:latin typeface="Tahoma" panose="020B0604030504040204" pitchFamily="34" charset="0"/>
                      </a:endParaRPr>
                    </a:p>
                  </a:txBody>
                  <a:tcPr marL="72000" marR="877" marT="877" marB="0" anchor="ctr">
                    <a:lnL w="12700" cmpd="sng">
                      <a:noFill/>
                    </a:lnL>
                    <a:lnR w="12700" cmpd="sng">
                      <a:noFill/>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3738"/>
                    </a:solidFill>
                  </a:tcPr>
                </a:tc>
                <a:tc>
                  <a:txBody>
                    <a:bodyPr/>
                    <a:lstStyle/>
                    <a:p>
                      <a:pPr algn="l" fontAlgn="ctr"/>
                      <a:r>
                        <a:rPr lang="en-US" sz="800" b="0" i="0" u="none" strike="noStrike">
                          <a:solidFill>
                            <a:schemeClr val="bg1"/>
                          </a:solidFill>
                          <a:effectLst/>
                          <a:latin typeface="Tahoma" panose="020B0604030504040204" pitchFamily="34" charset="0"/>
                        </a:rPr>
                        <a:t>Unity, VNX, </a:t>
                      </a:r>
                      <a:r>
                        <a:rPr lang="en-US" sz="800" b="0" i="0" u="none" strike="noStrike" err="1">
                          <a:solidFill>
                            <a:schemeClr val="bg1"/>
                          </a:solidFill>
                          <a:effectLst/>
                          <a:latin typeface="Tahoma" panose="020B0604030504040204" pitchFamily="34" charset="0"/>
                        </a:rPr>
                        <a:t>VNXe</a:t>
                      </a:r>
                      <a:endParaRPr lang="en-US" sz="800" b="0" i="0" u="none" strike="noStrike">
                        <a:solidFill>
                          <a:schemeClr val="bg1"/>
                        </a:solidFill>
                        <a:effectLst/>
                        <a:latin typeface="Tahoma" panose="020B0604030504040204" pitchFamily="34" charset="0"/>
                      </a:endParaRPr>
                    </a:p>
                  </a:txBody>
                  <a:tcPr marL="72000" marR="877" marT="877" marB="0" anchor="ctr">
                    <a:lnL w="12700" cmpd="sng">
                      <a:noFill/>
                    </a:lnL>
                    <a:lnR w="12700" cmpd="sng">
                      <a:noFill/>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3738"/>
                    </a:solidFill>
                  </a:tcPr>
                </a:tc>
                <a:tc>
                  <a:txBody>
                    <a:bodyPr/>
                    <a:lstStyle/>
                    <a:p>
                      <a:pPr marL="0" marR="0" lvl="0" indent="0" algn="ctr" defTabSz="68603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lumMod val="75000"/>
                            </a:srgbClr>
                          </a:solidFill>
                          <a:effectLst/>
                          <a:uLnTx/>
                          <a:uFillTx/>
                          <a:latin typeface="Tahoma"/>
                          <a:ea typeface="+mn-ea"/>
                          <a:cs typeface="+mn-cs"/>
                        </a:rPr>
                        <a:t>✔</a:t>
                      </a:r>
                    </a:p>
                  </a:txBody>
                  <a:tcPr marL="877" marR="877" marT="877" marB="0" anchor="ctr">
                    <a:lnL w="12700" cmpd="sng">
                      <a:noFill/>
                    </a:lnL>
                    <a:lnR w="12700" cmpd="sng">
                      <a:noFill/>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3738"/>
                    </a:solidFill>
                  </a:tcPr>
                </a:tc>
                <a:tc>
                  <a:txBody>
                    <a:bodyPr/>
                    <a:lstStyle/>
                    <a:p>
                      <a:pPr marL="0" marR="0" lvl="0" indent="0" algn="ctr" defTabSz="686030" rtl="0" eaLnBrk="1" fontAlgn="auto" latinLnBrk="0" hangingPunct="1">
                        <a:lnSpc>
                          <a:spcPct val="100000"/>
                        </a:lnSpc>
                        <a:spcBef>
                          <a:spcPts val="0"/>
                        </a:spcBef>
                        <a:spcAft>
                          <a:spcPts val="0"/>
                        </a:spcAft>
                        <a:buClrTx/>
                        <a:buSzTx/>
                        <a:buFontTx/>
                        <a:buNone/>
                        <a:tabLst/>
                        <a:defRPr/>
                      </a:pPr>
                      <a:endParaRPr lang="en-US" sz="800" b="0">
                        <a:solidFill>
                          <a:schemeClr val="bg1">
                            <a:lumMod val="75000"/>
                          </a:schemeClr>
                        </a:solidFill>
                      </a:endParaRPr>
                    </a:p>
                  </a:txBody>
                  <a:tcPr marL="877" marR="877" marT="877" marB="0" anchor="ctr">
                    <a:lnL w="12700" cmpd="sng">
                      <a:noFill/>
                    </a:lnL>
                    <a:lnR w="12700" cmpd="sng">
                      <a:noFill/>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3738"/>
                    </a:solidFill>
                  </a:tcPr>
                </a:tc>
                <a:tc>
                  <a:txBody>
                    <a:bodyPr/>
                    <a:lstStyle/>
                    <a:p>
                      <a:pPr marL="0" marR="0" lvl="0" indent="0" algn="ctr" defTabSz="68603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lumMod val="75000"/>
                            </a:srgbClr>
                          </a:solidFill>
                          <a:effectLst/>
                          <a:uLnTx/>
                          <a:uFillTx/>
                          <a:latin typeface="Tahoma"/>
                          <a:ea typeface="+mn-ea"/>
                          <a:cs typeface="+mn-cs"/>
                        </a:rPr>
                        <a:t>✔</a:t>
                      </a:r>
                    </a:p>
                  </a:txBody>
                  <a:tcPr marL="877" marR="877" marT="877" marB="0" anchor="ctr">
                    <a:lnL w="12700" cmpd="sng">
                      <a:noFill/>
                    </a:lnL>
                    <a:lnR w="12700" cmpd="sng">
                      <a:noFill/>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3738"/>
                    </a:solidFill>
                  </a:tcPr>
                </a:tc>
                <a:tc>
                  <a:txBody>
                    <a:bodyPr/>
                    <a:lstStyle/>
                    <a:p>
                      <a:pPr marL="0" marR="0" lvl="0" indent="0" algn="ctr" defTabSz="68603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lumMod val="75000"/>
                            </a:srgbClr>
                          </a:solidFill>
                          <a:effectLst/>
                          <a:uLnTx/>
                          <a:uFillTx/>
                          <a:latin typeface="Tahoma"/>
                          <a:ea typeface="+mn-ea"/>
                          <a:cs typeface="+mn-cs"/>
                        </a:rPr>
                        <a:t>✔</a:t>
                      </a:r>
                    </a:p>
                  </a:txBody>
                  <a:tcPr marL="877" marR="877" marT="877" marB="0" anchor="ctr">
                    <a:lnL w="12700" cmpd="sng">
                      <a:noFill/>
                    </a:lnL>
                    <a:lnR w="12700" cmpd="sng">
                      <a:noFill/>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3738"/>
                    </a:solidFill>
                  </a:tcPr>
                </a:tc>
                <a:tc>
                  <a:txBody>
                    <a:bodyPr/>
                    <a:lstStyle/>
                    <a:p>
                      <a:pPr algn="ctr" fontAlgn="ctr"/>
                      <a:r>
                        <a:rPr lang="en-NL" sz="800" b="0" u="none" strike="noStrike">
                          <a:solidFill>
                            <a:schemeClr val="bg1"/>
                          </a:solidFill>
                          <a:effectLst/>
                        </a:rPr>
                        <a:t> </a:t>
                      </a:r>
                      <a:endParaRPr lang="en-NL" sz="800" b="0" i="0" u="none" strike="noStrike">
                        <a:solidFill>
                          <a:schemeClr val="bg1"/>
                        </a:solidFill>
                        <a:effectLst/>
                        <a:latin typeface="Tahoma" panose="020B0604030504040204" pitchFamily="34" charset="0"/>
                      </a:endParaRPr>
                    </a:p>
                  </a:txBody>
                  <a:tcPr marL="877" marR="877" marT="877" marB="0" anchor="ctr">
                    <a:lnL w="12700" cmpd="sng">
                      <a:noFill/>
                    </a:lnL>
                    <a:lnR w="12700" cmpd="sng">
                      <a:noFill/>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3738"/>
                    </a:solidFill>
                  </a:tcPr>
                </a:tc>
                <a:tc>
                  <a:txBody>
                    <a:bodyPr/>
                    <a:lstStyle/>
                    <a:p>
                      <a:pPr algn="ctr" fontAlgn="ctr"/>
                      <a:r>
                        <a:rPr lang="en-NL" sz="800" b="0" u="none" strike="noStrike">
                          <a:solidFill>
                            <a:schemeClr val="bg1"/>
                          </a:solidFill>
                          <a:effectLst/>
                        </a:rPr>
                        <a:t> </a:t>
                      </a:r>
                      <a:endParaRPr lang="en-NL" sz="800" b="0" i="0" u="none" strike="noStrike">
                        <a:solidFill>
                          <a:schemeClr val="bg1"/>
                        </a:solidFill>
                        <a:effectLst/>
                        <a:latin typeface="Tahoma" panose="020B0604030504040204" pitchFamily="34" charset="0"/>
                      </a:endParaRPr>
                    </a:p>
                  </a:txBody>
                  <a:tcPr marL="877" marR="877" marT="877" marB="0" anchor="ctr">
                    <a:lnL w="12700" cmpd="sng">
                      <a:noFill/>
                    </a:lnL>
                    <a:lnR w="12700" cmpd="sng">
                      <a:noFill/>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3738"/>
                    </a:solidFill>
                  </a:tcPr>
                </a:tc>
                <a:extLst>
                  <a:ext uri="{0D108BD9-81ED-4DB2-BD59-A6C34878D82A}">
                    <a16:rowId xmlns:a16="http://schemas.microsoft.com/office/drawing/2014/main" val="3982696678"/>
                  </a:ext>
                </a:extLst>
              </a:tr>
              <a:tr h="173330">
                <a:tc>
                  <a:txBody>
                    <a:bodyPr/>
                    <a:lstStyle/>
                    <a:p>
                      <a:pPr algn="l" fontAlgn="ctr"/>
                      <a:r>
                        <a:rPr lang="en-US" sz="800" b="0" i="0" u="none" strike="noStrike">
                          <a:solidFill>
                            <a:schemeClr val="bg1"/>
                          </a:solidFill>
                          <a:effectLst/>
                          <a:latin typeface="Tahoma" panose="020B0604030504040204" pitchFamily="34" charset="0"/>
                        </a:rPr>
                        <a:t>Dell EMC</a:t>
                      </a:r>
                    </a:p>
                  </a:txBody>
                  <a:tcPr marL="72000" marR="877" marT="877" marB="0" anchor="ctr">
                    <a:lnL w="12700" cmpd="sng">
                      <a:noFill/>
                    </a:lnL>
                    <a:lnR w="12700" cmpd="sng">
                      <a:noFill/>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3738"/>
                    </a:solidFill>
                  </a:tcPr>
                </a:tc>
                <a:tc>
                  <a:txBody>
                    <a:bodyPr/>
                    <a:lstStyle/>
                    <a:p>
                      <a:pPr algn="l" fontAlgn="ctr"/>
                      <a:r>
                        <a:rPr lang="en-US" sz="800" b="0" i="0" u="none" strike="noStrike">
                          <a:solidFill>
                            <a:schemeClr val="bg1"/>
                          </a:solidFill>
                          <a:effectLst/>
                          <a:latin typeface="Tahoma" panose="020B0604030504040204" pitchFamily="34" charset="0"/>
                        </a:rPr>
                        <a:t>SC Series</a:t>
                      </a:r>
                    </a:p>
                  </a:txBody>
                  <a:tcPr marL="72000" marR="877" marT="877" marB="0" anchor="ctr">
                    <a:lnL w="12700" cmpd="sng">
                      <a:noFill/>
                    </a:lnL>
                    <a:lnR w="12700" cmpd="sng">
                      <a:noFill/>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3738"/>
                    </a:solidFill>
                  </a:tcPr>
                </a:tc>
                <a:tc>
                  <a:txBody>
                    <a:bodyPr/>
                    <a:lstStyle/>
                    <a:p>
                      <a:pPr marL="0" marR="0" lvl="0" indent="0" algn="ctr" defTabSz="68603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lumMod val="75000"/>
                            </a:srgbClr>
                          </a:solidFill>
                          <a:effectLst/>
                          <a:uLnTx/>
                          <a:uFillTx/>
                          <a:latin typeface="+mn-lt"/>
                          <a:ea typeface="+mn-ea"/>
                          <a:cs typeface="+mn-cs"/>
                        </a:rPr>
                        <a:t>✔</a:t>
                      </a:r>
                      <a:endParaRPr kumimoji="0" lang="en-US" sz="800" b="0" i="0" u="none" strike="noStrike" kern="1200" cap="none" spc="0" normalizeH="0" baseline="0" noProof="0">
                        <a:ln>
                          <a:noFill/>
                        </a:ln>
                        <a:solidFill>
                          <a:srgbClr val="FFFFFF">
                            <a:lumMod val="75000"/>
                          </a:srgbClr>
                        </a:solidFill>
                        <a:effectLst/>
                        <a:uLnTx/>
                        <a:uFillTx/>
                        <a:latin typeface="Tahoma"/>
                        <a:ea typeface="+mn-ea"/>
                        <a:cs typeface="+mn-cs"/>
                      </a:endParaRPr>
                    </a:p>
                  </a:txBody>
                  <a:tcPr marL="877" marR="877" marT="877" marB="0" anchor="ctr">
                    <a:lnL w="12700" cmpd="sng">
                      <a:noFill/>
                    </a:lnL>
                    <a:lnR w="12700" cmpd="sng">
                      <a:noFill/>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3738"/>
                    </a:solidFill>
                  </a:tcPr>
                </a:tc>
                <a:tc>
                  <a:txBody>
                    <a:bodyPr/>
                    <a:lstStyle/>
                    <a:p>
                      <a:pPr algn="ctr" fontAlgn="ctr"/>
                      <a:r>
                        <a:rPr kumimoji="0" lang="en-US" sz="800" b="0" i="0" u="none" strike="noStrike" kern="1200" cap="none" spc="0" normalizeH="0" baseline="0" noProof="0">
                          <a:ln>
                            <a:noFill/>
                          </a:ln>
                          <a:solidFill>
                            <a:srgbClr val="FFFFFF">
                              <a:lumMod val="75000"/>
                            </a:srgbClr>
                          </a:solidFill>
                          <a:effectLst/>
                          <a:uLnTx/>
                          <a:uFillTx/>
                          <a:latin typeface="+mn-lt"/>
                          <a:ea typeface="+mn-ea"/>
                          <a:cs typeface="+mn-cs"/>
                        </a:rPr>
                        <a:t>✔</a:t>
                      </a:r>
                      <a:endParaRPr lang="en-NL" sz="800" b="0" i="0" u="none" strike="noStrike">
                        <a:solidFill>
                          <a:schemeClr val="bg1"/>
                        </a:solidFill>
                        <a:effectLst/>
                        <a:latin typeface="Tahoma" panose="020B0604030504040204" pitchFamily="34" charset="0"/>
                      </a:endParaRPr>
                    </a:p>
                  </a:txBody>
                  <a:tcPr marL="877" marR="877" marT="877" marB="0" anchor="ctr">
                    <a:lnL w="12700" cmpd="sng">
                      <a:noFill/>
                    </a:lnL>
                    <a:lnR w="12700" cmpd="sng">
                      <a:noFill/>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3738"/>
                    </a:solidFill>
                  </a:tcPr>
                </a:tc>
                <a:tc>
                  <a:txBody>
                    <a:bodyPr/>
                    <a:lstStyle/>
                    <a:p>
                      <a:pPr marL="0" marR="0" lvl="0" indent="0" algn="ctr" defTabSz="68603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lumMod val="75000"/>
                            </a:srgbClr>
                          </a:solidFill>
                          <a:effectLst/>
                          <a:uLnTx/>
                          <a:uFillTx/>
                          <a:latin typeface="+mn-lt"/>
                          <a:ea typeface="+mn-ea"/>
                          <a:cs typeface="+mn-cs"/>
                        </a:rPr>
                        <a:t>✔</a:t>
                      </a:r>
                      <a:endParaRPr kumimoji="0" lang="en-US" sz="800" b="0" i="0" u="none" strike="noStrike" kern="1200" cap="none" spc="0" normalizeH="0" baseline="0" noProof="0">
                        <a:ln>
                          <a:noFill/>
                        </a:ln>
                        <a:solidFill>
                          <a:srgbClr val="FFFFFF">
                            <a:lumMod val="75000"/>
                          </a:srgbClr>
                        </a:solidFill>
                        <a:effectLst/>
                        <a:uLnTx/>
                        <a:uFillTx/>
                        <a:latin typeface="Tahoma"/>
                        <a:ea typeface="+mn-ea"/>
                        <a:cs typeface="+mn-cs"/>
                      </a:endParaRPr>
                    </a:p>
                  </a:txBody>
                  <a:tcPr marL="877" marR="877" marT="877" marB="0" anchor="ctr">
                    <a:lnL w="12700" cmpd="sng">
                      <a:noFill/>
                    </a:lnL>
                    <a:lnR w="12700" cmpd="sng">
                      <a:noFill/>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3738"/>
                    </a:solidFill>
                  </a:tcPr>
                </a:tc>
                <a:tc>
                  <a:txBody>
                    <a:bodyPr/>
                    <a:lstStyle/>
                    <a:p>
                      <a:pPr marL="0" marR="0" lvl="0" indent="0" algn="ctr" defTabSz="68603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lumMod val="75000"/>
                            </a:srgbClr>
                          </a:solidFill>
                          <a:effectLst/>
                          <a:uLnTx/>
                          <a:uFillTx/>
                          <a:latin typeface="+mn-lt"/>
                          <a:ea typeface="+mn-ea"/>
                          <a:cs typeface="+mn-cs"/>
                        </a:rPr>
                        <a:t>✔</a:t>
                      </a:r>
                      <a:endParaRPr kumimoji="0" lang="en-US" sz="800" b="0" i="0" u="none" strike="noStrike" kern="1200" cap="none" spc="0" normalizeH="0" baseline="0" noProof="0">
                        <a:ln>
                          <a:noFill/>
                        </a:ln>
                        <a:solidFill>
                          <a:srgbClr val="FFFFFF">
                            <a:lumMod val="75000"/>
                          </a:srgbClr>
                        </a:solidFill>
                        <a:effectLst/>
                        <a:uLnTx/>
                        <a:uFillTx/>
                        <a:latin typeface="Tahoma"/>
                        <a:ea typeface="+mn-ea"/>
                        <a:cs typeface="+mn-cs"/>
                      </a:endParaRPr>
                    </a:p>
                  </a:txBody>
                  <a:tcPr marL="877" marR="877" marT="877" marB="0" anchor="ctr">
                    <a:lnL w="12700" cmpd="sng">
                      <a:noFill/>
                    </a:lnL>
                    <a:lnR w="12700" cmpd="sng">
                      <a:noFill/>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3738"/>
                    </a:solidFill>
                  </a:tcPr>
                </a:tc>
                <a:tc>
                  <a:txBody>
                    <a:bodyPr/>
                    <a:lstStyle/>
                    <a:p>
                      <a:pPr algn="ctr" fontAlgn="ctr"/>
                      <a:r>
                        <a:rPr kumimoji="0" lang="en-US" sz="800" b="0" i="0" u="none" strike="noStrike" kern="1200" cap="none" spc="0" normalizeH="0" baseline="0" noProof="0">
                          <a:ln>
                            <a:noFill/>
                          </a:ln>
                          <a:solidFill>
                            <a:srgbClr val="FFFFFF">
                              <a:lumMod val="75000"/>
                            </a:srgbClr>
                          </a:solidFill>
                          <a:effectLst/>
                          <a:uLnTx/>
                          <a:uFillTx/>
                          <a:latin typeface="+mn-lt"/>
                          <a:ea typeface="+mn-ea"/>
                          <a:cs typeface="+mn-cs"/>
                        </a:rPr>
                        <a:t>✔</a:t>
                      </a:r>
                      <a:endParaRPr lang="en-NL" sz="800" b="0" i="0" u="none" strike="noStrike">
                        <a:solidFill>
                          <a:schemeClr val="bg1"/>
                        </a:solidFill>
                        <a:effectLst/>
                        <a:latin typeface="Tahoma" panose="020B0604030504040204" pitchFamily="34" charset="0"/>
                      </a:endParaRPr>
                    </a:p>
                  </a:txBody>
                  <a:tcPr marL="877" marR="877" marT="877" marB="0" anchor="ctr">
                    <a:lnL w="12700" cmpd="sng">
                      <a:noFill/>
                    </a:lnL>
                    <a:lnR w="12700" cmpd="sng">
                      <a:noFill/>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3738"/>
                    </a:solidFill>
                  </a:tcPr>
                </a:tc>
                <a:tc>
                  <a:txBody>
                    <a:bodyPr/>
                    <a:lstStyle/>
                    <a:p>
                      <a:pPr marL="0" marR="0" lvl="0" indent="0" algn="ctr" defTabSz="686030" rtl="0" eaLnBrk="1" fontAlgn="auto" latinLnBrk="0" hangingPunct="1">
                        <a:lnSpc>
                          <a:spcPct val="100000"/>
                        </a:lnSpc>
                        <a:spcBef>
                          <a:spcPts val="0"/>
                        </a:spcBef>
                        <a:spcAft>
                          <a:spcPts val="0"/>
                        </a:spcAft>
                        <a:buClrTx/>
                        <a:buSzTx/>
                        <a:buFontTx/>
                        <a:buNone/>
                        <a:tabLst/>
                        <a:defRPr/>
                      </a:pPr>
                      <a:endParaRPr lang="en-US" sz="800" b="0">
                        <a:solidFill>
                          <a:schemeClr val="bg1">
                            <a:lumMod val="75000"/>
                          </a:schemeClr>
                        </a:solidFill>
                      </a:endParaRPr>
                    </a:p>
                  </a:txBody>
                  <a:tcPr marL="877" marR="877" marT="877" marB="0" anchor="ctr">
                    <a:lnL w="12700" cmpd="sng">
                      <a:noFill/>
                    </a:lnL>
                    <a:lnR w="12700" cmpd="sng">
                      <a:noFill/>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3738"/>
                    </a:solidFill>
                  </a:tcPr>
                </a:tc>
                <a:extLst>
                  <a:ext uri="{0D108BD9-81ED-4DB2-BD59-A6C34878D82A}">
                    <a16:rowId xmlns:a16="http://schemas.microsoft.com/office/drawing/2014/main" val="2741857943"/>
                  </a:ext>
                </a:extLst>
              </a:tr>
              <a:tr h="173330">
                <a:tc>
                  <a:txBody>
                    <a:bodyPr/>
                    <a:lstStyle/>
                    <a:p>
                      <a:pPr algn="l" fontAlgn="ctr"/>
                      <a:r>
                        <a:rPr lang="en-US" sz="800" u="none" strike="noStrike">
                          <a:solidFill>
                            <a:schemeClr val="bg1"/>
                          </a:solidFill>
                          <a:effectLst/>
                        </a:rPr>
                        <a:t>Fujitsu</a:t>
                      </a:r>
                      <a:endParaRPr lang="en-US" sz="800" b="0" i="0" u="none" strike="noStrike">
                        <a:solidFill>
                          <a:schemeClr val="bg1"/>
                        </a:solidFill>
                        <a:effectLst/>
                        <a:latin typeface="Tahoma" panose="020B0604030504040204" pitchFamily="34" charset="0"/>
                      </a:endParaRPr>
                    </a:p>
                  </a:txBody>
                  <a:tcPr marL="72000" marR="877" marT="877" marB="0" anchor="ctr">
                    <a:lnL w="12700" cmpd="sng">
                      <a:noFill/>
                    </a:lnL>
                    <a:lnR w="12700" cmpd="sng">
                      <a:noFill/>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3738"/>
                    </a:solidFill>
                  </a:tcPr>
                </a:tc>
                <a:tc>
                  <a:txBody>
                    <a:bodyPr/>
                    <a:lstStyle/>
                    <a:p>
                      <a:pPr algn="l" fontAlgn="ctr"/>
                      <a:r>
                        <a:rPr lang="en-US" sz="800" u="none" strike="noStrike">
                          <a:solidFill>
                            <a:schemeClr val="bg1"/>
                          </a:solidFill>
                          <a:effectLst/>
                        </a:rPr>
                        <a:t>ETERNUS DX/AX series</a:t>
                      </a:r>
                      <a:endParaRPr lang="en-US" sz="800" b="0" i="0" u="none" strike="noStrike">
                        <a:solidFill>
                          <a:schemeClr val="bg1"/>
                        </a:solidFill>
                        <a:effectLst/>
                        <a:latin typeface="Tahoma" panose="020B0604030504040204" pitchFamily="34" charset="0"/>
                      </a:endParaRPr>
                    </a:p>
                  </a:txBody>
                  <a:tcPr marL="72000" marR="877" marT="877" marB="0" anchor="ctr">
                    <a:lnL w="12700" cmpd="sng">
                      <a:noFill/>
                    </a:lnL>
                    <a:lnR w="12700" cmpd="sng">
                      <a:noFill/>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3738"/>
                    </a:solidFill>
                  </a:tcPr>
                </a:tc>
                <a:tc>
                  <a:txBody>
                    <a:bodyPr/>
                    <a:lstStyle/>
                    <a:p>
                      <a:pPr marL="0" marR="0" lvl="0" indent="0" algn="ctr" defTabSz="68603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lumMod val="75000"/>
                            </a:srgbClr>
                          </a:solidFill>
                          <a:effectLst/>
                          <a:uLnTx/>
                          <a:uFillTx/>
                          <a:latin typeface="Tahoma"/>
                          <a:ea typeface="+mn-ea"/>
                          <a:cs typeface="+mn-cs"/>
                        </a:rPr>
                        <a:t>✔</a:t>
                      </a:r>
                    </a:p>
                  </a:txBody>
                  <a:tcPr marL="877" marR="877" marT="877" marB="0" anchor="ctr">
                    <a:lnL w="12700" cmpd="sng">
                      <a:noFill/>
                    </a:lnL>
                    <a:lnR w="12700" cmpd="sng">
                      <a:noFill/>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3738"/>
                    </a:solidFill>
                  </a:tcPr>
                </a:tc>
                <a:tc>
                  <a:txBody>
                    <a:bodyPr/>
                    <a:lstStyle/>
                    <a:p>
                      <a:pPr algn="ctr" fontAlgn="ctr"/>
                      <a:r>
                        <a:rPr lang="en-NL" sz="800" b="0" u="none" strike="noStrike">
                          <a:solidFill>
                            <a:schemeClr val="bg1"/>
                          </a:solidFill>
                          <a:effectLst/>
                        </a:rPr>
                        <a:t> </a:t>
                      </a:r>
                      <a:r>
                        <a:rPr kumimoji="0" lang="en-US" sz="800" b="0" i="0" u="none" strike="noStrike" kern="1200" cap="none" spc="0" normalizeH="0" baseline="0" noProof="0">
                          <a:ln>
                            <a:noFill/>
                          </a:ln>
                          <a:solidFill>
                            <a:srgbClr val="FFFFFF">
                              <a:lumMod val="75000"/>
                            </a:srgbClr>
                          </a:solidFill>
                          <a:effectLst/>
                          <a:uLnTx/>
                          <a:uFillTx/>
                          <a:latin typeface="+mn-lt"/>
                          <a:ea typeface="+mn-ea"/>
                          <a:cs typeface="+mn-cs"/>
                        </a:rPr>
                        <a:t>✔</a:t>
                      </a:r>
                      <a:endParaRPr lang="en-NL" sz="800" b="0" i="0" u="none" strike="noStrike">
                        <a:solidFill>
                          <a:schemeClr val="bg1"/>
                        </a:solidFill>
                        <a:effectLst/>
                        <a:latin typeface="Tahoma" panose="020B0604030504040204" pitchFamily="34" charset="0"/>
                      </a:endParaRPr>
                    </a:p>
                  </a:txBody>
                  <a:tcPr marL="877" marR="877" marT="877" marB="0" anchor="ctr">
                    <a:lnL w="12700" cmpd="sng">
                      <a:noFill/>
                    </a:lnL>
                    <a:lnR w="12700" cmpd="sng">
                      <a:noFill/>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3738"/>
                    </a:solidFill>
                  </a:tcPr>
                </a:tc>
                <a:tc>
                  <a:txBody>
                    <a:bodyPr/>
                    <a:lstStyle/>
                    <a:p>
                      <a:pPr marL="0" marR="0" lvl="0" indent="0" algn="ctr" defTabSz="68603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lumMod val="75000"/>
                            </a:srgbClr>
                          </a:solidFill>
                          <a:effectLst/>
                          <a:uLnTx/>
                          <a:uFillTx/>
                          <a:latin typeface="Tahoma"/>
                          <a:ea typeface="+mn-ea"/>
                          <a:cs typeface="+mn-cs"/>
                        </a:rPr>
                        <a:t>✔</a:t>
                      </a:r>
                    </a:p>
                  </a:txBody>
                  <a:tcPr marL="877" marR="877" marT="877" marB="0" anchor="ctr">
                    <a:lnL w="12700" cmpd="sng">
                      <a:noFill/>
                    </a:lnL>
                    <a:lnR w="12700" cmpd="sng">
                      <a:noFill/>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3738"/>
                    </a:solidFill>
                  </a:tcPr>
                </a:tc>
                <a:tc>
                  <a:txBody>
                    <a:bodyPr/>
                    <a:lstStyle/>
                    <a:p>
                      <a:pPr marL="0" marR="0" lvl="0" indent="0" algn="ctr" defTabSz="68603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lumMod val="75000"/>
                            </a:srgbClr>
                          </a:solidFill>
                          <a:effectLst/>
                          <a:uLnTx/>
                          <a:uFillTx/>
                          <a:latin typeface="Tahoma"/>
                          <a:ea typeface="+mn-ea"/>
                          <a:cs typeface="+mn-cs"/>
                        </a:rPr>
                        <a:t>✔</a:t>
                      </a:r>
                    </a:p>
                  </a:txBody>
                  <a:tcPr marL="877" marR="877" marT="877" marB="0" anchor="ctr">
                    <a:lnL w="12700" cmpd="sng">
                      <a:noFill/>
                    </a:lnL>
                    <a:lnR w="12700" cmpd="sng">
                      <a:noFill/>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3738"/>
                    </a:solidFill>
                  </a:tcPr>
                </a:tc>
                <a:tc>
                  <a:txBody>
                    <a:bodyPr/>
                    <a:lstStyle/>
                    <a:p>
                      <a:pPr algn="ctr" fontAlgn="ctr"/>
                      <a:r>
                        <a:rPr kumimoji="0" lang="en-US" sz="800" b="0" i="0" u="none" strike="noStrike" kern="1200" cap="none" spc="0" normalizeH="0" baseline="0" noProof="0">
                          <a:ln>
                            <a:noFill/>
                          </a:ln>
                          <a:solidFill>
                            <a:srgbClr val="FFFFFF">
                              <a:lumMod val="75000"/>
                            </a:srgbClr>
                          </a:solidFill>
                          <a:effectLst/>
                          <a:uLnTx/>
                          <a:uFillTx/>
                          <a:latin typeface="+mn-lt"/>
                          <a:ea typeface="+mn-ea"/>
                          <a:cs typeface="+mn-cs"/>
                        </a:rPr>
                        <a:t>✔</a:t>
                      </a:r>
                      <a:r>
                        <a:rPr lang="en-NL" sz="800" b="0" u="none" strike="noStrike">
                          <a:solidFill>
                            <a:schemeClr val="bg1"/>
                          </a:solidFill>
                          <a:effectLst/>
                        </a:rPr>
                        <a:t> </a:t>
                      </a:r>
                      <a:endParaRPr lang="en-NL" sz="800" b="0" i="0" u="none" strike="noStrike">
                        <a:solidFill>
                          <a:schemeClr val="bg1"/>
                        </a:solidFill>
                        <a:effectLst/>
                        <a:latin typeface="Tahoma" panose="020B0604030504040204" pitchFamily="34" charset="0"/>
                      </a:endParaRPr>
                    </a:p>
                  </a:txBody>
                  <a:tcPr marL="877" marR="877" marT="877" marB="0" anchor="ctr">
                    <a:lnL w="12700" cmpd="sng">
                      <a:noFill/>
                    </a:lnL>
                    <a:lnR w="12700" cmpd="sng">
                      <a:noFill/>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3738"/>
                    </a:solidFill>
                  </a:tcPr>
                </a:tc>
                <a:tc>
                  <a:txBody>
                    <a:bodyPr/>
                    <a:lstStyle/>
                    <a:p>
                      <a:pPr marL="0" marR="0" lvl="0" indent="0" algn="ctr" defTabSz="686030" rtl="0" eaLnBrk="1" fontAlgn="auto" latinLnBrk="0" hangingPunct="1">
                        <a:lnSpc>
                          <a:spcPct val="100000"/>
                        </a:lnSpc>
                        <a:spcBef>
                          <a:spcPts val="0"/>
                        </a:spcBef>
                        <a:spcAft>
                          <a:spcPts val="0"/>
                        </a:spcAft>
                        <a:buClrTx/>
                        <a:buSzTx/>
                        <a:buFontTx/>
                        <a:buNone/>
                        <a:tabLst/>
                        <a:defRPr/>
                      </a:pPr>
                      <a:endParaRPr lang="en-US" sz="800" b="0">
                        <a:solidFill>
                          <a:schemeClr val="bg1">
                            <a:lumMod val="75000"/>
                          </a:schemeClr>
                        </a:solidFill>
                      </a:endParaRPr>
                    </a:p>
                  </a:txBody>
                  <a:tcPr marL="877" marR="877" marT="877" marB="0" anchor="ctr">
                    <a:lnL w="12700" cmpd="sng">
                      <a:noFill/>
                    </a:lnL>
                    <a:lnR w="12700" cmpd="sng">
                      <a:noFill/>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3738"/>
                    </a:solidFill>
                  </a:tcPr>
                </a:tc>
                <a:extLst>
                  <a:ext uri="{0D108BD9-81ED-4DB2-BD59-A6C34878D82A}">
                    <a16:rowId xmlns:a16="http://schemas.microsoft.com/office/drawing/2014/main" val="2340437783"/>
                  </a:ext>
                </a:extLst>
              </a:tr>
              <a:tr h="181348">
                <a:tc>
                  <a:txBody>
                    <a:bodyPr/>
                    <a:lstStyle/>
                    <a:p>
                      <a:pPr algn="l" fontAlgn="ctr"/>
                      <a:r>
                        <a:rPr lang="en-US" sz="800" u="none" strike="noStrike">
                          <a:solidFill>
                            <a:schemeClr val="bg1"/>
                          </a:solidFill>
                          <a:effectLst/>
                        </a:rPr>
                        <a:t>HPE</a:t>
                      </a:r>
                      <a:endParaRPr lang="en-US" sz="800" b="0" i="0" u="none" strike="noStrike">
                        <a:solidFill>
                          <a:schemeClr val="bg1"/>
                        </a:solidFill>
                        <a:effectLst/>
                        <a:latin typeface="Tahoma" panose="020B0604030504040204" pitchFamily="34" charset="0"/>
                      </a:endParaRPr>
                    </a:p>
                  </a:txBody>
                  <a:tcPr marL="72000" marR="877" marT="877" marB="0" anchor="ctr">
                    <a:lnL w="12700" cmpd="sng">
                      <a:noFill/>
                    </a:lnL>
                    <a:lnR w="12700" cmpd="sng">
                      <a:noFill/>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3738"/>
                    </a:solidFill>
                  </a:tcPr>
                </a:tc>
                <a:tc>
                  <a:txBody>
                    <a:bodyPr/>
                    <a:lstStyle/>
                    <a:p>
                      <a:pPr algn="l" fontAlgn="ctr"/>
                      <a:r>
                        <a:rPr lang="en-US" sz="800" u="none" strike="noStrike">
                          <a:solidFill>
                            <a:schemeClr val="bg1"/>
                          </a:solidFill>
                          <a:effectLst/>
                        </a:rPr>
                        <a:t>3PAR, </a:t>
                      </a:r>
                      <a:r>
                        <a:rPr lang="en-US" sz="800" u="none" strike="noStrike" err="1">
                          <a:solidFill>
                            <a:schemeClr val="bg1"/>
                          </a:solidFill>
                          <a:effectLst/>
                        </a:rPr>
                        <a:t>StoreServ</a:t>
                      </a:r>
                      <a:endParaRPr lang="en-US" sz="800" b="0" i="0" u="none" strike="noStrike">
                        <a:solidFill>
                          <a:schemeClr val="bg1"/>
                        </a:solidFill>
                        <a:effectLst/>
                        <a:latin typeface="Tahoma" panose="020B0604030504040204" pitchFamily="34" charset="0"/>
                      </a:endParaRPr>
                    </a:p>
                  </a:txBody>
                  <a:tcPr marL="72000" marR="877" marT="877" marB="0" anchor="ctr">
                    <a:lnL w="12700" cmpd="sng">
                      <a:noFill/>
                    </a:lnL>
                    <a:lnR w="12700" cmpd="sng">
                      <a:noFill/>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3738"/>
                    </a:solidFill>
                  </a:tcPr>
                </a:tc>
                <a:tc>
                  <a:txBody>
                    <a:bodyPr/>
                    <a:lstStyle/>
                    <a:p>
                      <a:pPr marL="0" marR="0" lvl="0" indent="0" algn="ctr" defTabSz="68603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lumMod val="75000"/>
                            </a:srgbClr>
                          </a:solidFill>
                          <a:effectLst/>
                          <a:uLnTx/>
                          <a:uFillTx/>
                          <a:latin typeface="Tahoma"/>
                          <a:ea typeface="+mn-ea"/>
                          <a:cs typeface="+mn-cs"/>
                        </a:rPr>
                        <a:t>✔</a:t>
                      </a:r>
                    </a:p>
                  </a:txBody>
                  <a:tcPr marL="877" marR="877" marT="877" marB="0" anchor="ctr">
                    <a:lnL w="12700" cmpd="sng">
                      <a:noFill/>
                    </a:lnL>
                    <a:lnR w="12700" cmpd="sng">
                      <a:noFill/>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3738"/>
                    </a:solidFill>
                  </a:tcPr>
                </a:tc>
                <a:tc>
                  <a:txBody>
                    <a:bodyPr/>
                    <a:lstStyle/>
                    <a:p>
                      <a:pPr marL="0" marR="0" lvl="0" indent="0" algn="ctr" defTabSz="686030" rtl="0" eaLnBrk="1" fontAlgn="auto" latinLnBrk="0" hangingPunct="1">
                        <a:lnSpc>
                          <a:spcPct val="100000"/>
                        </a:lnSpc>
                        <a:spcBef>
                          <a:spcPts val="0"/>
                        </a:spcBef>
                        <a:spcAft>
                          <a:spcPts val="0"/>
                        </a:spcAft>
                        <a:buClrTx/>
                        <a:buSzTx/>
                        <a:buFontTx/>
                        <a:buNone/>
                        <a:tabLst/>
                        <a:defRPr/>
                      </a:pPr>
                      <a:r>
                        <a:rPr lang="en-US" sz="800" b="0" i="0" kern="1200">
                          <a:solidFill>
                            <a:schemeClr val="bg1">
                              <a:lumMod val="75000"/>
                            </a:schemeClr>
                          </a:solidFill>
                          <a:effectLst/>
                          <a:latin typeface="+mn-lt"/>
                          <a:ea typeface="+mn-ea"/>
                          <a:cs typeface="+mn-cs"/>
                        </a:rPr>
                        <a:t>✔</a:t>
                      </a:r>
                      <a:endParaRPr lang="en-US" sz="800" b="0">
                        <a:solidFill>
                          <a:schemeClr val="bg1">
                            <a:lumMod val="75000"/>
                          </a:schemeClr>
                        </a:solidFill>
                      </a:endParaRPr>
                    </a:p>
                  </a:txBody>
                  <a:tcPr marL="877" marR="877" marT="877" marB="0" anchor="ctr">
                    <a:lnL w="12700" cmpd="sng">
                      <a:noFill/>
                    </a:lnL>
                    <a:lnR w="12700" cmpd="sng">
                      <a:noFill/>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3738"/>
                    </a:solidFill>
                  </a:tcPr>
                </a:tc>
                <a:tc>
                  <a:txBody>
                    <a:bodyPr/>
                    <a:lstStyle/>
                    <a:p>
                      <a:pPr marL="0" marR="0" lvl="0" indent="0" algn="ctr" defTabSz="68603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lumMod val="75000"/>
                            </a:srgbClr>
                          </a:solidFill>
                          <a:effectLst/>
                          <a:uLnTx/>
                          <a:uFillTx/>
                          <a:latin typeface="Tahoma"/>
                          <a:ea typeface="+mn-ea"/>
                          <a:cs typeface="+mn-cs"/>
                        </a:rPr>
                        <a:t>✔</a:t>
                      </a:r>
                    </a:p>
                  </a:txBody>
                  <a:tcPr marL="877" marR="877" marT="877" marB="0" anchor="ctr">
                    <a:lnL w="12700" cmpd="sng">
                      <a:noFill/>
                    </a:lnL>
                    <a:lnR w="12700" cmpd="sng">
                      <a:noFill/>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3738"/>
                    </a:solidFill>
                  </a:tcPr>
                </a:tc>
                <a:tc>
                  <a:txBody>
                    <a:bodyPr/>
                    <a:lstStyle/>
                    <a:p>
                      <a:pPr marL="0" marR="0" lvl="0" indent="0" algn="ctr" defTabSz="68603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lumMod val="75000"/>
                            </a:srgbClr>
                          </a:solidFill>
                          <a:effectLst/>
                          <a:uLnTx/>
                          <a:uFillTx/>
                          <a:latin typeface="Tahoma"/>
                          <a:ea typeface="+mn-ea"/>
                          <a:cs typeface="+mn-cs"/>
                        </a:rPr>
                        <a:t>✔</a:t>
                      </a:r>
                    </a:p>
                  </a:txBody>
                  <a:tcPr marL="877" marR="877" marT="877" marB="0" anchor="ctr">
                    <a:lnL w="12700" cmpd="sng">
                      <a:noFill/>
                    </a:lnL>
                    <a:lnR w="12700" cmpd="sng">
                      <a:noFill/>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3738"/>
                    </a:solidFill>
                  </a:tcPr>
                </a:tc>
                <a:tc>
                  <a:txBody>
                    <a:bodyPr/>
                    <a:lstStyle/>
                    <a:p>
                      <a:pPr algn="ctr" fontAlgn="ctr"/>
                      <a:r>
                        <a:rPr lang="en-NL" sz="800" b="0" u="none" strike="noStrike">
                          <a:solidFill>
                            <a:schemeClr val="bg1"/>
                          </a:solidFill>
                          <a:effectLst/>
                        </a:rPr>
                        <a:t> </a:t>
                      </a:r>
                      <a:r>
                        <a:rPr kumimoji="0" lang="en-US" sz="800" b="0" i="0" u="none" strike="noStrike" kern="1200" cap="none" spc="0" normalizeH="0" baseline="0" noProof="0">
                          <a:ln>
                            <a:noFill/>
                          </a:ln>
                          <a:solidFill>
                            <a:srgbClr val="FFFFFF">
                              <a:lumMod val="75000"/>
                            </a:srgbClr>
                          </a:solidFill>
                          <a:effectLst/>
                          <a:uLnTx/>
                          <a:uFillTx/>
                          <a:latin typeface="+mn-lt"/>
                          <a:ea typeface="+mn-ea"/>
                          <a:cs typeface="+mn-cs"/>
                        </a:rPr>
                        <a:t>✔</a:t>
                      </a:r>
                      <a:endParaRPr lang="en-NL" sz="800" b="0" i="0" u="none" strike="noStrike">
                        <a:solidFill>
                          <a:schemeClr val="bg1"/>
                        </a:solidFill>
                        <a:effectLst/>
                        <a:latin typeface="Tahoma" panose="020B0604030504040204" pitchFamily="34" charset="0"/>
                      </a:endParaRPr>
                    </a:p>
                  </a:txBody>
                  <a:tcPr marL="877" marR="877" marT="877" marB="0" anchor="ctr">
                    <a:lnL w="12700" cmpd="sng">
                      <a:noFill/>
                    </a:lnL>
                    <a:lnR w="12700" cmpd="sng">
                      <a:noFill/>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3738"/>
                    </a:solidFill>
                  </a:tcPr>
                </a:tc>
                <a:tc>
                  <a:txBody>
                    <a:bodyPr/>
                    <a:lstStyle/>
                    <a:p>
                      <a:pPr algn="ctr" fontAlgn="ctr"/>
                      <a:r>
                        <a:rPr lang="en-NL" sz="800" b="0" u="none" strike="noStrike">
                          <a:solidFill>
                            <a:schemeClr val="bg1"/>
                          </a:solidFill>
                          <a:effectLst/>
                        </a:rPr>
                        <a:t> </a:t>
                      </a:r>
                      <a:r>
                        <a:rPr kumimoji="0" lang="en-US" sz="800" b="0" i="0" u="none" strike="noStrike" kern="1200" cap="none" spc="0" normalizeH="0" baseline="0" noProof="0">
                          <a:ln>
                            <a:noFill/>
                          </a:ln>
                          <a:solidFill>
                            <a:srgbClr val="FFFFFF">
                              <a:lumMod val="75000"/>
                            </a:srgbClr>
                          </a:solidFill>
                          <a:effectLst/>
                          <a:uLnTx/>
                          <a:uFillTx/>
                          <a:latin typeface="+mn-lt"/>
                          <a:ea typeface="+mn-ea"/>
                          <a:cs typeface="+mn-cs"/>
                        </a:rPr>
                        <a:t>✔</a:t>
                      </a:r>
                      <a:endParaRPr lang="en-NL" sz="800" b="0" i="0" u="none" strike="noStrike">
                        <a:solidFill>
                          <a:schemeClr val="bg1"/>
                        </a:solidFill>
                        <a:effectLst/>
                        <a:latin typeface="Tahoma" panose="020B0604030504040204" pitchFamily="34" charset="0"/>
                      </a:endParaRPr>
                    </a:p>
                  </a:txBody>
                  <a:tcPr marL="877" marR="877" marT="877" marB="0" anchor="ctr">
                    <a:lnL w="12700" cmpd="sng">
                      <a:noFill/>
                    </a:lnL>
                    <a:lnR w="12700" cmpd="sng">
                      <a:noFill/>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3738"/>
                    </a:solidFill>
                  </a:tcPr>
                </a:tc>
                <a:extLst>
                  <a:ext uri="{0D108BD9-81ED-4DB2-BD59-A6C34878D82A}">
                    <a16:rowId xmlns:a16="http://schemas.microsoft.com/office/drawing/2014/main" val="275954856"/>
                  </a:ext>
                </a:extLst>
              </a:tr>
              <a:tr h="173330">
                <a:tc>
                  <a:txBody>
                    <a:bodyPr/>
                    <a:lstStyle/>
                    <a:p>
                      <a:pPr algn="l" fontAlgn="ctr"/>
                      <a:r>
                        <a:rPr lang="en-US" sz="800" u="none" strike="noStrike">
                          <a:solidFill>
                            <a:schemeClr val="bg1"/>
                          </a:solidFill>
                          <a:effectLst/>
                        </a:rPr>
                        <a:t>HPE</a:t>
                      </a:r>
                      <a:endParaRPr lang="en-US" sz="800" b="0" i="0" u="none" strike="noStrike">
                        <a:solidFill>
                          <a:schemeClr val="bg1"/>
                        </a:solidFill>
                        <a:effectLst/>
                        <a:latin typeface="Tahoma" panose="020B0604030504040204" pitchFamily="34" charset="0"/>
                      </a:endParaRPr>
                    </a:p>
                  </a:txBody>
                  <a:tcPr marL="72000" marR="877" marT="877" marB="0" anchor="ctr">
                    <a:lnL w="12700" cmpd="sng">
                      <a:noFill/>
                    </a:lnL>
                    <a:lnR w="12700" cmpd="sng">
                      <a:noFill/>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3738"/>
                    </a:solidFill>
                  </a:tcPr>
                </a:tc>
                <a:tc>
                  <a:txBody>
                    <a:bodyPr/>
                    <a:lstStyle/>
                    <a:p>
                      <a:pPr algn="l" fontAlgn="ctr"/>
                      <a:r>
                        <a:rPr lang="en-US" sz="800" u="none" strike="noStrike" err="1">
                          <a:solidFill>
                            <a:schemeClr val="bg1"/>
                          </a:solidFill>
                          <a:effectLst/>
                        </a:rPr>
                        <a:t>StoreVirtual</a:t>
                      </a:r>
                      <a:endParaRPr lang="en-US" sz="800" b="0" i="0" u="none" strike="noStrike">
                        <a:solidFill>
                          <a:schemeClr val="bg1"/>
                        </a:solidFill>
                        <a:effectLst/>
                        <a:latin typeface="Tahoma" panose="020B0604030504040204" pitchFamily="34" charset="0"/>
                      </a:endParaRPr>
                    </a:p>
                  </a:txBody>
                  <a:tcPr marL="72000" marR="877" marT="877" marB="0" anchor="ctr">
                    <a:lnL w="12700" cmpd="sng">
                      <a:noFill/>
                    </a:lnL>
                    <a:lnR w="12700" cmpd="sng">
                      <a:noFill/>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3738"/>
                    </a:solidFill>
                  </a:tcPr>
                </a:tc>
                <a:tc>
                  <a:txBody>
                    <a:bodyPr/>
                    <a:lstStyle/>
                    <a:p>
                      <a:pPr marL="0" marR="0" lvl="0" indent="0" algn="ctr" defTabSz="68603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lumMod val="75000"/>
                            </a:srgbClr>
                          </a:solidFill>
                          <a:effectLst/>
                          <a:uLnTx/>
                          <a:uFillTx/>
                          <a:latin typeface="Tahoma"/>
                          <a:ea typeface="+mn-ea"/>
                          <a:cs typeface="+mn-cs"/>
                        </a:rPr>
                        <a:t>✔</a:t>
                      </a:r>
                    </a:p>
                  </a:txBody>
                  <a:tcPr marL="877" marR="877" marT="877" marB="0" anchor="ctr">
                    <a:lnL w="12700" cmpd="sng">
                      <a:noFill/>
                    </a:lnL>
                    <a:lnR w="12700" cmpd="sng">
                      <a:noFill/>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3738"/>
                    </a:solidFill>
                  </a:tcPr>
                </a:tc>
                <a:tc>
                  <a:txBody>
                    <a:bodyPr/>
                    <a:lstStyle/>
                    <a:p>
                      <a:pPr algn="ctr" fontAlgn="ctr"/>
                      <a:r>
                        <a:rPr lang="en-NL" sz="800" b="0" u="none" strike="noStrike">
                          <a:solidFill>
                            <a:schemeClr val="bg1"/>
                          </a:solidFill>
                          <a:effectLst/>
                        </a:rPr>
                        <a:t> </a:t>
                      </a:r>
                      <a:endParaRPr lang="en-NL" sz="800" b="0" i="0" u="none" strike="noStrike">
                        <a:solidFill>
                          <a:schemeClr val="bg1"/>
                        </a:solidFill>
                        <a:effectLst/>
                        <a:latin typeface="Tahoma" panose="020B0604030504040204" pitchFamily="34" charset="0"/>
                      </a:endParaRPr>
                    </a:p>
                  </a:txBody>
                  <a:tcPr marL="877" marR="877" marT="877" marB="0" anchor="ctr">
                    <a:lnL w="12700" cmpd="sng">
                      <a:noFill/>
                    </a:lnL>
                    <a:lnR w="12700" cmpd="sng">
                      <a:noFill/>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3738"/>
                    </a:solidFill>
                  </a:tcPr>
                </a:tc>
                <a:tc>
                  <a:txBody>
                    <a:bodyPr/>
                    <a:lstStyle/>
                    <a:p>
                      <a:pPr marL="0" marR="0" lvl="0" indent="0" algn="ctr" defTabSz="68603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lumMod val="75000"/>
                            </a:srgbClr>
                          </a:solidFill>
                          <a:effectLst/>
                          <a:uLnTx/>
                          <a:uFillTx/>
                          <a:latin typeface="Tahoma"/>
                          <a:ea typeface="+mn-ea"/>
                          <a:cs typeface="+mn-cs"/>
                        </a:rPr>
                        <a:t>✔</a:t>
                      </a:r>
                    </a:p>
                  </a:txBody>
                  <a:tcPr marL="877" marR="877" marT="877" marB="0" anchor="ctr">
                    <a:lnL w="12700" cmpd="sng">
                      <a:noFill/>
                    </a:lnL>
                    <a:lnR w="12700" cmpd="sng">
                      <a:noFill/>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3738"/>
                    </a:solidFill>
                  </a:tcPr>
                </a:tc>
                <a:tc>
                  <a:txBody>
                    <a:bodyPr/>
                    <a:lstStyle/>
                    <a:p>
                      <a:pPr marL="0" marR="0" lvl="0" indent="0" algn="ctr" defTabSz="68603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lumMod val="75000"/>
                            </a:srgbClr>
                          </a:solidFill>
                          <a:effectLst/>
                          <a:uLnTx/>
                          <a:uFillTx/>
                          <a:latin typeface="Tahoma"/>
                          <a:ea typeface="+mn-ea"/>
                          <a:cs typeface="+mn-cs"/>
                        </a:rPr>
                        <a:t>✔</a:t>
                      </a:r>
                    </a:p>
                  </a:txBody>
                  <a:tcPr marL="877" marR="877" marT="877" marB="0" anchor="ctr">
                    <a:lnL w="12700" cmpd="sng">
                      <a:noFill/>
                    </a:lnL>
                    <a:lnR w="12700" cmpd="sng">
                      <a:noFill/>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3738"/>
                    </a:solidFill>
                  </a:tcPr>
                </a:tc>
                <a:tc>
                  <a:txBody>
                    <a:bodyPr/>
                    <a:lstStyle/>
                    <a:p>
                      <a:pPr algn="ctr" fontAlgn="ctr"/>
                      <a:r>
                        <a:rPr lang="en-NL" sz="800" b="0" u="none" strike="noStrike">
                          <a:solidFill>
                            <a:schemeClr val="bg1"/>
                          </a:solidFill>
                          <a:effectLst/>
                        </a:rPr>
                        <a:t> </a:t>
                      </a:r>
                      <a:endParaRPr lang="en-NL" sz="800" b="0" i="0" u="none" strike="noStrike">
                        <a:solidFill>
                          <a:schemeClr val="bg1"/>
                        </a:solidFill>
                        <a:effectLst/>
                        <a:latin typeface="Tahoma" panose="020B0604030504040204" pitchFamily="34" charset="0"/>
                      </a:endParaRPr>
                    </a:p>
                  </a:txBody>
                  <a:tcPr marL="877" marR="877" marT="877" marB="0" anchor="ctr">
                    <a:lnL w="12700" cmpd="sng">
                      <a:noFill/>
                    </a:lnL>
                    <a:lnR w="12700" cmpd="sng">
                      <a:noFill/>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3738"/>
                    </a:solidFill>
                  </a:tcPr>
                </a:tc>
                <a:tc>
                  <a:txBody>
                    <a:bodyPr/>
                    <a:lstStyle/>
                    <a:p>
                      <a:pPr algn="ctr" fontAlgn="ctr"/>
                      <a:r>
                        <a:rPr lang="en-NL" sz="800" b="0" u="none" strike="noStrike">
                          <a:solidFill>
                            <a:schemeClr val="bg1"/>
                          </a:solidFill>
                          <a:effectLst/>
                        </a:rPr>
                        <a:t> </a:t>
                      </a:r>
                      <a:endParaRPr lang="en-NL" sz="800" b="0" i="0" u="none" strike="noStrike">
                        <a:solidFill>
                          <a:schemeClr val="bg1"/>
                        </a:solidFill>
                        <a:effectLst/>
                        <a:latin typeface="Tahoma" panose="020B0604030504040204" pitchFamily="34" charset="0"/>
                      </a:endParaRPr>
                    </a:p>
                  </a:txBody>
                  <a:tcPr marL="877" marR="877" marT="877" marB="0" anchor="ctr">
                    <a:lnL w="12700" cmpd="sng">
                      <a:noFill/>
                    </a:lnL>
                    <a:lnR w="12700" cmpd="sng">
                      <a:noFill/>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3738"/>
                    </a:solidFill>
                  </a:tcPr>
                </a:tc>
                <a:extLst>
                  <a:ext uri="{0D108BD9-81ED-4DB2-BD59-A6C34878D82A}">
                    <a16:rowId xmlns:a16="http://schemas.microsoft.com/office/drawing/2014/main" val="2096891567"/>
                  </a:ext>
                </a:extLst>
              </a:tr>
              <a:tr h="173330">
                <a:tc>
                  <a:txBody>
                    <a:bodyPr/>
                    <a:lstStyle/>
                    <a:p>
                      <a:pPr algn="l" fontAlgn="ctr"/>
                      <a:r>
                        <a:rPr lang="en-US" sz="800" u="none" strike="noStrike">
                          <a:solidFill>
                            <a:schemeClr val="bg1"/>
                          </a:solidFill>
                          <a:effectLst/>
                        </a:rPr>
                        <a:t>HPE</a:t>
                      </a:r>
                      <a:endParaRPr lang="en-US" sz="800" b="0" i="0" u="none" strike="noStrike">
                        <a:solidFill>
                          <a:schemeClr val="bg1"/>
                        </a:solidFill>
                        <a:effectLst/>
                        <a:latin typeface="Tahoma" panose="020B0604030504040204" pitchFamily="34" charset="0"/>
                      </a:endParaRPr>
                    </a:p>
                  </a:txBody>
                  <a:tcPr marL="72000" marR="877" marT="877" marB="0" anchor="ctr">
                    <a:lnL w="12700" cmpd="sng">
                      <a:noFill/>
                    </a:lnL>
                    <a:lnR w="12700" cmpd="sng">
                      <a:noFill/>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3738"/>
                    </a:solidFill>
                  </a:tcPr>
                </a:tc>
                <a:tc>
                  <a:txBody>
                    <a:bodyPr/>
                    <a:lstStyle/>
                    <a:p>
                      <a:pPr algn="l" fontAlgn="ctr"/>
                      <a:r>
                        <a:rPr lang="en-US" sz="800" u="none" strike="noStrike">
                          <a:solidFill>
                            <a:schemeClr val="bg1"/>
                          </a:solidFill>
                          <a:effectLst/>
                        </a:rPr>
                        <a:t>Nimble Storage</a:t>
                      </a:r>
                      <a:endParaRPr lang="en-US" sz="800" b="0" i="0" u="none" strike="noStrike">
                        <a:solidFill>
                          <a:schemeClr val="bg1"/>
                        </a:solidFill>
                        <a:effectLst/>
                        <a:latin typeface="Tahoma" panose="020B0604030504040204" pitchFamily="34" charset="0"/>
                      </a:endParaRPr>
                    </a:p>
                  </a:txBody>
                  <a:tcPr marL="72000" marR="877" marT="877" marB="0" anchor="ctr">
                    <a:lnL w="12700" cmpd="sng">
                      <a:noFill/>
                    </a:lnL>
                    <a:lnR w="12700" cmpd="sng">
                      <a:noFill/>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3738"/>
                    </a:solidFill>
                  </a:tcPr>
                </a:tc>
                <a:tc>
                  <a:txBody>
                    <a:bodyPr/>
                    <a:lstStyle/>
                    <a:p>
                      <a:pPr marL="0" marR="0" lvl="0" indent="0" algn="ctr" defTabSz="68603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lumMod val="75000"/>
                            </a:srgbClr>
                          </a:solidFill>
                          <a:effectLst/>
                          <a:uLnTx/>
                          <a:uFillTx/>
                          <a:latin typeface="Tahoma"/>
                          <a:ea typeface="+mn-ea"/>
                          <a:cs typeface="+mn-cs"/>
                        </a:rPr>
                        <a:t>✔</a:t>
                      </a:r>
                    </a:p>
                  </a:txBody>
                  <a:tcPr marL="877" marR="877" marT="877" marB="0" anchor="ctr">
                    <a:lnL w="12700" cmpd="sng">
                      <a:noFill/>
                    </a:lnL>
                    <a:lnR w="12700" cmpd="sng">
                      <a:noFill/>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3738"/>
                    </a:solidFill>
                  </a:tcPr>
                </a:tc>
                <a:tc>
                  <a:txBody>
                    <a:bodyPr/>
                    <a:lstStyle/>
                    <a:p>
                      <a:pPr marL="0" marR="0" lvl="0" indent="0" algn="ctr" defTabSz="68603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lumMod val="75000"/>
                            </a:srgbClr>
                          </a:solidFill>
                          <a:effectLst/>
                          <a:uLnTx/>
                          <a:uFillTx/>
                          <a:latin typeface="Tahoma"/>
                          <a:ea typeface="+mn-ea"/>
                          <a:cs typeface="+mn-cs"/>
                        </a:rPr>
                        <a:t>✔</a:t>
                      </a:r>
                    </a:p>
                  </a:txBody>
                  <a:tcPr marL="877" marR="877" marT="877" marB="0" anchor="ctr">
                    <a:lnL w="12700" cmpd="sng">
                      <a:noFill/>
                    </a:lnL>
                    <a:lnR w="12700" cmpd="sng">
                      <a:noFill/>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3738"/>
                    </a:solidFill>
                  </a:tcPr>
                </a:tc>
                <a:tc>
                  <a:txBody>
                    <a:bodyPr/>
                    <a:lstStyle/>
                    <a:p>
                      <a:pPr marL="0" marR="0" lvl="0" indent="0" algn="ctr" defTabSz="68603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lumMod val="75000"/>
                            </a:srgbClr>
                          </a:solidFill>
                          <a:effectLst/>
                          <a:uLnTx/>
                          <a:uFillTx/>
                          <a:latin typeface="Tahoma"/>
                          <a:ea typeface="+mn-ea"/>
                          <a:cs typeface="+mn-cs"/>
                        </a:rPr>
                        <a:t>✔</a:t>
                      </a:r>
                    </a:p>
                  </a:txBody>
                  <a:tcPr marL="877" marR="877" marT="877" marB="0" anchor="ctr">
                    <a:lnL w="12700" cmpd="sng">
                      <a:noFill/>
                    </a:lnL>
                    <a:lnR w="12700" cmpd="sng">
                      <a:noFill/>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3738"/>
                    </a:solidFill>
                  </a:tcPr>
                </a:tc>
                <a:tc>
                  <a:txBody>
                    <a:bodyPr/>
                    <a:lstStyle/>
                    <a:p>
                      <a:pPr marL="0" marR="0" lvl="0" indent="0" algn="ctr" defTabSz="68603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lumMod val="75000"/>
                            </a:srgbClr>
                          </a:solidFill>
                          <a:effectLst/>
                          <a:uLnTx/>
                          <a:uFillTx/>
                          <a:latin typeface="Tahoma"/>
                          <a:ea typeface="+mn-ea"/>
                          <a:cs typeface="+mn-cs"/>
                        </a:rPr>
                        <a:t>✔</a:t>
                      </a:r>
                    </a:p>
                  </a:txBody>
                  <a:tcPr marL="877" marR="877" marT="877" marB="0" anchor="ctr">
                    <a:lnL w="12700" cmpd="sng">
                      <a:noFill/>
                    </a:lnL>
                    <a:lnR w="12700" cmpd="sng">
                      <a:noFill/>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3738"/>
                    </a:solidFill>
                  </a:tcPr>
                </a:tc>
                <a:tc>
                  <a:txBody>
                    <a:bodyPr/>
                    <a:lstStyle/>
                    <a:p>
                      <a:pPr marL="0" marR="0" lvl="0" indent="0" algn="ctr" defTabSz="686030" rtl="0" eaLnBrk="1" fontAlgn="auto" latinLnBrk="0" hangingPunct="1">
                        <a:lnSpc>
                          <a:spcPct val="100000"/>
                        </a:lnSpc>
                        <a:spcBef>
                          <a:spcPts val="0"/>
                        </a:spcBef>
                        <a:spcAft>
                          <a:spcPts val="0"/>
                        </a:spcAft>
                        <a:buClrTx/>
                        <a:buSzTx/>
                        <a:buFontTx/>
                        <a:buNone/>
                        <a:tabLst/>
                        <a:defRPr/>
                      </a:pPr>
                      <a:r>
                        <a:rPr lang="en-US" sz="800" b="0" i="0" kern="1200">
                          <a:solidFill>
                            <a:schemeClr val="bg1">
                              <a:lumMod val="75000"/>
                            </a:schemeClr>
                          </a:solidFill>
                          <a:effectLst/>
                          <a:latin typeface="+mn-lt"/>
                          <a:ea typeface="+mn-ea"/>
                          <a:cs typeface="+mn-cs"/>
                        </a:rPr>
                        <a:t>✔</a:t>
                      </a:r>
                      <a:endParaRPr lang="en-US" sz="800" b="0">
                        <a:solidFill>
                          <a:schemeClr val="bg1">
                            <a:lumMod val="75000"/>
                          </a:schemeClr>
                        </a:solidFill>
                      </a:endParaRPr>
                    </a:p>
                  </a:txBody>
                  <a:tcPr marL="877" marR="877" marT="877" marB="0" anchor="ctr">
                    <a:lnL w="12700" cmpd="sng">
                      <a:noFill/>
                    </a:lnL>
                    <a:lnR w="12700" cmpd="sng">
                      <a:noFill/>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3738"/>
                    </a:solidFill>
                  </a:tcPr>
                </a:tc>
                <a:tc>
                  <a:txBody>
                    <a:bodyPr/>
                    <a:lstStyle/>
                    <a:p>
                      <a:pPr algn="ctr" fontAlgn="ctr"/>
                      <a:r>
                        <a:rPr kumimoji="0" lang="en-US" sz="800" b="0" i="0" u="none" strike="noStrike" kern="1200" cap="none" spc="0" normalizeH="0" baseline="0" noProof="0">
                          <a:ln>
                            <a:noFill/>
                          </a:ln>
                          <a:solidFill>
                            <a:srgbClr val="FFFFFF">
                              <a:lumMod val="75000"/>
                            </a:srgbClr>
                          </a:solidFill>
                          <a:effectLst/>
                          <a:uLnTx/>
                          <a:uFillTx/>
                          <a:latin typeface="+mn-lt"/>
                          <a:ea typeface="+mn-ea"/>
                          <a:cs typeface="+mn-cs"/>
                        </a:rPr>
                        <a:t>✔</a:t>
                      </a:r>
                      <a:r>
                        <a:rPr lang="en-NL" sz="800" b="0" u="none" strike="noStrike">
                          <a:solidFill>
                            <a:schemeClr val="bg1"/>
                          </a:solidFill>
                          <a:effectLst/>
                        </a:rPr>
                        <a:t> </a:t>
                      </a:r>
                      <a:endParaRPr lang="en-NL" sz="800" b="0" i="0" u="none" strike="noStrike">
                        <a:solidFill>
                          <a:schemeClr val="bg1"/>
                        </a:solidFill>
                        <a:effectLst/>
                        <a:latin typeface="Tahoma" panose="020B0604030504040204" pitchFamily="34" charset="0"/>
                      </a:endParaRPr>
                    </a:p>
                  </a:txBody>
                  <a:tcPr marL="877" marR="877" marT="877" marB="0" anchor="ctr">
                    <a:lnL w="12700" cmpd="sng">
                      <a:noFill/>
                    </a:lnL>
                    <a:lnR w="12700" cmpd="sng">
                      <a:noFill/>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3738"/>
                    </a:solidFill>
                  </a:tcPr>
                </a:tc>
                <a:extLst>
                  <a:ext uri="{0D108BD9-81ED-4DB2-BD59-A6C34878D82A}">
                    <a16:rowId xmlns:a16="http://schemas.microsoft.com/office/drawing/2014/main" val="3740153089"/>
                  </a:ext>
                </a:extLst>
              </a:tr>
              <a:tr h="173330">
                <a:tc>
                  <a:txBody>
                    <a:bodyPr/>
                    <a:lstStyle/>
                    <a:p>
                      <a:pPr algn="l" fontAlgn="ctr"/>
                      <a:r>
                        <a:rPr lang="en-US" sz="800" u="none" strike="noStrike">
                          <a:solidFill>
                            <a:schemeClr val="bg1"/>
                          </a:solidFill>
                          <a:effectLst/>
                        </a:rPr>
                        <a:t>Huawei</a:t>
                      </a:r>
                      <a:endParaRPr lang="en-US" sz="800" b="0" i="0" u="none" strike="noStrike">
                        <a:solidFill>
                          <a:schemeClr val="bg1"/>
                        </a:solidFill>
                        <a:effectLst/>
                        <a:latin typeface="Tahoma" panose="020B0604030504040204" pitchFamily="34" charset="0"/>
                      </a:endParaRPr>
                    </a:p>
                  </a:txBody>
                  <a:tcPr marL="72000" marR="877" marT="877" marB="0" anchor="ctr">
                    <a:lnL w="12700" cmpd="sng">
                      <a:noFill/>
                    </a:lnL>
                    <a:lnR w="12700" cmpd="sng">
                      <a:noFill/>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3738"/>
                    </a:solidFill>
                  </a:tcPr>
                </a:tc>
                <a:tc>
                  <a:txBody>
                    <a:bodyPr/>
                    <a:lstStyle/>
                    <a:p>
                      <a:pPr algn="l" fontAlgn="ctr"/>
                      <a:r>
                        <a:rPr lang="en-US" sz="800" u="none" strike="noStrike" err="1">
                          <a:solidFill>
                            <a:schemeClr val="bg1"/>
                          </a:solidFill>
                          <a:effectLst/>
                        </a:rPr>
                        <a:t>Oceanstor</a:t>
                      </a:r>
                      <a:endParaRPr lang="en-US" sz="800" b="0" i="0" u="none" strike="noStrike">
                        <a:solidFill>
                          <a:schemeClr val="bg1"/>
                        </a:solidFill>
                        <a:effectLst/>
                        <a:latin typeface="Tahoma" panose="020B0604030504040204" pitchFamily="34" charset="0"/>
                      </a:endParaRPr>
                    </a:p>
                  </a:txBody>
                  <a:tcPr marL="72000" marR="877" marT="877" marB="0" anchor="ctr">
                    <a:lnL w="12700" cmpd="sng">
                      <a:noFill/>
                    </a:lnL>
                    <a:lnR w="12700" cmpd="sng">
                      <a:noFill/>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3738"/>
                    </a:solidFill>
                  </a:tcPr>
                </a:tc>
                <a:tc>
                  <a:txBody>
                    <a:bodyPr/>
                    <a:lstStyle/>
                    <a:p>
                      <a:pPr marL="0" marR="0" lvl="0" indent="0" algn="ctr" defTabSz="68603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lumMod val="75000"/>
                            </a:srgbClr>
                          </a:solidFill>
                          <a:effectLst/>
                          <a:uLnTx/>
                          <a:uFillTx/>
                          <a:latin typeface="Tahoma"/>
                          <a:ea typeface="+mn-ea"/>
                          <a:cs typeface="+mn-cs"/>
                        </a:rPr>
                        <a:t>✔</a:t>
                      </a:r>
                    </a:p>
                  </a:txBody>
                  <a:tcPr marL="877" marR="877" marT="877" marB="0" anchor="ctr">
                    <a:lnL w="12700" cmpd="sng">
                      <a:noFill/>
                    </a:lnL>
                    <a:lnR w="12700" cmpd="sng">
                      <a:noFill/>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3738"/>
                    </a:solidFill>
                  </a:tcPr>
                </a:tc>
                <a:tc>
                  <a:txBody>
                    <a:bodyPr/>
                    <a:lstStyle/>
                    <a:p>
                      <a:pPr marL="0" marR="0" lvl="0" indent="0" algn="ctr" defTabSz="68603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lumMod val="75000"/>
                            </a:srgbClr>
                          </a:solidFill>
                          <a:effectLst/>
                          <a:uLnTx/>
                          <a:uFillTx/>
                          <a:latin typeface="Tahoma"/>
                          <a:ea typeface="+mn-ea"/>
                          <a:cs typeface="+mn-cs"/>
                        </a:rPr>
                        <a:t>✔</a:t>
                      </a:r>
                    </a:p>
                  </a:txBody>
                  <a:tcPr marL="877" marR="877" marT="877" marB="0" anchor="ctr">
                    <a:lnL w="12700" cmpd="sng">
                      <a:noFill/>
                    </a:lnL>
                    <a:lnR w="12700" cmpd="sng">
                      <a:noFill/>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3738"/>
                    </a:solidFill>
                  </a:tcPr>
                </a:tc>
                <a:tc>
                  <a:txBody>
                    <a:bodyPr/>
                    <a:lstStyle/>
                    <a:p>
                      <a:pPr marL="0" marR="0" lvl="0" indent="0" algn="ctr" defTabSz="68603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lumMod val="75000"/>
                            </a:srgbClr>
                          </a:solidFill>
                          <a:effectLst/>
                          <a:uLnTx/>
                          <a:uFillTx/>
                          <a:latin typeface="Tahoma"/>
                          <a:ea typeface="+mn-ea"/>
                          <a:cs typeface="+mn-cs"/>
                        </a:rPr>
                        <a:t>✔</a:t>
                      </a:r>
                    </a:p>
                  </a:txBody>
                  <a:tcPr marL="877" marR="877" marT="877" marB="0" anchor="ctr">
                    <a:lnL w="12700" cmpd="sng">
                      <a:noFill/>
                    </a:lnL>
                    <a:lnR w="12700" cmpd="sng">
                      <a:noFill/>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3738"/>
                    </a:solidFill>
                  </a:tcPr>
                </a:tc>
                <a:tc>
                  <a:txBody>
                    <a:bodyPr/>
                    <a:lstStyle/>
                    <a:p>
                      <a:pPr marL="0" marR="0" lvl="0" indent="0" algn="ctr" defTabSz="68603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lumMod val="75000"/>
                            </a:srgbClr>
                          </a:solidFill>
                          <a:effectLst/>
                          <a:uLnTx/>
                          <a:uFillTx/>
                          <a:latin typeface="Tahoma"/>
                          <a:ea typeface="+mn-ea"/>
                          <a:cs typeface="+mn-cs"/>
                        </a:rPr>
                        <a:t>✔</a:t>
                      </a:r>
                    </a:p>
                  </a:txBody>
                  <a:tcPr marL="877" marR="877" marT="877" marB="0" anchor="ctr">
                    <a:lnL w="12700" cmpd="sng">
                      <a:noFill/>
                    </a:lnL>
                    <a:lnR w="12700" cmpd="sng">
                      <a:noFill/>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3738"/>
                    </a:solidFill>
                  </a:tcPr>
                </a:tc>
                <a:tc>
                  <a:txBody>
                    <a:bodyPr/>
                    <a:lstStyle/>
                    <a:p>
                      <a:pPr algn="ctr" fontAlgn="ctr"/>
                      <a:r>
                        <a:rPr kumimoji="0" lang="en-US" sz="800" b="0" i="0" u="none" strike="noStrike" kern="1200" cap="none" spc="0" normalizeH="0" baseline="0" noProof="0">
                          <a:ln>
                            <a:noFill/>
                          </a:ln>
                          <a:solidFill>
                            <a:srgbClr val="FFFFFF">
                              <a:lumMod val="75000"/>
                            </a:srgbClr>
                          </a:solidFill>
                          <a:effectLst/>
                          <a:uLnTx/>
                          <a:uFillTx/>
                          <a:latin typeface="+mn-lt"/>
                          <a:ea typeface="+mn-ea"/>
                          <a:cs typeface="+mn-cs"/>
                        </a:rPr>
                        <a:t>✔</a:t>
                      </a:r>
                      <a:r>
                        <a:rPr lang="en-NL" sz="800" b="0" u="none" strike="noStrike">
                          <a:solidFill>
                            <a:schemeClr val="bg1"/>
                          </a:solidFill>
                          <a:effectLst/>
                        </a:rPr>
                        <a:t> </a:t>
                      </a:r>
                      <a:endParaRPr lang="en-NL" sz="800" b="0" i="0" u="none" strike="noStrike">
                        <a:solidFill>
                          <a:schemeClr val="bg1"/>
                        </a:solidFill>
                        <a:effectLst/>
                        <a:latin typeface="Tahoma" panose="020B0604030504040204" pitchFamily="34" charset="0"/>
                      </a:endParaRPr>
                    </a:p>
                  </a:txBody>
                  <a:tcPr marL="877" marR="877" marT="877" marB="0" anchor="ctr">
                    <a:lnL w="12700" cmpd="sng">
                      <a:noFill/>
                    </a:lnL>
                    <a:lnR w="12700" cmpd="sng">
                      <a:noFill/>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3738"/>
                    </a:solidFill>
                  </a:tcPr>
                </a:tc>
                <a:tc>
                  <a:txBody>
                    <a:bodyPr/>
                    <a:lstStyle/>
                    <a:p>
                      <a:pPr marL="0" marR="0" lvl="0" indent="0" algn="ctr" defTabSz="686030" rtl="0" eaLnBrk="1" fontAlgn="auto" latinLnBrk="0" hangingPunct="1">
                        <a:lnSpc>
                          <a:spcPct val="100000"/>
                        </a:lnSpc>
                        <a:spcBef>
                          <a:spcPts val="0"/>
                        </a:spcBef>
                        <a:spcAft>
                          <a:spcPts val="0"/>
                        </a:spcAft>
                        <a:buClrTx/>
                        <a:buSzTx/>
                        <a:buFontTx/>
                        <a:buNone/>
                        <a:tabLst/>
                        <a:defRPr/>
                      </a:pPr>
                      <a:r>
                        <a:rPr lang="en-US" sz="800" b="0" i="0" kern="1200">
                          <a:solidFill>
                            <a:schemeClr val="bg1">
                              <a:lumMod val="75000"/>
                            </a:schemeClr>
                          </a:solidFill>
                          <a:effectLst/>
                          <a:latin typeface="+mn-lt"/>
                          <a:ea typeface="+mn-ea"/>
                          <a:cs typeface="+mn-cs"/>
                        </a:rPr>
                        <a:t>✔</a:t>
                      </a:r>
                      <a:endParaRPr lang="en-US" sz="800" b="0">
                        <a:solidFill>
                          <a:schemeClr val="bg1">
                            <a:lumMod val="75000"/>
                          </a:schemeClr>
                        </a:solidFill>
                      </a:endParaRPr>
                    </a:p>
                  </a:txBody>
                  <a:tcPr marL="877" marR="877" marT="877" marB="0" anchor="ctr">
                    <a:lnL w="12700" cmpd="sng">
                      <a:noFill/>
                    </a:lnL>
                    <a:lnR w="12700" cmpd="sng">
                      <a:noFill/>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3738"/>
                    </a:solidFill>
                  </a:tcPr>
                </a:tc>
                <a:extLst>
                  <a:ext uri="{0D108BD9-81ED-4DB2-BD59-A6C34878D82A}">
                    <a16:rowId xmlns:a16="http://schemas.microsoft.com/office/drawing/2014/main" val="2179825917"/>
                  </a:ext>
                </a:extLst>
              </a:tr>
              <a:tr h="286696">
                <a:tc>
                  <a:txBody>
                    <a:bodyPr/>
                    <a:lstStyle/>
                    <a:p>
                      <a:pPr algn="l" fontAlgn="ctr"/>
                      <a:r>
                        <a:rPr lang="en-US" sz="800" u="none" strike="noStrike">
                          <a:solidFill>
                            <a:schemeClr val="bg1"/>
                          </a:solidFill>
                          <a:effectLst/>
                        </a:rPr>
                        <a:t>IBM</a:t>
                      </a:r>
                      <a:endParaRPr lang="en-US" sz="800" b="0" i="0" u="none" strike="noStrike">
                        <a:solidFill>
                          <a:schemeClr val="bg1"/>
                        </a:solidFill>
                        <a:effectLst/>
                        <a:latin typeface="Tahoma" panose="020B0604030504040204" pitchFamily="34" charset="0"/>
                      </a:endParaRPr>
                    </a:p>
                  </a:txBody>
                  <a:tcPr marL="72000" marR="877" marT="877" marB="0" anchor="ctr">
                    <a:lnL w="12700" cmpd="sng">
                      <a:noFill/>
                    </a:lnL>
                    <a:lnR w="12700" cmpd="sng">
                      <a:noFill/>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3738"/>
                    </a:solidFill>
                  </a:tcPr>
                </a:tc>
                <a:tc>
                  <a:txBody>
                    <a:bodyPr/>
                    <a:lstStyle/>
                    <a:p>
                      <a:pPr algn="l" fontAlgn="ctr"/>
                      <a:r>
                        <a:rPr lang="en-US" sz="800" u="none" strike="noStrike" dirty="0">
                          <a:solidFill>
                            <a:schemeClr val="bg1"/>
                          </a:solidFill>
                          <a:effectLst/>
                        </a:rPr>
                        <a:t>Spectrum Virtualize, Storwize Family, SAN Volume Controller</a:t>
                      </a:r>
                      <a:endParaRPr lang="en-US" sz="800" b="0" i="0" u="none" strike="noStrike" dirty="0">
                        <a:solidFill>
                          <a:schemeClr val="bg1"/>
                        </a:solidFill>
                        <a:effectLst/>
                        <a:latin typeface="Tahoma" panose="020B0604030504040204" pitchFamily="34" charset="0"/>
                      </a:endParaRPr>
                    </a:p>
                  </a:txBody>
                  <a:tcPr marL="72000" marR="877" marT="877" marB="0" anchor="ctr">
                    <a:lnL w="12700" cmpd="sng">
                      <a:noFill/>
                    </a:lnL>
                    <a:lnR w="12700" cmpd="sng">
                      <a:noFill/>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3738"/>
                    </a:solidFill>
                  </a:tcPr>
                </a:tc>
                <a:tc>
                  <a:txBody>
                    <a:bodyPr/>
                    <a:lstStyle/>
                    <a:p>
                      <a:pPr marL="0" marR="0" lvl="0" indent="0" algn="ctr" defTabSz="68603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lumMod val="75000"/>
                            </a:srgbClr>
                          </a:solidFill>
                          <a:effectLst/>
                          <a:uLnTx/>
                          <a:uFillTx/>
                          <a:latin typeface="Tahoma"/>
                          <a:ea typeface="+mn-ea"/>
                          <a:cs typeface="+mn-cs"/>
                        </a:rPr>
                        <a:t>✔</a:t>
                      </a:r>
                    </a:p>
                  </a:txBody>
                  <a:tcPr marL="877" marR="877" marT="877" marB="0" anchor="ctr">
                    <a:lnL w="12700" cmpd="sng">
                      <a:noFill/>
                    </a:lnL>
                    <a:lnR w="12700" cmpd="sng">
                      <a:noFill/>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3738"/>
                    </a:solidFill>
                  </a:tcPr>
                </a:tc>
                <a:tc>
                  <a:txBody>
                    <a:bodyPr/>
                    <a:lstStyle/>
                    <a:p>
                      <a:pPr marL="0" marR="0" lvl="0" indent="0" algn="ctr" defTabSz="68603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lumMod val="75000"/>
                            </a:srgbClr>
                          </a:solidFill>
                          <a:effectLst/>
                          <a:uLnTx/>
                          <a:uFillTx/>
                          <a:latin typeface="Tahoma"/>
                          <a:ea typeface="+mn-ea"/>
                          <a:cs typeface="+mn-cs"/>
                        </a:rPr>
                        <a:t>✔</a:t>
                      </a:r>
                    </a:p>
                  </a:txBody>
                  <a:tcPr marL="877" marR="877" marT="877" marB="0" anchor="ctr">
                    <a:lnL w="12700" cmpd="sng">
                      <a:noFill/>
                    </a:lnL>
                    <a:lnR w="12700" cmpd="sng">
                      <a:noFill/>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3738"/>
                    </a:solidFill>
                  </a:tcPr>
                </a:tc>
                <a:tc>
                  <a:txBody>
                    <a:bodyPr/>
                    <a:lstStyle/>
                    <a:p>
                      <a:pPr marL="0" marR="0" lvl="0" indent="0" algn="ctr" defTabSz="68603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lumMod val="75000"/>
                            </a:srgbClr>
                          </a:solidFill>
                          <a:effectLst/>
                          <a:uLnTx/>
                          <a:uFillTx/>
                          <a:latin typeface="Tahoma"/>
                          <a:ea typeface="+mn-ea"/>
                          <a:cs typeface="+mn-cs"/>
                        </a:rPr>
                        <a:t>✔</a:t>
                      </a:r>
                    </a:p>
                  </a:txBody>
                  <a:tcPr marL="877" marR="877" marT="877" marB="0" anchor="ctr">
                    <a:lnL w="12700" cmpd="sng">
                      <a:noFill/>
                    </a:lnL>
                    <a:lnR w="12700" cmpd="sng">
                      <a:noFill/>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3738"/>
                    </a:solidFill>
                  </a:tcPr>
                </a:tc>
                <a:tc>
                  <a:txBody>
                    <a:bodyPr/>
                    <a:lstStyle/>
                    <a:p>
                      <a:pPr marL="0" marR="0" lvl="0" indent="0" algn="ctr" defTabSz="68603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lumMod val="75000"/>
                            </a:srgbClr>
                          </a:solidFill>
                          <a:effectLst/>
                          <a:uLnTx/>
                          <a:uFillTx/>
                          <a:latin typeface="Tahoma"/>
                          <a:ea typeface="+mn-ea"/>
                          <a:cs typeface="+mn-cs"/>
                        </a:rPr>
                        <a:t>✔</a:t>
                      </a:r>
                    </a:p>
                  </a:txBody>
                  <a:tcPr marL="877" marR="877" marT="877" marB="0" anchor="ctr">
                    <a:lnL w="12700" cmpd="sng">
                      <a:noFill/>
                    </a:lnL>
                    <a:lnR w="12700" cmpd="sng">
                      <a:noFill/>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3738"/>
                    </a:solidFill>
                  </a:tcPr>
                </a:tc>
                <a:tc>
                  <a:txBody>
                    <a:bodyPr/>
                    <a:lstStyle/>
                    <a:p>
                      <a:pPr algn="ctr" fontAlgn="ctr"/>
                      <a:r>
                        <a:rPr kumimoji="0" lang="en-US" sz="800" b="0" i="0" u="none" strike="noStrike" kern="1200" cap="none" spc="0" normalizeH="0" baseline="0" noProof="0">
                          <a:ln>
                            <a:noFill/>
                          </a:ln>
                          <a:solidFill>
                            <a:srgbClr val="FFFFFF">
                              <a:lumMod val="75000"/>
                            </a:srgbClr>
                          </a:solidFill>
                          <a:effectLst/>
                          <a:uLnTx/>
                          <a:uFillTx/>
                          <a:latin typeface="+mn-lt"/>
                          <a:ea typeface="+mn-ea"/>
                          <a:cs typeface="+mn-cs"/>
                        </a:rPr>
                        <a:t>✔</a:t>
                      </a:r>
                      <a:r>
                        <a:rPr lang="en-NL" sz="800" b="0" u="none" strike="noStrike">
                          <a:solidFill>
                            <a:schemeClr val="bg1"/>
                          </a:solidFill>
                          <a:effectLst/>
                        </a:rPr>
                        <a:t> </a:t>
                      </a:r>
                      <a:endParaRPr lang="en-NL" sz="800" b="0" i="0" u="none" strike="noStrike">
                        <a:solidFill>
                          <a:schemeClr val="bg1"/>
                        </a:solidFill>
                        <a:effectLst/>
                        <a:latin typeface="Tahoma" panose="020B0604030504040204" pitchFamily="34" charset="0"/>
                      </a:endParaRPr>
                    </a:p>
                  </a:txBody>
                  <a:tcPr marL="877" marR="877" marT="877" marB="0" anchor="ctr">
                    <a:lnL w="12700" cmpd="sng">
                      <a:noFill/>
                    </a:lnL>
                    <a:lnR w="12700" cmpd="sng">
                      <a:noFill/>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3738"/>
                    </a:solidFill>
                  </a:tcPr>
                </a:tc>
                <a:tc>
                  <a:txBody>
                    <a:bodyPr/>
                    <a:lstStyle/>
                    <a:p>
                      <a:pPr algn="ctr" fontAlgn="ctr"/>
                      <a:r>
                        <a:rPr lang="en-NL" sz="800" b="0" u="none" strike="noStrike">
                          <a:solidFill>
                            <a:schemeClr val="bg1"/>
                          </a:solidFill>
                          <a:effectLst/>
                        </a:rPr>
                        <a:t> </a:t>
                      </a:r>
                      <a:endParaRPr lang="en-NL" sz="800" b="0" i="0" u="none" strike="noStrike">
                        <a:solidFill>
                          <a:schemeClr val="bg1"/>
                        </a:solidFill>
                        <a:effectLst/>
                        <a:latin typeface="Tahoma" panose="020B0604030504040204" pitchFamily="34" charset="0"/>
                      </a:endParaRPr>
                    </a:p>
                  </a:txBody>
                  <a:tcPr marL="877" marR="877" marT="877" marB="0" anchor="ctr">
                    <a:lnL w="12700" cmpd="sng">
                      <a:noFill/>
                    </a:lnL>
                    <a:lnR w="12700" cmpd="sng">
                      <a:noFill/>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3738"/>
                    </a:solidFill>
                  </a:tcPr>
                </a:tc>
                <a:extLst>
                  <a:ext uri="{0D108BD9-81ED-4DB2-BD59-A6C34878D82A}">
                    <a16:rowId xmlns:a16="http://schemas.microsoft.com/office/drawing/2014/main" val="3345578284"/>
                  </a:ext>
                </a:extLst>
              </a:tr>
              <a:tr h="173330">
                <a:tc>
                  <a:txBody>
                    <a:bodyPr/>
                    <a:lstStyle/>
                    <a:p>
                      <a:pPr algn="l" fontAlgn="ctr"/>
                      <a:r>
                        <a:rPr lang="en-US" sz="800" u="none" strike="noStrike">
                          <a:solidFill>
                            <a:schemeClr val="bg1"/>
                          </a:solidFill>
                          <a:effectLst/>
                        </a:rPr>
                        <a:t>IBM</a:t>
                      </a:r>
                      <a:endParaRPr lang="en-US" sz="800" b="0" i="0" u="none" strike="noStrike">
                        <a:solidFill>
                          <a:schemeClr val="bg1"/>
                        </a:solidFill>
                        <a:effectLst/>
                        <a:latin typeface="Tahoma" panose="020B0604030504040204" pitchFamily="34" charset="0"/>
                      </a:endParaRPr>
                    </a:p>
                  </a:txBody>
                  <a:tcPr marL="72000" marR="877" marT="877" marB="0" anchor="ctr">
                    <a:lnL w="12700" cmpd="sng">
                      <a:noFill/>
                    </a:lnL>
                    <a:lnR w="12700" cmpd="sng">
                      <a:noFill/>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3738"/>
                    </a:solidFill>
                  </a:tcPr>
                </a:tc>
                <a:tc>
                  <a:txBody>
                    <a:bodyPr/>
                    <a:lstStyle/>
                    <a:p>
                      <a:pPr algn="l" fontAlgn="ctr"/>
                      <a:r>
                        <a:rPr lang="en-US" sz="800" u="none" strike="noStrike">
                          <a:solidFill>
                            <a:schemeClr val="bg1"/>
                          </a:solidFill>
                          <a:effectLst/>
                        </a:rPr>
                        <a:t>N-Series</a:t>
                      </a:r>
                      <a:endParaRPr lang="en-US" sz="800" b="0" i="0" u="none" strike="noStrike">
                        <a:solidFill>
                          <a:schemeClr val="bg1"/>
                        </a:solidFill>
                        <a:effectLst/>
                        <a:latin typeface="Tahoma" panose="020B0604030504040204" pitchFamily="34" charset="0"/>
                      </a:endParaRPr>
                    </a:p>
                  </a:txBody>
                  <a:tcPr marL="72000" marR="877" marT="877" marB="0" anchor="ctr">
                    <a:lnL w="12700" cmpd="sng">
                      <a:noFill/>
                    </a:lnL>
                    <a:lnR w="12700" cmpd="sng">
                      <a:noFill/>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3738"/>
                    </a:solidFill>
                  </a:tcPr>
                </a:tc>
                <a:tc>
                  <a:txBody>
                    <a:bodyPr/>
                    <a:lstStyle/>
                    <a:p>
                      <a:pPr marL="0" marR="0" lvl="0" indent="0" algn="ctr" defTabSz="68603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lumMod val="75000"/>
                            </a:srgbClr>
                          </a:solidFill>
                          <a:effectLst/>
                          <a:uLnTx/>
                          <a:uFillTx/>
                          <a:latin typeface="Tahoma"/>
                          <a:ea typeface="+mn-ea"/>
                          <a:cs typeface="+mn-cs"/>
                        </a:rPr>
                        <a:t>✔</a:t>
                      </a:r>
                    </a:p>
                  </a:txBody>
                  <a:tcPr marL="877" marR="877" marT="877" marB="0" anchor="ctr">
                    <a:lnL w="12700" cmpd="sng">
                      <a:noFill/>
                    </a:lnL>
                    <a:lnR w="12700" cmpd="sng">
                      <a:noFill/>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3738"/>
                    </a:solidFill>
                  </a:tcPr>
                </a:tc>
                <a:tc>
                  <a:txBody>
                    <a:bodyPr/>
                    <a:lstStyle/>
                    <a:p>
                      <a:pPr marL="0" marR="0" lvl="0" indent="0" algn="ctr" defTabSz="68603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lumMod val="75000"/>
                            </a:srgbClr>
                          </a:solidFill>
                          <a:effectLst/>
                          <a:uLnTx/>
                          <a:uFillTx/>
                          <a:latin typeface="Tahoma"/>
                          <a:ea typeface="+mn-ea"/>
                          <a:cs typeface="+mn-cs"/>
                        </a:rPr>
                        <a:t>✔</a:t>
                      </a:r>
                    </a:p>
                  </a:txBody>
                  <a:tcPr marL="877" marR="877" marT="877" marB="0" anchor="ctr">
                    <a:lnL w="12700" cmpd="sng">
                      <a:noFill/>
                    </a:lnL>
                    <a:lnR w="12700" cmpd="sng">
                      <a:noFill/>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3738"/>
                    </a:solidFill>
                  </a:tcPr>
                </a:tc>
                <a:tc>
                  <a:txBody>
                    <a:bodyPr/>
                    <a:lstStyle/>
                    <a:p>
                      <a:pPr marL="0" marR="0" lvl="0" indent="0" algn="ctr" defTabSz="68603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lumMod val="75000"/>
                            </a:srgbClr>
                          </a:solidFill>
                          <a:effectLst/>
                          <a:uLnTx/>
                          <a:uFillTx/>
                          <a:latin typeface="Tahoma"/>
                          <a:ea typeface="+mn-ea"/>
                          <a:cs typeface="+mn-cs"/>
                        </a:rPr>
                        <a:t>✔</a:t>
                      </a:r>
                    </a:p>
                  </a:txBody>
                  <a:tcPr marL="877" marR="877" marT="877" marB="0" anchor="ctr">
                    <a:lnL w="12700" cmpd="sng">
                      <a:noFill/>
                    </a:lnL>
                    <a:lnR w="12700" cmpd="sng">
                      <a:noFill/>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3738"/>
                    </a:solidFill>
                  </a:tcPr>
                </a:tc>
                <a:tc>
                  <a:txBody>
                    <a:bodyPr/>
                    <a:lstStyle/>
                    <a:p>
                      <a:pPr marL="0" marR="0" lvl="0" indent="0" algn="ctr" defTabSz="68603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lumMod val="75000"/>
                            </a:srgbClr>
                          </a:solidFill>
                          <a:effectLst/>
                          <a:uLnTx/>
                          <a:uFillTx/>
                          <a:latin typeface="Tahoma"/>
                          <a:ea typeface="+mn-ea"/>
                          <a:cs typeface="+mn-cs"/>
                        </a:rPr>
                        <a:t>✔</a:t>
                      </a:r>
                    </a:p>
                  </a:txBody>
                  <a:tcPr marL="877" marR="877" marT="877" marB="0" anchor="ctr">
                    <a:lnL w="12700" cmpd="sng">
                      <a:noFill/>
                    </a:lnL>
                    <a:lnR w="12700" cmpd="sng">
                      <a:noFill/>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3738"/>
                    </a:solidFill>
                  </a:tcPr>
                </a:tc>
                <a:tc>
                  <a:txBody>
                    <a:bodyPr/>
                    <a:lstStyle/>
                    <a:p>
                      <a:pPr marL="0" marR="0" lvl="0" indent="0" algn="ctr" defTabSz="686030" rtl="0" eaLnBrk="1" fontAlgn="auto" latinLnBrk="0" hangingPunct="1">
                        <a:lnSpc>
                          <a:spcPct val="100000"/>
                        </a:lnSpc>
                        <a:spcBef>
                          <a:spcPts val="0"/>
                        </a:spcBef>
                        <a:spcAft>
                          <a:spcPts val="0"/>
                        </a:spcAft>
                        <a:buClrTx/>
                        <a:buSzTx/>
                        <a:buFontTx/>
                        <a:buNone/>
                        <a:tabLst/>
                        <a:defRPr/>
                      </a:pPr>
                      <a:r>
                        <a:rPr lang="en-US" sz="800" b="0" i="0" kern="1200">
                          <a:solidFill>
                            <a:schemeClr val="bg1">
                              <a:lumMod val="75000"/>
                            </a:schemeClr>
                          </a:solidFill>
                          <a:effectLst/>
                          <a:latin typeface="+mn-lt"/>
                          <a:ea typeface="+mn-ea"/>
                          <a:cs typeface="+mn-cs"/>
                        </a:rPr>
                        <a:t>✔</a:t>
                      </a:r>
                      <a:endParaRPr lang="en-US" sz="800" b="0">
                        <a:solidFill>
                          <a:schemeClr val="bg1">
                            <a:lumMod val="75000"/>
                          </a:schemeClr>
                        </a:solidFill>
                      </a:endParaRPr>
                    </a:p>
                  </a:txBody>
                  <a:tcPr marL="877" marR="877" marT="877" marB="0" anchor="ctr">
                    <a:lnL w="12700" cmpd="sng">
                      <a:noFill/>
                    </a:lnL>
                    <a:lnR w="12700" cmpd="sng">
                      <a:noFill/>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3738"/>
                    </a:solidFill>
                  </a:tcPr>
                </a:tc>
                <a:tc>
                  <a:txBody>
                    <a:bodyPr/>
                    <a:lstStyle/>
                    <a:p>
                      <a:pPr algn="ctr" fontAlgn="ctr"/>
                      <a:r>
                        <a:rPr kumimoji="0" lang="en-US" sz="800" b="0" i="0" u="none" strike="noStrike" kern="1200" cap="none" spc="0" normalizeH="0" baseline="0" noProof="0">
                          <a:ln>
                            <a:noFill/>
                          </a:ln>
                          <a:solidFill>
                            <a:srgbClr val="FFFFFF">
                              <a:lumMod val="75000"/>
                            </a:srgbClr>
                          </a:solidFill>
                          <a:effectLst/>
                          <a:uLnTx/>
                          <a:uFillTx/>
                          <a:latin typeface="+mn-lt"/>
                          <a:ea typeface="+mn-ea"/>
                          <a:cs typeface="+mn-cs"/>
                        </a:rPr>
                        <a:t>✔</a:t>
                      </a:r>
                      <a:r>
                        <a:rPr lang="en-NL" sz="800" b="0" u="none" strike="noStrike">
                          <a:solidFill>
                            <a:schemeClr val="bg1"/>
                          </a:solidFill>
                          <a:effectLst/>
                        </a:rPr>
                        <a:t> </a:t>
                      </a:r>
                      <a:endParaRPr lang="en-NL" sz="800" b="0" i="0" u="none" strike="noStrike">
                        <a:solidFill>
                          <a:schemeClr val="bg1"/>
                        </a:solidFill>
                        <a:effectLst/>
                        <a:latin typeface="Tahoma" panose="020B0604030504040204" pitchFamily="34" charset="0"/>
                      </a:endParaRPr>
                    </a:p>
                  </a:txBody>
                  <a:tcPr marL="877" marR="877" marT="877" marB="0" anchor="ctr">
                    <a:lnL w="12700" cmpd="sng">
                      <a:noFill/>
                    </a:lnL>
                    <a:lnR w="12700" cmpd="sng">
                      <a:noFill/>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3738"/>
                    </a:solidFill>
                  </a:tcPr>
                </a:tc>
                <a:extLst>
                  <a:ext uri="{0D108BD9-81ED-4DB2-BD59-A6C34878D82A}">
                    <a16:rowId xmlns:a16="http://schemas.microsoft.com/office/drawing/2014/main" val="2196501634"/>
                  </a:ext>
                </a:extLst>
              </a:tr>
              <a:tr h="173330">
                <a:tc>
                  <a:txBody>
                    <a:bodyPr/>
                    <a:lstStyle/>
                    <a:p>
                      <a:pPr algn="l" fontAlgn="ctr"/>
                      <a:r>
                        <a:rPr lang="en-US" sz="800" u="none" strike="noStrike">
                          <a:solidFill>
                            <a:schemeClr val="bg1"/>
                          </a:solidFill>
                          <a:effectLst/>
                        </a:rPr>
                        <a:t>INFINIDAT</a:t>
                      </a:r>
                      <a:endParaRPr lang="en-US" sz="800" b="0" i="0" u="none" strike="noStrike">
                        <a:solidFill>
                          <a:schemeClr val="bg1"/>
                        </a:solidFill>
                        <a:effectLst/>
                        <a:latin typeface="Tahoma" panose="020B0604030504040204" pitchFamily="34" charset="0"/>
                      </a:endParaRPr>
                    </a:p>
                  </a:txBody>
                  <a:tcPr marL="72000" marR="877" marT="877" marB="0" anchor="ctr">
                    <a:lnL w="12700" cmpd="sng">
                      <a:noFill/>
                    </a:lnL>
                    <a:lnR w="12700" cmpd="sng">
                      <a:noFill/>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3738"/>
                    </a:solidFill>
                  </a:tcPr>
                </a:tc>
                <a:tc>
                  <a:txBody>
                    <a:bodyPr/>
                    <a:lstStyle/>
                    <a:p>
                      <a:pPr algn="l" fontAlgn="ctr"/>
                      <a:r>
                        <a:rPr lang="en-US" sz="800" u="none" strike="noStrike" err="1">
                          <a:solidFill>
                            <a:schemeClr val="bg1"/>
                          </a:solidFill>
                          <a:effectLst/>
                        </a:rPr>
                        <a:t>Infinibox</a:t>
                      </a:r>
                      <a:endParaRPr lang="en-US" sz="800" b="0" i="0" u="none" strike="noStrike">
                        <a:solidFill>
                          <a:schemeClr val="bg1"/>
                        </a:solidFill>
                        <a:effectLst/>
                        <a:latin typeface="Tahoma" panose="020B0604030504040204" pitchFamily="34" charset="0"/>
                      </a:endParaRPr>
                    </a:p>
                  </a:txBody>
                  <a:tcPr marL="72000" marR="877" marT="877" marB="0" anchor="ctr">
                    <a:lnL w="12700" cmpd="sng">
                      <a:noFill/>
                    </a:lnL>
                    <a:lnR w="12700" cmpd="sng">
                      <a:noFill/>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3738"/>
                    </a:solidFill>
                  </a:tcPr>
                </a:tc>
                <a:tc>
                  <a:txBody>
                    <a:bodyPr/>
                    <a:lstStyle/>
                    <a:p>
                      <a:pPr marL="0" marR="0" lvl="0" indent="0" algn="ctr" defTabSz="68603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lumMod val="75000"/>
                            </a:srgbClr>
                          </a:solidFill>
                          <a:effectLst/>
                          <a:uLnTx/>
                          <a:uFillTx/>
                          <a:latin typeface="Tahoma"/>
                          <a:ea typeface="+mn-ea"/>
                          <a:cs typeface="+mn-cs"/>
                        </a:rPr>
                        <a:t>✔</a:t>
                      </a:r>
                    </a:p>
                  </a:txBody>
                  <a:tcPr marL="877" marR="877" marT="877" marB="0" anchor="ctr">
                    <a:lnL w="12700" cmpd="sng">
                      <a:noFill/>
                    </a:lnL>
                    <a:lnR w="12700" cmpd="sng">
                      <a:noFill/>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3738"/>
                    </a:solidFill>
                  </a:tcPr>
                </a:tc>
                <a:tc>
                  <a:txBody>
                    <a:bodyPr/>
                    <a:lstStyle/>
                    <a:p>
                      <a:pPr marL="0" marR="0" lvl="0" indent="0" algn="ctr" defTabSz="68603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lumMod val="75000"/>
                            </a:srgbClr>
                          </a:solidFill>
                          <a:effectLst/>
                          <a:uLnTx/>
                          <a:uFillTx/>
                          <a:latin typeface="Tahoma"/>
                          <a:ea typeface="+mn-ea"/>
                          <a:cs typeface="+mn-cs"/>
                        </a:rPr>
                        <a:t>✔</a:t>
                      </a:r>
                    </a:p>
                  </a:txBody>
                  <a:tcPr marL="877" marR="877" marT="877" marB="0" anchor="ctr">
                    <a:lnL w="12700" cmpd="sng">
                      <a:noFill/>
                    </a:lnL>
                    <a:lnR w="12700" cmpd="sng">
                      <a:noFill/>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3738"/>
                    </a:solidFill>
                  </a:tcPr>
                </a:tc>
                <a:tc>
                  <a:txBody>
                    <a:bodyPr/>
                    <a:lstStyle/>
                    <a:p>
                      <a:pPr marL="0" marR="0" lvl="0" indent="0" algn="ctr" defTabSz="68603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lumMod val="75000"/>
                            </a:srgbClr>
                          </a:solidFill>
                          <a:effectLst/>
                          <a:uLnTx/>
                          <a:uFillTx/>
                          <a:latin typeface="Tahoma"/>
                          <a:ea typeface="+mn-ea"/>
                          <a:cs typeface="+mn-cs"/>
                        </a:rPr>
                        <a:t>✔</a:t>
                      </a:r>
                    </a:p>
                  </a:txBody>
                  <a:tcPr marL="877" marR="877" marT="877" marB="0" anchor="ctr">
                    <a:lnL w="12700" cmpd="sng">
                      <a:noFill/>
                    </a:lnL>
                    <a:lnR w="12700" cmpd="sng">
                      <a:noFill/>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3738"/>
                    </a:solidFill>
                  </a:tcPr>
                </a:tc>
                <a:tc>
                  <a:txBody>
                    <a:bodyPr/>
                    <a:lstStyle/>
                    <a:p>
                      <a:pPr marL="0" marR="0" lvl="0" indent="0" algn="ctr" defTabSz="68603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lumMod val="75000"/>
                            </a:srgbClr>
                          </a:solidFill>
                          <a:effectLst/>
                          <a:uLnTx/>
                          <a:uFillTx/>
                          <a:latin typeface="Tahoma"/>
                          <a:ea typeface="+mn-ea"/>
                          <a:cs typeface="+mn-cs"/>
                        </a:rPr>
                        <a:t>✔</a:t>
                      </a:r>
                    </a:p>
                  </a:txBody>
                  <a:tcPr marL="877" marR="877" marT="877" marB="0" anchor="ctr">
                    <a:lnL w="12700" cmpd="sng">
                      <a:noFill/>
                    </a:lnL>
                    <a:lnR w="12700" cmpd="sng">
                      <a:noFill/>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3738"/>
                    </a:solidFill>
                  </a:tcPr>
                </a:tc>
                <a:tc>
                  <a:txBody>
                    <a:bodyPr/>
                    <a:lstStyle/>
                    <a:p>
                      <a:pPr algn="ctr" fontAlgn="ctr"/>
                      <a:r>
                        <a:rPr kumimoji="0" lang="en-US" sz="800" b="0" i="0" u="none" strike="noStrike" kern="1200" cap="none" spc="0" normalizeH="0" baseline="0" noProof="0">
                          <a:ln>
                            <a:noFill/>
                          </a:ln>
                          <a:solidFill>
                            <a:srgbClr val="FFFFFF">
                              <a:lumMod val="75000"/>
                            </a:srgbClr>
                          </a:solidFill>
                          <a:effectLst/>
                          <a:uLnTx/>
                          <a:uFillTx/>
                          <a:latin typeface="+mn-lt"/>
                          <a:ea typeface="+mn-ea"/>
                          <a:cs typeface="+mn-cs"/>
                        </a:rPr>
                        <a:t>✔</a:t>
                      </a:r>
                      <a:r>
                        <a:rPr lang="en-NL" sz="800" b="0" u="none" strike="noStrike">
                          <a:solidFill>
                            <a:schemeClr val="bg1"/>
                          </a:solidFill>
                          <a:effectLst/>
                        </a:rPr>
                        <a:t> </a:t>
                      </a:r>
                      <a:endParaRPr lang="en-NL" sz="800" b="0" i="0" u="none" strike="noStrike">
                        <a:solidFill>
                          <a:schemeClr val="bg1"/>
                        </a:solidFill>
                        <a:effectLst/>
                        <a:latin typeface="Tahoma" panose="020B0604030504040204" pitchFamily="34" charset="0"/>
                      </a:endParaRPr>
                    </a:p>
                  </a:txBody>
                  <a:tcPr marL="877" marR="877" marT="877" marB="0" anchor="ctr">
                    <a:lnL w="12700" cmpd="sng">
                      <a:noFill/>
                    </a:lnL>
                    <a:lnR w="12700" cmpd="sng">
                      <a:noFill/>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3738"/>
                    </a:solidFill>
                  </a:tcPr>
                </a:tc>
                <a:tc>
                  <a:txBody>
                    <a:bodyPr/>
                    <a:lstStyle/>
                    <a:p>
                      <a:pPr marL="0" marR="0" lvl="0" indent="0" algn="ctr" defTabSz="686030" rtl="0" eaLnBrk="1" fontAlgn="auto" latinLnBrk="0" hangingPunct="1">
                        <a:lnSpc>
                          <a:spcPct val="100000"/>
                        </a:lnSpc>
                        <a:spcBef>
                          <a:spcPts val="0"/>
                        </a:spcBef>
                        <a:spcAft>
                          <a:spcPts val="0"/>
                        </a:spcAft>
                        <a:buClrTx/>
                        <a:buSzTx/>
                        <a:buFontTx/>
                        <a:buNone/>
                        <a:tabLst/>
                        <a:defRPr/>
                      </a:pPr>
                      <a:endParaRPr lang="en-US" sz="800" b="0">
                        <a:solidFill>
                          <a:schemeClr val="bg1">
                            <a:lumMod val="75000"/>
                          </a:schemeClr>
                        </a:solidFill>
                      </a:endParaRPr>
                    </a:p>
                  </a:txBody>
                  <a:tcPr marL="877" marR="877" marT="877" marB="0" anchor="ctr">
                    <a:lnL w="12700" cmpd="sng">
                      <a:noFill/>
                    </a:lnL>
                    <a:lnR w="12700" cmpd="sng">
                      <a:noFill/>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3738"/>
                    </a:solidFill>
                  </a:tcPr>
                </a:tc>
                <a:extLst>
                  <a:ext uri="{0D108BD9-81ED-4DB2-BD59-A6C34878D82A}">
                    <a16:rowId xmlns:a16="http://schemas.microsoft.com/office/drawing/2014/main" val="144474608"/>
                  </a:ext>
                </a:extLst>
              </a:tr>
              <a:tr h="173330">
                <a:tc>
                  <a:txBody>
                    <a:bodyPr/>
                    <a:lstStyle/>
                    <a:p>
                      <a:pPr algn="l" fontAlgn="ctr"/>
                      <a:r>
                        <a:rPr lang="en-US" sz="800" u="none" strike="noStrike">
                          <a:solidFill>
                            <a:schemeClr val="bg1"/>
                          </a:solidFill>
                          <a:effectLst/>
                        </a:rPr>
                        <a:t>Lenovo</a:t>
                      </a:r>
                      <a:endParaRPr lang="en-US" sz="800" b="0" i="0" u="none" strike="noStrike">
                        <a:solidFill>
                          <a:schemeClr val="bg1"/>
                        </a:solidFill>
                        <a:effectLst/>
                        <a:latin typeface="Tahoma" panose="020B0604030504040204" pitchFamily="34" charset="0"/>
                      </a:endParaRPr>
                    </a:p>
                  </a:txBody>
                  <a:tcPr marL="72000" marR="877" marT="877" marB="0" anchor="ctr">
                    <a:lnL w="12700" cmpd="sng">
                      <a:noFill/>
                    </a:lnL>
                    <a:lnR w="12700" cmpd="sng">
                      <a:noFill/>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3738"/>
                    </a:solidFill>
                  </a:tcPr>
                </a:tc>
                <a:tc>
                  <a:txBody>
                    <a:bodyPr/>
                    <a:lstStyle/>
                    <a:p>
                      <a:pPr algn="l" fontAlgn="ctr"/>
                      <a:r>
                        <a:rPr lang="en-US" sz="800" u="none" strike="noStrike">
                          <a:solidFill>
                            <a:schemeClr val="bg1"/>
                          </a:solidFill>
                          <a:effectLst/>
                        </a:rPr>
                        <a:t>Storage V Series</a:t>
                      </a:r>
                      <a:endParaRPr lang="en-US" sz="800" b="0" i="0" u="none" strike="noStrike">
                        <a:solidFill>
                          <a:schemeClr val="bg1"/>
                        </a:solidFill>
                        <a:effectLst/>
                        <a:latin typeface="Tahoma" panose="020B0604030504040204" pitchFamily="34" charset="0"/>
                      </a:endParaRPr>
                    </a:p>
                  </a:txBody>
                  <a:tcPr marL="72000" marR="877" marT="877" marB="0" anchor="ctr">
                    <a:lnL w="12700" cmpd="sng">
                      <a:noFill/>
                    </a:lnL>
                    <a:lnR w="12700" cmpd="sng">
                      <a:noFill/>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3738"/>
                    </a:solidFill>
                  </a:tcPr>
                </a:tc>
                <a:tc>
                  <a:txBody>
                    <a:bodyPr/>
                    <a:lstStyle/>
                    <a:p>
                      <a:pPr marL="0" marR="0" lvl="0" indent="0" algn="ctr" defTabSz="68603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lumMod val="75000"/>
                            </a:srgbClr>
                          </a:solidFill>
                          <a:effectLst/>
                          <a:uLnTx/>
                          <a:uFillTx/>
                          <a:latin typeface="Tahoma"/>
                          <a:ea typeface="+mn-ea"/>
                          <a:cs typeface="+mn-cs"/>
                        </a:rPr>
                        <a:t>✔</a:t>
                      </a:r>
                    </a:p>
                  </a:txBody>
                  <a:tcPr marL="877" marR="877" marT="877" marB="0" anchor="ctr">
                    <a:lnL w="12700" cmpd="sng">
                      <a:noFill/>
                    </a:lnL>
                    <a:lnR w="12700" cmpd="sng">
                      <a:noFill/>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3738"/>
                    </a:solidFill>
                  </a:tcPr>
                </a:tc>
                <a:tc>
                  <a:txBody>
                    <a:bodyPr/>
                    <a:lstStyle/>
                    <a:p>
                      <a:pPr marL="0" marR="0" lvl="0" indent="0" algn="ctr" defTabSz="68603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lumMod val="75000"/>
                            </a:srgbClr>
                          </a:solidFill>
                          <a:effectLst/>
                          <a:uLnTx/>
                          <a:uFillTx/>
                          <a:latin typeface="Tahoma"/>
                          <a:ea typeface="+mn-ea"/>
                          <a:cs typeface="+mn-cs"/>
                        </a:rPr>
                        <a:t>✔</a:t>
                      </a:r>
                    </a:p>
                  </a:txBody>
                  <a:tcPr marL="877" marR="877" marT="877" marB="0" anchor="ctr">
                    <a:lnL w="12700" cmpd="sng">
                      <a:noFill/>
                    </a:lnL>
                    <a:lnR w="12700" cmpd="sng">
                      <a:noFill/>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3738"/>
                    </a:solidFill>
                  </a:tcPr>
                </a:tc>
                <a:tc>
                  <a:txBody>
                    <a:bodyPr/>
                    <a:lstStyle/>
                    <a:p>
                      <a:pPr marL="0" marR="0" lvl="0" indent="0" algn="ctr" defTabSz="68603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lumMod val="75000"/>
                            </a:srgbClr>
                          </a:solidFill>
                          <a:effectLst/>
                          <a:uLnTx/>
                          <a:uFillTx/>
                          <a:latin typeface="Tahoma"/>
                          <a:ea typeface="+mn-ea"/>
                          <a:cs typeface="+mn-cs"/>
                        </a:rPr>
                        <a:t>✔</a:t>
                      </a:r>
                    </a:p>
                  </a:txBody>
                  <a:tcPr marL="877" marR="877" marT="877" marB="0" anchor="ctr">
                    <a:lnL w="12700" cmpd="sng">
                      <a:noFill/>
                    </a:lnL>
                    <a:lnR w="12700" cmpd="sng">
                      <a:noFill/>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3738"/>
                    </a:solidFill>
                  </a:tcPr>
                </a:tc>
                <a:tc>
                  <a:txBody>
                    <a:bodyPr/>
                    <a:lstStyle/>
                    <a:p>
                      <a:pPr marL="0" marR="0" lvl="0" indent="0" algn="ctr" defTabSz="68603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lumMod val="75000"/>
                            </a:srgbClr>
                          </a:solidFill>
                          <a:effectLst/>
                          <a:uLnTx/>
                          <a:uFillTx/>
                          <a:latin typeface="Tahoma"/>
                          <a:ea typeface="+mn-ea"/>
                          <a:cs typeface="+mn-cs"/>
                        </a:rPr>
                        <a:t>✔</a:t>
                      </a:r>
                    </a:p>
                  </a:txBody>
                  <a:tcPr marL="877" marR="877" marT="877" marB="0" anchor="ctr">
                    <a:lnL w="12700" cmpd="sng">
                      <a:noFill/>
                    </a:lnL>
                    <a:lnR w="12700" cmpd="sng">
                      <a:noFill/>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3738"/>
                    </a:solidFill>
                  </a:tcPr>
                </a:tc>
                <a:tc>
                  <a:txBody>
                    <a:bodyPr/>
                    <a:lstStyle/>
                    <a:p>
                      <a:pPr algn="ctr" fontAlgn="ctr"/>
                      <a:r>
                        <a:rPr lang="en-NL" sz="800" b="0" u="none" strike="noStrike">
                          <a:solidFill>
                            <a:schemeClr val="bg1"/>
                          </a:solidFill>
                          <a:effectLst/>
                        </a:rPr>
                        <a:t> </a:t>
                      </a:r>
                      <a:r>
                        <a:rPr kumimoji="0" lang="en-US" sz="800" b="0" i="0" u="none" strike="noStrike" kern="1200" cap="none" spc="0" normalizeH="0" baseline="0" noProof="0">
                          <a:ln>
                            <a:noFill/>
                          </a:ln>
                          <a:solidFill>
                            <a:srgbClr val="FFFFFF">
                              <a:lumMod val="75000"/>
                            </a:srgbClr>
                          </a:solidFill>
                          <a:effectLst/>
                          <a:uLnTx/>
                          <a:uFillTx/>
                          <a:latin typeface="+mn-lt"/>
                          <a:ea typeface="+mn-ea"/>
                          <a:cs typeface="+mn-cs"/>
                        </a:rPr>
                        <a:t>✔</a:t>
                      </a:r>
                      <a:endParaRPr lang="en-NL" sz="800" b="0" i="0" u="none" strike="noStrike">
                        <a:solidFill>
                          <a:schemeClr val="bg1"/>
                        </a:solidFill>
                        <a:effectLst/>
                        <a:latin typeface="Tahoma" panose="020B0604030504040204" pitchFamily="34" charset="0"/>
                      </a:endParaRPr>
                    </a:p>
                  </a:txBody>
                  <a:tcPr marL="877" marR="877" marT="877" marB="0" anchor="ctr">
                    <a:lnL w="12700" cmpd="sng">
                      <a:noFill/>
                    </a:lnL>
                    <a:lnR w="12700" cmpd="sng">
                      <a:noFill/>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3738"/>
                    </a:solidFill>
                  </a:tcPr>
                </a:tc>
                <a:tc>
                  <a:txBody>
                    <a:bodyPr/>
                    <a:lstStyle/>
                    <a:p>
                      <a:pPr algn="ctr" fontAlgn="ctr"/>
                      <a:r>
                        <a:rPr lang="en-NL" sz="800" b="0" u="none" strike="noStrike">
                          <a:solidFill>
                            <a:schemeClr val="bg1"/>
                          </a:solidFill>
                          <a:effectLst/>
                        </a:rPr>
                        <a:t> </a:t>
                      </a:r>
                      <a:endParaRPr lang="en-NL" sz="800" b="0" i="0" u="none" strike="noStrike">
                        <a:solidFill>
                          <a:schemeClr val="bg1"/>
                        </a:solidFill>
                        <a:effectLst/>
                        <a:latin typeface="Tahoma" panose="020B0604030504040204" pitchFamily="34" charset="0"/>
                      </a:endParaRPr>
                    </a:p>
                  </a:txBody>
                  <a:tcPr marL="877" marR="877" marT="877" marB="0" anchor="ctr">
                    <a:lnL w="12700" cmpd="sng">
                      <a:noFill/>
                    </a:lnL>
                    <a:lnR w="12700" cmpd="sng">
                      <a:noFill/>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3738"/>
                    </a:solidFill>
                  </a:tcPr>
                </a:tc>
                <a:extLst>
                  <a:ext uri="{0D108BD9-81ED-4DB2-BD59-A6C34878D82A}">
                    <a16:rowId xmlns:a16="http://schemas.microsoft.com/office/drawing/2014/main" val="3746102036"/>
                  </a:ext>
                </a:extLst>
              </a:tr>
              <a:tr h="173330">
                <a:tc>
                  <a:txBody>
                    <a:bodyPr/>
                    <a:lstStyle/>
                    <a:p>
                      <a:pPr algn="l" fontAlgn="ctr"/>
                      <a:r>
                        <a:rPr lang="en-US" sz="800" b="0" i="0" u="none" strike="noStrike">
                          <a:solidFill>
                            <a:schemeClr val="bg1"/>
                          </a:solidFill>
                          <a:effectLst/>
                          <a:latin typeface="Tahoma" panose="020B0604030504040204" pitchFamily="34" charset="0"/>
                        </a:rPr>
                        <a:t>Lenovo</a:t>
                      </a:r>
                    </a:p>
                  </a:txBody>
                  <a:tcPr marL="72000" marR="877" marT="877" marB="0" anchor="ctr">
                    <a:lnL w="12700" cmpd="sng">
                      <a:noFill/>
                    </a:lnL>
                    <a:lnR w="12700" cmpd="sng">
                      <a:noFill/>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3738"/>
                    </a:solidFill>
                  </a:tcPr>
                </a:tc>
                <a:tc>
                  <a:txBody>
                    <a:bodyPr/>
                    <a:lstStyle/>
                    <a:p>
                      <a:pPr algn="l" fontAlgn="ctr"/>
                      <a:r>
                        <a:rPr lang="en-US" sz="800" b="0" i="0" u="none" strike="noStrike">
                          <a:solidFill>
                            <a:schemeClr val="bg1"/>
                          </a:solidFill>
                          <a:effectLst/>
                          <a:latin typeface="Tahoma" panose="020B0604030504040204" pitchFamily="34" charset="0"/>
                        </a:rPr>
                        <a:t>DM-Series</a:t>
                      </a:r>
                    </a:p>
                  </a:txBody>
                  <a:tcPr marL="72000" marR="877" marT="877" marB="0" anchor="ctr">
                    <a:lnL w="12700" cmpd="sng">
                      <a:noFill/>
                    </a:lnL>
                    <a:lnR w="12700" cmpd="sng">
                      <a:noFill/>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3738"/>
                    </a:solidFill>
                  </a:tcPr>
                </a:tc>
                <a:tc>
                  <a:txBody>
                    <a:bodyPr/>
                    <a:lstStyle/>
                    <a:p>
                      <a:pPr marL="0" marR="0" lvl="0" indent="0" algn="ctr" defTabSz="68603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lumMod val="75000"/>
                            </a:srgbClr>
                          </a:solidFill>
                          <a:effectLst/>
                          <a:uLnTx/>
                          <a:uFillTx/>
                          <a:latin typeface="+mn-lt"/>
                          <a:ea typeface="+mn-ea"/>
                          <a:cs typeface="+mn-cs"/>
                        </a:rPr>
                        <a:t>✔</a:t>
                      </a:r>
                      <a:endParaRPr kumimoji="0" lang="en-US" sz="800" b="0" i="0" u="none" strike="noStrike" kern="1200" cap="none" spc="0" normalizeH="0" baseline="0" noProof="0">
                        <a:ln>
                          <a:noFill/>
                        </a:ln>
                        <a:solidFill>
                          <a:srgbClr val="FFFFFF">
                            <a:lumMod val="75000"/>
                          </a:srgbClr>
                        </a:solidFill>
                        <a:effectLst/>
                        <a:uLnTx/>
                        <a:uFillTx/>
                        <a:latin typeface="Tahoma"/>
                        <a:ea typeface="+mn-ea"/>
                        <a:cs typeface="+mn-cs"/>
                      </a:endParaRPr>
                    </a:p>
                  </a:txBody>
                  <a:tcPr marL="877" marR="877" marT="877" marB="0" anchor="ctr">
                    <a:lnL w="12700" cmpd="sng">
                      <a:noFill/>
                    </a:lnL>
                    <a:lnR w="12700" cmpd="sng">
                      <a:noFill/>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3738"/>
                    </a:solidFill>
                  </a:tcPr>
                </a:tc>
                <a:tc>
                  <a:txBody>
                    <a:bodyPr/>
                    <a:lstStyle/>
                    <a:p>
                      <a:pPr marL="0" marR="0" lvl="0" indent="0" algn="ctr" defTabSz="68603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lumMod val="75000"/>
                            </a:srgbClr>
                          </a:solidFill>
                          <a:effectLst/>
                          <a:uLnTx/>
                          <a:uFillTx/>
                          <a:latin typeface="+mn-lt"/>
                          <a:ea typeface="+mn-ea"/>
                          <a:cs typeface="+mn-cs"/>
                        </a:rPr>
                        <a:t>✔</a:t>
                      </a:r>
                      <a:endParaRPr kumimoji="0" lang="en-US" sz="800" b="0" i="0" u="none" strike="noStrike" kern="1200" cap="none" spc="0" normalizeH="0" baseline="0" noProof="0">
                        <a:ln>
                          <a:noFill/>
                        </a:ln>
                        <a:solidFill>
                          <a:srgbClr val="FFFFFF">
                            <a:lumMod val="75000"/>
                          </a:srgbClr>
                        </a:solidFill>
                        <a:effectLst/>
                        <a:uLnTx/>
                        <a:uFillTx/>
                        <a:latin typeface="Tahoma"/>
                        <a:ea typeface="+mn-ea"/>
                        <a:cs typeface="+mn-cs"/>
                      </a:endParaRPr>
                    </a:p>
                  </a:txBody>
                  <a:tcPr marL="877" marR="877" marT="877" marB="0" anchor="ctr">
                    <a:lnL w="12700" cmpd="sng">
                      <a:noFill/>
                    </a:lnL>
                    <a:lnR w="12700" cmpd="sng">
                      <a:noFill/>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3738"/>
                    </a:solidFill>
                  </a:tcPr>
                </a:tc>
                <a:tc>
                  <a:txBody>
                    <a:bodyPr/>
                    <a:lstStyle/>
                    <a:p>
                      <a:pPr marL="0" marR="0" lvl="0" indent="0" algn="ctr" defTabSz="68603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lumMod val="75000"/>
                            </a:srgbClr>
                          </a:solidFill>
                          <a:effectLst/>
                          <a:uLnTx/>
                          <a:uFillTx/>
                          <a:latin typeface="+mn-lt"/>
                          <a:ea typeface="+mn-ea"/>
                          <a:cs typeface="+mn-cs"/>
                        </a:rPr>
                        <a:t>✔</a:t>
                      </a:r>
                      <a:endParaRPr kumimoji="0" lang="en-US" sz="800" b="0" i="0" u="none" strike="noStrike" kern="1200" cap="none" spc="0" normalizeH="0" baseline="0" noProof="0">
                        <a:ln>
                          <a:noFill/>
                        </a:ln>
                        <a:solidFill>
                          <a:srgbClr val="FFFFFF">
                            <a:lumMod val="75000"/>
                          </a:srgbClr>
                        </a:solidFill>
                        <a:effectLst/>
                        <a:uLnTx/>
                        <a:uFillTx/>
                        <a:latin typeface="Tahoma"/>
                        <a:ea typeface="+mn-ea"/>
                        <a:cs typeface="+mn-cs"/>
                      </a:endParaRPr>
                    </a:p>
                  </a:txBody>
                  <a:tcPr marL="877" marR="877" marT="877" marB="0" anchor="ctr">
                    <a:lnL w="12700" cmpd="sng">
                      <a:noFill/>
                    </a:lnL>
                    <a:lnR w="12700" cmpd="sng">
                      <a:noFill/>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3738"/>
                    </a:solidFill>
                  </a:tcPr>
                </a:tc>
                <a:tc>
                  <a:txBody>
                    <a:bodyPr/>
                    <a:lstStyle/>
                    <a:p>
                      <a:pPr marL="0" marR="0" lvl="0" indent="0" algn="ctr" defTabSz="68603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lumMod val="75000"/>
                            </a:srgbClr>
                          </a:solidFill>
                          <a:effectLst/>
                          <a:uLnTx/>
                          <a:uFillTx/>
                          <a:latin typeface="+mn-lt"/>
                          <a:ea typeface="+mn-ea"/>
                          <a:cs typeface="+mn-cs"/>
                        </a:rPr>
                        <a:t>✔</a:t>
                      </a:r>
                      <a:endParaRPr kumimoji="0" lang="en-US" sz="800" b="0" i="0" u="none" strike="noStrike" kern="1200" cap="none" spc="0" normalizeH="0" baseline="0" noProof="0">
                        <a:ln>
                          <a:noFill/>
                        </a:ln>
                        <a:solidFill>
                          <a:srgbClr val="FFFFFF">
                            <a:lumMod val="75000"/>
                          </a:srgbClr>
                        </a:solidFill>
                        <a:effectLst/>
                        <a:uLnTx/>
                        <a:uFillTx/>
                        <a:latin typeface="Tahoma"/>
                        <a:ea typeface="+mn-ea"/>
                        <a:cs typeface="+mn-cs"/>
                      </a:endParaRPr>
                    </a:p>
                  </a:txBody>
                  <a:tcPr marL="877" marR="877" marT="877" marB="0" anchor="ctr">
                    <a:lnL w="12700" cmpd="sng">
                      <a:noFill/>
                    </a:lnL>
                    <a:lnR w="12700" cmpd="sng">
                      <a:noFill/>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3738"/>
                    </a:solidFill>
                  </a:tcPr>
                </a:tc>
                <a:tc>
                  <a:txBody>
                    <a:bodyPr/>
                    <a:lstStyle/>
                    <a:p>
                      <a:pPr marL="0" marR="0" lvl="0" indent="0" algn="ctr" defTabSz="68603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lumMod val="75000"/>
                            </a:srgbClr>
                          </a:solidFill>
                          <a:effectLst/>
                          <a:uLnTx/>
                          <a:uFillTx/>
                          <a:latin typeface="+mn-lt"/>
                          <a:ea typeface="+mn-ea"/>
                          <a:cs typeface="+mn-cs"/>
                        </a:rPr>
                        <a:t>✔</a:t>
                      </a:r>
                      <a:endParaRPr lang="en-US" sz="800" b="0">
                        <a:solidFill>
                          <a:schemeClr val="bg1">
                            <a:lumMod val="75000"/>
                          </a:schemeClr>
                        </a:solidFill>
                      </a:endParaRPr>
                    </a:p>
                  </a:txBody>
                  <a:tcPr marL="877" marR="877" marT="877" marB="0" anchor="ctr">
                    <a:lnL w="12700" cmpd="sng">
                      <a:noFill/>
                    </a:lnL>
                    <a:lnR w="12700" cmpd="sng">
                      <a:noFill/>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3738"/>
                    </a:solidFill>
                  </a:tcPr>
                </a:tc>
                <a:tc>
                  <a:txBody>
                    <a:bodyPr/>
                    <a:lstStyle/>
                    <a:p>
                      <a:pPr algn="ctr" fontAlgn="ctr"/>
                      <a:r>
                        <a:rPr kumimoji="0" lang="en-US" sz="800" b="0" i="0" u="none" strike="noStrike" kern="1200" cap="none" spc="0" normalizeH="0" baseline="0" noProof="0">
                          <a:ln>
                            <a:noFill/>
                          </a:ln>
                          <a:solidFill>
                            <a:srgbClr val="FFFFFF">
                              <a:lumMod val="75000"/>
                            </a:srgbClr>
                          </a:solidFill>
                          <a:effectLst/>
                          <a:uLnTx/>
                          <a:uFillTx/>
                          <a:latin typeface="+mn-lt"/>
                          <a:ea typeface="+mn-ea"/>
                          <a:cs typeface="+mn-cs"/>
                        </a:rPr>
                        <a:t>✔</a:t>
                      </a:r>
                      <a:endParaRPr lang="en-NL" sz="800" b="0" i="0" u="none" strike="noStrike">
                        <a:solidFill>
                          <a:schemeClr val="bg1"/>
                        </a:solidFill>
                        <a:effectLst/>
                        <a:latin typeface="Tahoma" panose="020B0604030504040204" pitchFamily="34" charset="0"/>
                      </a:endParaRPr>
                    </a:p>
                  </a:txBody>
                  <a:tcPr marL="877" marR="877" marT="877" marB="0" anchor="ctr">
                    <a:lnL w="12700" cmpd="sng">
                      <a:noFill/>
                    </a:lnL>
                    <a:lnR w="12700" cmpd="sng">
                      <a:noFill/>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3738"/>
                    </a:solidFill>
                  </a:tcPr>
                </a:tc>
                <a:extLst>
                  <a:ext uri="{0D108BD9-81ED-4DB2-BD59-A6C34878D82A}">
                    <a16:rowId xmlns:a16="http://schemas.microsoft.com/office/drawing/2014/main" val="1031359168"/>
                  </a:ext>
                </a:extLst>
              </a:tr>
              <a:tr h="173330">
                <a:tc>
                  <a:txBody>
                    <a:bodyPr/>
                    <a:lstStyle/>
                    <a:p>
                      <a:pPr algn="l" fontAlgn="ctr"/>
                      <a:r>
                        <a:rPr lang="en-US" sz="800" u="none" strike="noStrike">
                          <a:solidFill>
                            <a:schemeClr val="bg1"/>
                          </a:solidFill>
                          <a:effectLst/>
                        </a:rPr>
                        <a:t>NetApp</a:t>
                      </a:r>
                      <a:endParaRPr lang="en-US" sz="800" b="0" i="0" u="none" strike="noStrike">
                        <a:solidFill>
                          <a:schemeClr val="bg1"/>
                        </a:solidFill>
                        <a:effectLst/>
                        <a:latin typeface="Tahoma" panose="020B0604030504040204" pitchFamily="34" charset="0"/>
                      </a:endParaRPr>
                    </a:p>
                  </a:txBody>
                  <a:tcPr marL="72000" marR="877" marT="877" marB="0" anchor="ctr">
                    <a:lnL w="12700" cmpd="sng">
                      <a:noFill/>
                    </a:lnL>
                    <a:lnR w="12700" cmpd="sng">
                      <a:noFill/>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3738"/>
                    </a:solidFill>
                  </a:tcPr>
                </a:tc>
                <a:tc>
                  <a:txBody>
                    <a:bodyPr/>
                    <a:lstStyle/>
                    <a:p>
                      <a:pPr algn="l" fontAlgn="ctr"/>
                      <a:r>
                        <a:rPr lang="en-US" sz="800" u="none" strike="noStrike">
                          <a:solidFill>
                            <a:schemeClr val="bg1"/>
                          </a:solidFill>
                          <a:effectLst/>
                        </a:rPr>
                        <a:t>FAS and AFF Series</a:t>
                      </a:r>
                      <a:endParaRPr lang="en-US" sz="800" b="0" i="0" u="none" strike="noStrike">
                        <a:solidFill>
                          <a:schemeClr val="bg1"/>
                        </a:solidFill>
                        <a:effectLst/>
                        <a:latin typeface="Tahoma" panose="020B0604030504040204" pitchFamily="34" charset="0"/>
                      </a:endParaRPr>
                    </a:p>
                  </a:txBody>
                  <a:tcPr marL="72000" marR="877" marT="877" marB="0" anchor="ctr">
                    <a:lnL w="12700" cmpd="sng">
                      <a:noFill/>
                    </a:lnL>
                    <a:lnR w="12700" cmpd="sng">
                      <a:noFill/>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3738"/>
                    </a:solidFill>
                  </a:tcPr>
                </a:tc>
                <a:tc>
                  <a:txBody>
                    <a:bodyPr/>
                    <a:lstStyle/>
                    <a:p>
                      <a:pPr marL="0" marR="0" lvl="0" indent="0" algn="ctr" defTabSz="68603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lumMod val="75000"/>
                            </a:srgbClr>
                          </a:solidFill>
                          <a:effectLst/>
                          <a:uLnTx/>
                          <a:uFillTx/>
                          <a:latin typeface="Tahoma"/>
                          <a:ea typeface="+mn-ea"/>
                          <a:cs typeface="+mn-cs"/>
                        </a:rPr>
                        <a:t>✔</a:t>
                      </a:r>
                    </a:p>
                  </a:txBody>
                  <a:tcPr marL="877" marR="877" marT="877" marB="0" anchor="ctr">
                    <a:lnL w="12700" cmpd="sng">
                      <a:noFill/>
                    </a:lnL>
                    <a:lnR w="12700" cmpd="sng">
                      <a:noFill/>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3738"/>
                    </a:solidFill>
                  </a:tcPr>
                </a:tc>
                <a:tc>
                  <a:txBody>
                    <a:bodyPr/>
                    <a:lstStyle/>
                    <a:p>
                      <a:pPr marL="0" marR="0" lvl="0" indent="0" algn="ctr" defTabSz="68603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lumMod val="75000"/>
                            </a:srgbClr>
                          </a:solidFill>
                          <a:effectLst/>
                          <a:uLnTx/>
                          <a:uFillTx/>
                          <a:latin typeface="Tahoma"/>
                          <a:ea typeface="+mn-ea"/>
                          <a:cs typeface="+mn-cs"/>
                        </a:rPr>
                        <a:t>✔</a:t>
                      </a:r>
                    </a:p>
                  </a:txBody>
                  <a:tcPr marL="877" marR="877" marT="877" marB="0" anchor="ctr">
                    <a:lnL w="12700" cmpd="sng">
                      <a:noFill/>
                    </a:lnL>
                    <a:lnR w="12700" cmpd="sng">
                      <a:noFill/>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3738"/>
                    </a:solidFill>
                  </a:tcPr>
                </a:tc>
                <a:tc>
                  <a:txBody>
                    <a:bodyPr/>
                    <a:lstStyle/>
                    <a:p>
                      <a:pPr marL="0" marR="0" lvl="0" indent="0" algn="ctr" defTabSz="68603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lumMod val="75000"/>
                            </a:srgbClr>
                          </a:solidFill>
                          <a:effectLst/>
                          <a:uLnTx/>
                          <a:uFillTx/>
                          <a:latin typeface="Tahoma"/>
                          <a:ea typeface="+mn-ea"/>
                          <a:cs typeface="+mn-cs"/>
                        </a:rPr>
                        <a:t>✔</a:t>
                      </a:r>
                    </a:p>
                  </a:txBody>
                  <a:tcPr marL="877" marR="877" marT="877" marB="0" anchor="ctr">
                    <a:lnL w="12700" cmpd="sng">
                      <a:noFill/>
                    </a:lnL>
                    <a:lnR w="12700" cmpd="sng">
                      <a:noFill/>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3738"/>
                    </a:solidFill>
                  </a:tcPr>
                </a:tc>
                <a:tc>
                  <a:txBody>
                    <a:bodyPr/>
                    <a:lstStyle/>
                    <a:p>
                      <a:pPr marL="0" marR="0" lvl="0" indent="0" algn="ctr" defTabSz="68603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lumMod val="75000"/>
                            </a:srgbClr>
                          </a:solidFill>
                          <a:effectLst/>
                          <a:uLnTx/>
                          <a:uFillTx/>
                          <a:latin typeface="Tahoma"/>
                          <a:ea typeface="+mn-ea"/>
                          <a:cs typeface="+mn-cs"/>
                        </a:rPr>
                        <a:t>✔</a:t>
                      </a:r>
                    </a:p>
                  </a:txBody>
                  <a:tcPr marL="877" marR="877" marT="877" marB="0" anchor="ctr">
                    <a:lnL w="12700" cmpd="sng">
                      <a:noFill/>
                    </a:lnL>
                    <a:lnR w="12700" cmpd="sng">
                      <a:noFill/>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3738"/>
                    </a:solidFill>
                  </a:tcPr>
                </a:tc>
                <a:tc>
                  <a:txBody>
                    <a:bodyPr/>
                    <a:lstStyle/>
                    <a:p>
                      <a:pPr marL="0" marR="0" lvl="0" indent="0" algn="ctr" defTabSz="686030" rtl="0" eaLnBrk="1" fontAlgn="auto" latinLnBrk="0" hangingPunct="1">
                        <a:lnSpc>
                          <a:spcPct val="100000"/>
                        </a:lnSpc>
                        <a:spcBef>
                          <a:spcPts val="0"/>
                        </a:spcBef>
                        <a:spcAft>
                          <a:spcPts val="0"/>
                        </a:spcAft>
                        <a:buClrTx/>
                        <a:buSzTx/>
                        <a:buFontTx/>
                        <a:buNone/>
                        <a:tabLst/>
                        <a:defRPr/>
                      </a:pPr>
                      <a:r>
                        <a:rPr lang="en-US" sz="800" b="0" i="0" kern="1200">
                          <a:solidFill>
                            <a:schemeClr val="bg1">
                              <a:lumMod val="75000"/>
                            </a:schemeClr>
                          </a:solidFill>
                          <a:effectLst/>
                          <a:latin typeface="+mn-lt"/>
                          <a:ea typeface="+mn-ea"/>
                          <a:cs typeface="+mn-cs"/>
                        </a:rPr>
                        <a:t>✔</a:t>
                      </a:r>
                      <a:endParaRPr lang="en-US" sz="800" b="0">
                        <a:solidFill>
                          <a:schemeClr val="bg1">
                            <a:lumMod val="75000"/>
                          </a:schemeClr>
                        </a:solidFill>
                      </a:endParaRPr>
                    </a:p>
                  </a:txBody>
                  <a:tcPr marL="877" marR="877" marT="877" marB="0" anchor="ctr">
                    <a:lnL w="12700" cmpd="sng">
                      <a:noFill/>
                    </a:lnL>
                    <a:lnR w="12700" cmpd="sng">
                      <a:noFill/>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3738"/>
                    </a:solidFill>
                  </a:tcPr>
                </a:tc>
                <a:tc>
                  <a:txBody>
                    <a:bodyPr/>
                    <a:lstStyle/>
                    <a:p>
                      <a:pPr algn="ctr" fontAlgn="ctr"/>
                      <a:r>
                        <a:rPr lang="en-NL" sz="800" b="0" u="none" strike="noStrike">
                          <a:solidFill>
                            <a:schemeClr val="bg1"/>
                          </a:solidFill>
                          <a:effectLst/>
                        </a:rPr>
                        <a:t> </a:t>
                      </a:r>
                      <a:r>
                        <a:rPr kumimoji="0" lang="en-US" sz="800" b="0" i="0" u="none" strike="noStrike" kern="1200" cap="none" spc="0" normalizeH="0" baseline="0" noProof="0">
                          <a:ln>
                            <a:noFill/>
                          </a:ln>
                          <a:solidFill>
                            <a:srgbClr val="FFFFFF">
                              <a:lumMod val="75000"/>
                            </a:srgbClr>
                          </a:solidFill>
                          <a:effectLst/>
                          <a:uLnTx/>
                          <a:uFillTx/>
                          <a:latin typeface="+mn-lt"/>
                          <a:ea typeface="+mn-ea"/>
                          <a:cs typeface="+mn-cs"/>
                        </a:rPr>
                        <a:t>✔</a:t>
                      </a:r>
                      <a:endParaRPr lang="en-NL" sz="800" b="0" i="0" u="none" strike="noStrike">
                        <a:solidFill>
                          <a:schemeClr val="bg1"/>
                        </a:solidFill>
                        <a:effectLst/>
                        <a:latin typeface="Tahoma" panose="020B0604030504040204" pitchFamily="34" charset="0"/>
                      </a:endParaRPr>
                    </a:p>
                  </a:txBody>
                  <a:tcPr marL="877" marR="877" marT="877" marB="0" anchor="ctr">
                    <a:lnL w="12700" cmpd="sng">
                      <a:noFill/>
                    </a:lnL>
                    <a:lnR w="12700" cmpd="sng">
                      <a:noFill/>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3738"/>
                    </a:solidFill>
                  </a:tcPr>
                </a:tc>
                <a:extLst>
                  <a:ext uri="{0D108BD9-81ED-4DB2-BD59-A6C34878D82A}">
                    <a16:rowId xmlns:a16="http://schemas.microsoft.com/office/drawing/2014/main" val="3692744280"/>
                  </a:ext>
                </a:extLst>
              </a:tr>
              <a:tr h="173330">
                <a:tc>
                  <a:txBody>
                    <a:bodyPr/>
                    <a:lstStyle/>
                    <a:p>
                      <a:pPr algn="l" fontAlgn="ctr"/>
                      <a:r>
                        <a:rPr lang="en-US" sz="800" u="none" strike="noStrike">
                          <a:solidFill>
                            <a:schemeClr val="bg1"/>
                          </a:solidFill>
                          <a:effectLst/>
                        </a:rPr>
                        <a:t>NetApp</a:t>
                      </a:r>
                      <a:endParaRPr lang="en-US" sz="800" b="0" i="0" u="none" strike="noStrike">
                        <a:solidFill>
                          <a:schemeClr val="bg1"/>
                        </a:solidFill>
                        <a:effectLst/>
                        <a:latin typeface="Tahoma" panose="020B0604030504040204" pitchFamily="34" charset="0"/>
                      </a:endParaRPr>
                    </a:p>
                  </a:txBody>
                  <a:tcPr marL="72000" marR="877" marT="877" marB="0" anchor="ctr">
                    <a:lnL w="12700" cmpd="sng">
                      <a:noFill/>
                    </a:lnL>
                    <a:lnR w="12700" cmpd="sng">
                      <a:noFill/>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3738"/>
                    </a:solidFill>
                  </a:tcPr>
                </a:tc>
                <a:tc>
                  <a:txBody>
                    <a:bodyPr/>
                    <a:lstStyle/>
                    <a:p>
                      <a:pPr algn="l" fontAlgn="ctr"/>
                      <a:r>
                        <a:rPr lang="en-US" sz="800" b="0" i="0" u="none" strike="noStrike">
                          <a:solidFill>
                            <a:schemeClr val="bg1"/>
                          </a:solidFill>
                          <a:effectLst/>
                          <a:latin typeface="Tahoma" panose="020B0604030504040204" pitchFamily="34" charset="0"/>
                        </a:rPr>
                        <a:t>HCI and SolidFire</a:t>
                      </a:r>
                    </a:p>
                  </a:txBody>
                  <a:tcPr marL="72000" marR="877" marT="877" marB="0" anchor="ctr">
                    <a:lnL w="12700" cmpd="sng">
                      <a:noFill/>
                    </a:lnL>
                    <a:lnR w="12700" cmpd="sng">
                      <a:noFill/>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3738"/>
                    </a:solidFill>
                  </a:tcPr>
                </a:tc>
                <a:tc>
                  <a:txBody>
                    <a:bodyPr/>
                    <a:lstStyle/>
                    <a:p>
                      <a:pPr marL="0" marR="0" lvl="0" indent="0" algn="ctr" defTabSz="68603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lumMod val="75000"/>
                            </a:srgbClr>
                          </a:solidFill>
                          <a:effectLst/>
                          <a:uLnTx/>
                          <a:uFillTx/>
                          <a:latin typeface="Tahoma"/>
                          <a:ea typeface="+mn-ea"/>
                          <a:cs typeface="+mn-cs"/>
                        </a:rPr>
                        <a:t>✔</a:t>
                      </a:r>
                    </a:p>
                  </a:txBody>
                  <a:tcPr marL="877" marR="877" marT="877" marB="0" anchor="ctr">
                    <a:lnL w="12700" cmpd="sng">
                      <a:noFill/>
                    </a:lnL>
                    <a:lnR w="12700" cmpd="sng">
                      <a:noFill/>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3738"/>
                    </a:solidFill>
                  </a:tcPr>
                </a:tc>
                <a:tc>
                  <a:txBody>
                    <a:bodyPr/>
                    <a:lstStyle/>
                    <a:p>
                      <a:pPr marL="0" marR="0" lvl="0" indent="0" algn="ctr" defTabSz="68603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lumMod val="75000"/>
                            </a:srgbClr>
                          </a:solidFill>
                          <a:effectLst/>
                          <a:uLnTx/>
                          <a:uFillTx/>
                          <a:latin typeface="Tahoma"/>
                          <a:ea typeface="+mn-ea"/>
                          <a:cs typeface="+mn-cs"/>
                        </a:rPr>
                        <a:t>✔</a:t>
                      </a:r>
                    </a:p>
                  </a:txBody>
                  <a:tcPr marL="877" marR="877" marT="877" marB="0" anchor="ctr">
                    <a:lnL w="12700" cmpd="sng">
                      <a:noFill/>
                    </a:lnL>
                    <a:lnR w="12700" cmpd="sng">
                      <a:noFill/>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3738"/>
                    </a:solidFill>
                  </a:tcPr>
                </a:tc>
                <a:tc>
                  <a:txBody>
                    <a:bodyPr/>
                    <a:lstStyle/>
                    <a:p>
                      <a:pPr marL="0" marR="0" lvl="0" indent="0" algn="ctr" defTabSz="68603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lumMod val="75000"/>
                            </a:srgbClr>
                          </a:solidFill>
                          <a:effectLst/>
                          <a:uLnTx/>
                          <a:uFillTx/>
                          <a:latin typeface="Tahoma"/>
                          <a:ea typeface="+mn-ea"/>
                          <a:cs typeface="+mn-cs"/>
                        </a:rPr>
                        <a:t>✔</a:t>
                      </a:r>
                    </a:p>
                  </a:txBody>
                  <a:tcPr marL="877" marR="877" marT="877" marB="0" anchor="ctr">
                    <a:lnL w="12700" cmpd="sng">
                      <a:noFill/>
                    </a:lnL>
                    <a:lnR w="12700" cmpd="sng">
                      <a:noFill/>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3738"/>
                    </a:solidFill>
                  </a:tcPr>
                </a:tc>
                <a:tc>
                  <a:txBody>
                    <a:bodyPr/>
                    <a:lstStyle/>
                    <a:p>
                      <a:pPr marL="0" marR="0" lvl="0" indent="0" algn="ctr" defTabSz="68603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lumMod val="75000"/>
                            </a:srgbClr>
                          </a:solidFill>
                          <a:effectLst/>
                          <a:uLnTx/>
                          <a:uFillTx/>
                          <a:latin typeface="Tahoma"/>
                          <a:ea typeface="+mn-ea"/>
                          <a:cs typeface="+mn-cs"/>
                        </a:rPr>
                        <a:t>✔</a:t>
                      </a:r>
                    </a:p>
                  </a:txBody>
                  <a:tcPr marL="877" marR="877" marT="877" marB="0" anchor="ctr">
                    <a:lnL w="12700" cmpd="sng">
                      <a:noFill/>
                    </a:lnL>
                    <a:lnR w="12700" cmpd="sng">
                      <a:noFill/>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3738"/>
                    </a:solidFill>
                  </a:tcPr>
                </a:tc>
                <a:tc>
                  <a:txBody>
                    <a:bodyPr/>
                    <a:lstStyle/>
                    <a:p>
                      <a:pPr algn="ctr" fontAlgn="ctr"/>
                      <a:r>
                        <a:rPr lang="en-NL" sz="800" b="0" u="none" strike="noStrike">
                          <a:solidFill>
                            <a:schemeClr val="bg1"/>
                          </a:solidFill>
                          <a:effectLst/>
                        </a:rPr>
                        <a:t> </a:t>
                      </a:r>
                      <a:endParaRPr lang="en-NL" sz="800" b="0" i="0" u="none" strike="noStrike">
                        <a:solidFill>
                          <a:schemeClr val="bg1"/>
                        </a:solidFill>
                        <a:effectLst/>
                        <a:latin typeface="Tahoma" panose="020B0604030504040204" pitchFamily="34" charset="0"/>
                      </a:endParaRPr>
                    </a:p>
                  </a:txBody>
                  <a:tcPr marL="877" marR="877" marT="877" marB="0" anchor="ctr">
                    <a:lnL w="12700" cmpd="sng">
                      <a:noFill/>
                    </a:lnL>
                    <a:lnR w="12700" cmpd="sng">
                      <a:noFill/>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3738"/>
                    </a:solidFill>
                  </a:tcPr>
                </a:tc>
                <a:tc>
                  <a:txBody>
                    <a:bodyPr/>
                    <a:lstStyle/>
                    <a:p>
                      <a:pPr marL="0" marR="0" lvl="0" indent="0" algn="ctr" defTabSz="68603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FFFFFF">
                            <a:lumMod val="75000"/>
                          </a:srgbClr>
                        </a:solidFill>
                        <a:effectLst/>
                        <a:uLnTx/>
                        <a:uFillTx/>
                        <a:latin typeface="Tahoma"/>
                        <a:ea typeface="+mn-ea"/>
                        <a:cs typeface="+mn-cs"/>
                      </a:endParaRPr>
                    </a:p>
                  </a:txBody>
                  <a:tcPr marL="877" marR="877" marT="877" marB="0" anchor="ctr">
                    <a:lnL w="12700" cmpd="sng">
                      <a:noFill/>
                    </a:lnL>
                    <a:lnR w="12700" cmpd="sng">
                      <a:noFill/>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3738"/>
                    </a:solidFill>
                  </a:tcPr>
                </a:tc>
                <a:extLst>
                  <a:ext uri="{0D108BD9-81ED-4DB2-BD59-A6C34878D82A}">
                    <a16:rowId xmlns:a16="http://schemas.microsoft.com/office/drawing/2014/main" val="1468959053"/>
                  </a:ext>
                </a:extLst>
              </a:tr>
              <a:tr h="173330">
                <a:tc>
                  <a:txBody>
                    <a:bodyPr/>
                    <a:lstStyle/>
                    <a:p>
                      <a:pPr algn="l" fontAlgn="ctr"/>
                      <a:r>
                        <a:rPr lang="en-US" sz="800" u="none" strike="noStrike" err="1">
                          <a:solidFill>
                            <a:schemeClr val="bg1"/>
                          </a:solidFill>
                          <a:effectLst/>
                        </a:rPr>
                        <a:t>PureStorage</a:t>
                      </a:r>
                      <a:endParaRPr lang="en-US" sz="800" b="0" i="0" u="none" strike="noStrike">
                        <a:solidFill>
                          <a:schemeClr val="bg1"/>
                        </a:solidFill>
                        <a:effectLst/>
                        <a:latin typeface="Tahoma" panose="020B0604030504040204" pitchFamily="34" charset="0"/>
                      </a:endParaRPr>
                    </a:p>
                  </a:txBody>
                  <a:tcPr marL="72000" marR="877" marT="877" marB="0" anchor="ctr">
                    <a:lnL w="12700" cmpd="sng">
                      <a:noFill/>
                    </a:lnL>
                    <a:lnR w="12700" cmpd="sng">
                      <a:noFill/>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3738"/>
                    </a:solidFill>
                  </a:tcPr>
                </a:tc>
                <a:tc>
                  <a:txBody>
                    <a:bodyPr/>
                    <a:lstStyle/>
                    <a:p>
                      <a:pPr algn="l" fontAlgn="ctr"/>
                      <a:r>
                        <a:rPr lang="en-US" sz="800" u="none" strike="noStrike" err="1">
                          <a:solidFill>
                            <a:schemeClr val="bg1"/>
                          </a:solidFill>
                          <a:effectLst/>
                        </a:rPr>
                        <a:t>FlashArray</a:t>
                      </a:r>
                      <a:endParaRPr lang="en-US" sz="800" b="0" i="0" u="none" strike="noStrike">
                        <a:solidFill>
                          <a:schemeClr val="bg1"/>
                        </a:solidFill>
                        <a:effectLst/>
                        <a:latin typeface="Tahoma" panose="020B0604030504040204" pitchFamily="34" charset="0"/>
                      </a:endParaRPr>
                    </a:p>
                  </a:txBody>
                  <a:tcPr marL="72000" marR="877" marT="877" marB="0" anchor="ctr">
                    <a:lnL w="12700" cmpd="sng">
                      <a:noFill/>
                    </a:lnL>
                    <a:lnR w="12700" cmpd="sng">
                      <a:noFill/>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3738"/>
                    </a:solidFill>
                  </a:tcPr>
                </a:tc>
                <a:tc>
                  <a:txBody>
                    <a:bodyPr/>
                    <a:lstStyle/>
                    <a:p>
                      <a:pPr marL="0" marR="0" lvl="0" indent="0" algn="ctr" defTabSz="68603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lumMod val="75000"/>
                            </a:srgbClr>
                          </a:solidFill>
                          <a:effectLst/>
                          <a:uLnTx/>
                          <a:uFillTx/>
                          <a:latin typeface="Tahoma"/>
                          <a:ea typeface="+mn-ea"/>
                          <a:cs typeface="+mn-cs"/>
                        </a:rPr>
                        <a:t>✔</a:t>
                      </a:r>
                    </a:p>
                  </a:txBody>
                  <a:tcPr marL="877" marR="877" marT="877" marB="0" anchor="ctr">
                    <a:lnL w="12700" cmpd="sng">
                      <a:noFill/>
                    </a:lnL>
                    <a:lnR w="12700" cmpd="sng">
                      <a:noFill/>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3738"/>
                    </a:solidFill>
                  </a:tcPr>
                </a:tc>
                <a:tc>
                  <a:txBody>
                    <a:bodyPr/>
                    <a:lstStyle/>
                    <a:p>
                      <a:pPr marL="0" marR="0" lvl="0" indent="0" algn="ctr" defTabSz="68603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lumMod val="75000"/>
                            </a:srgbClr>
                          </a:solidFill>
                          <a:effectLst/>
                          <a:uLnTx/>
                          <a:uFillTx/>
                          <a:latin typeface="Tahoma"/>
                          <a:ea typeface="+mn-ea"/>
                          <a:cs typeface="+mn-cs"/>
                        </a:rPr>
                        <a:t>✔</a:t>
                      </a:r>
                    </a:p>
                  </a:txBody>
                  <a:tcPr marL="877" marR="877" marT="877" marB="0" anchor="ctr">
                    <a:lnL w="12700" cmpd="sng">
                      <a:noFill/>
                    </a:lnL>
                    <a:lnR w="12700" cmpd="sng">
                      <a:noFill/>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3738"/>
                    </a:solidFill>
                  </a:tcPr>
                </a:tc>
                <a:tc>
                  <a:txBody>
                    <a:bodyPr/>
                    <a:lstStyle/>
                    <a:p>
                      <a:pPr marL="0" marR="0" lvl="0" indent="0" algn="ctr" defTabSz="68603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lumMod val="75000"/>
                            </a:srgbClr>
                          </a:solidFill>
                          <a:effectLst/>
                          <a:uLnTx/>
                          <a:uFillTx/>
                          <a:latin typeface="Tahoma"/>
                          <a:ea typeface="+mn-ea"/>
                          <a:cs typeface="+mn-cs"/>
                        </a:rPr>
                        <a:t>✔</a:t>
                      </a:r>
                    </a:p>
                  </a:txBody>
                  <a:tcPr marL="877" marR="877" marT="877" marB="0" anchor="ctr">
                    <a:lnL w="12700" cmpd="sng">
                      <a:noFill/>
                    </a:lnL>
                    <a:lnR w="12700" cmpd="sng">
                      <a:noFill/>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3738"/>
                    </a:solidFill>
                  </a:tcPr>
                </a:tc>
                <a:tc>
                  <a:txBody>
                    <a:bodyPr/>
                    <a:lstStyle/>
                    <a:p>
                      <a:pPr marL="0" marR="0" lvl="0" indent="0" algn="ctr" defTabSz="68603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lumMod val="75000"/>
                            </a:srgbClr>
                          </a:solidFill>
                          <a:effectLst/>
                          <a:uLnTx/>
                          <a:uFillTx/>
                          <a:latin typeface="Tahoma"/>
                          <a:ea typeface="+mn-ea"/>
                          <a:cs typeface="+mn-cs"/>
                        </a:rPr>
                        <a:t>✔</a:t>
                      </a:r>
                    </a:p>
                  </a:txBody>
                  <a:tcPr marL="877" marR="877" marT="877" marB="0" anchor="ctr">
                    <a:lnL w="12700" cmpd="sng">
                      <a:noFill/>
                    </a:lnL>
                    <a:lnR w="12700" cmpd="sng">
                      <a:noFill/>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3738"/>
                    </a:solidFill>
                  </a:tcPr>
                </a:tc>
                <a:tc>
                  <a:txBody>
                    <a:bodyPr/>
                    <a:lstStyle/>
                    <a:p>
                      <a:pPr marL="0" marR="0" lvl="0" indent="0" algn="ctr" defTabSz="686030" rtl="0" eaLnBrk="1" fontAlgn="auto" latinLnBrk="0" hangingPunct="1">
                        <a:lnSpc>
                          <a:spcPct val="100000"/>
                        </a:lnSpc>
                        <a:spcBef>
                          <a:spcPts val="0"/>
                        </a:spcBef>
                        <a:spcAft>
                          <a:spcPts val="0"/>
                        </a:spcAft>
                        <a:buClrTx/>
                        <a:buSzTx/>
                        <a:buFontTx/>
                        <a:buNone/>
                        <a:tabLst/>
                        <a:defRPr/>
                      </a:pPr>
                      <a:r>
                        <a:rPr lang="en-US" sz="800" b="0" i="0" kern="1200">
                          <a:solidFill>
                            <a:schemeClr val="bg1">
                              <a:lumMod val="75000"/>
                            </a:schemeClr>
                          </a:solidFill>
                          <a:effectLst/>
                          <a:latin typeface="+mn-lt"/>
                          <a:ea typeface="+mn-ea"/>
                          <a:cs typeface="+mn-cs"/>
                        </a:rPr>
                        <a:t>✔</a:t>
                      </a:r>
                      <a:endParaRPr lang="en-US" sz="800" b="0">
                        <a:solidFill>
                          <a:schemeClr val="bg1">
                            <a:lumMod val="75000"/>
                          </a:schemeClr>
                        </a:solidFill>
                      </a:endParaRPr>
                    </a:p>
                  </a:txBody>
                  <a:tcPr marL="877" marR="877" marT="877" marB="0" anchor="ctr">
                    <a:lnL w="12700" cmpd="sng">
                      <a:noFill/>
                    </a:lnL>
                    <a:lnR w="12700" cmpd="sng">
                      <a:noFill/>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3738"/>
                    </a:solidFill>
                  </a:tcPr>
                </a:tc>
                <a:tc>
                  <a:txBody>
                    <a:bodyPr/>
                    <a:lstStyle/>
                    <a:p>
                      <a:pPr marL="0" marR="0" lvl="0" indent="0" algn="ctr" defTabSz="68603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FFFFFF">
                            <a:lumMod val="75000"/>
                          </a:srgbClr>
                        </a:solidFill>
                        <a:effectLst/>
                        <a:uLnTx/>
                        <a:uFillTx/>
                        <a:latin typeface="Tahoma"/>
                        <a:ea typeface="+mn-ea"/>
                        <a:cs typeface="+mn-cs"/>
                      </a:endParaRPr>
                    </a:p>
                  </a:txBody>
                  <a:tcPr marL="877" marR="877" marT="877" marB="0" anchor="ctr">
                    <a:lnL w="12700" cmpd="sng">
                      <a:noFill/>
                    </a:lnL>
                    <a:lnR w="12700" cmpd="sng">
                      <a:noFill/>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3738"/>
                    </a:solidFill>
                  </a:tcPr>
                </a:tc>
                <a:extLst>
                  <a:ext uri="{0D108BD9-81ED-4DB2-BD59-A6C34878D82A}">
                    <a16:rowId xmlns:a16="http://schemas.microsoft.com/office/drawing/2014/main" val="2301750833"/>
                  </a:ext>
                </a:extLst>
              </a:tr>
              <a:tr h="183886">
                <a:tc>
                  <a:txBody>
                    <a:bodyPr/>
                    <a:lstStyle/>
                    <a:p>
                      <a:pPr algn="l" fontAlgn="ctr"/>
                      <a:r>
                        <a:rPr lang="en-US" sz="800" u="none" strike="noStrike">
                          <a:solidFill>
                            <a:schemeClr val="bg1"/>
                          </a:solidFill>
                          <a:effectLst/>
                        </a:rPr>
                        <a:t>Western Digital</a:t>
                      </a:r>
                      <a:endParaRPr lang="en-US" sz="800" b="0" i="0" u="none" strike="noStrike">
                        <a:solidFill>
                          <a:schemeClr val="bg1"/>
                        </a:solidFill>
                        <a:effectLst/>
                        <a:latin typeface="Tahoma" panose="020B0604030504040204" pitchFamily="34" charset="0"/>
                      </a:endParaRPr>
                    </a:p>
                  </a:txBody>
                  <a:tcPr marL="72000" marR="877" marT="877" marB="0" anchor="ctr">
                    <a:lnL w="12700" cmpd="sng">
                      <a:noFill/>
                    </a:lnL>
                    <a:lnR w="12700" cmpd="sng">
                      <a:noFill/>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3738"/>
                    </a:solidFill>
                  </a:tcPr>
                </a:tc>
                <a:tc>
                  <a:txBody>
                    <a:bodyPr/>
                    <a:lstStyle/>
                    <a:p>
                      <a:pPr algn="l" fontAlgn="ctr"/>
                      <a:r>
                        <a:rPr lang="en-US" sz="800" u="none" strike="noStrike" err="1">
                          <a:solidFill>
                            <a:schemeClr val="bg1"/>
                          </a:solidFill>
                          <a:effectLst/>
                        </a:rPr>
                        <a:t>IntelliFlash</a:t>
                      </a:r>
                      <a:r>
                        <a:rPr lang="en-US" sz="800" u="none" strike="noStrike">
                          <a:solidFill>
                            <a:schemeClr val="bg1"/>
                          </a:solidFill>
                          <a:effectLst/>
                        </a:rPr>
                        <a:t> (formerly Tegile)</a:t>
                      </a:r>
                      <a:endParaRPr lang="en-US" sz="800" b="0" i="0" u="none" strike="noStrike">
                        <a:solidFill>
                          <a:schemeClr val="bg1"/>
                        </a:solidFill>
                        <a:effectLst/>
                        <a:latin typeface="Tahoma" panose="020B0604030504040204" pitchFamily="34" charset="0"/>
                      </a:endParaRPr>
                    </a:p>
                  </a:txBody>
                  <a:tcPr marL="72000" marR="877" marT="877" marB="0" anchor="ctr">
                    <a:lnL w="12700" cmpd="sng">
                      <a:noFill/>
                    </a:lnL>
                    <a:lnR w="12700" cmpd="sng">
                      <a:noFill/>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3738"/>
                    </a:solidFill>
                  </a:tcPr>
                </a:tc>
                <a:tc>
                  <a:txBody>
                    <a:bodyPr/>
                    <a:lstStyle/>
                    <a:p>
                      <a:pPr marL="0" marR="0" lvl="0" indent="0" algn="ctr" defTabSz="68603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lumMod val="75000"/>
                            </a:srgbClr>
                          </a:solidFill>
                          <a:effectLst/>
                          <a:uLnTx/>
                          <a:uFillTx/>
                          <a:latin typeface="Tahoma"/>
                          <a:ea typeface="+mn-ea"/>
                          <a:cs typeface="+mn-cs"/>
                        </a:rPr>
                        <a:t>✔</a:t>
                      </a:r>
                    </a:p>
                  </a:txBody>
                  <a:tcPr marL="877" marR="877" marT="877" marB="0" anchor="ctr">
                    <a:lnL w="12700" cmpd="sng">
                      <a:noFill/>
                    </a:lnL>
                    <a:lnR w="12700" cmpd="sng">
                      <a:noFill/>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3738"/>
                    </a:solidFill>
                  </a:tcPr>
                </a:tc>
                <a:tc>
                  <a:txBody>
                    <a:bodyPr/>
                    <a:lstStyle/>
                    <a:p>
                      <a:pPr marL="0" marR="0" lvl="0" indent="0" algn="ctr" defTabSz="68603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lumMod val="75000"/>
                            </a:srgbClr>
                          </a:solidFill>
                          <a:effectLst/>
                          <a:uLnTx/>
                          <a:uFillTx/>
                          <a:latin typeface="Tahoma"/>
                          <a:ea typeface="+mn-ea"/>
                          <a:cs typeface="+mn-cs"/>
                        </a:rPr>
                        <a:t>✔</a:t>
                      </a:r>
                    </a:p>
                  </a:txBody>
                  <a:tcPr marL="877" marR="877" marT="877" marB="0" anchor="ctr">
                    <a:lnL w="12700" cmpd="sng">
                      <a:noFill/>
                    </a:lnL>
                    <a:lnR w="12700" cmpd="sng">
                      <a:noFill/>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3738"/>
                    </a:solidFill>
                  </a:tcPr>
                </a:tc>
                <a:tc>
                  <a:txBody>
                    <a:bodyPr/>
                    <a:lstStyle/>
                    <a:p>
                      <a:pPr marL="0" marR="0" lvl="0" indent="0" algn="ctr" defTabSz="68603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lumMod val="75000"/>
                            </a:srgbClr>
                          </a:solidFill>
                          <a:effectLst/>
                          <a:uLnTx/>
                          <a:uFillTx/>
                          <a:latin typeface="Tahoma"/>
                          <a:ea typeface="+mn-ea"/>
                          <a:cs typeface="+mn-cs"/>
                        </a:rPr>
                        <a:t>✔</a:t>
                      </a:r>
                    </a:p>
                  </a:txBody>
                  <a:tcPr marL="877" marR="877" marT="877" marB="0" anchor="ctr">
                    <a:lnL w="12700" cmpd="sng">
                      <a:noFill/>
                    </a:lnL>
                    <a:lnR w="12700" cmpd="sng">
                      <a:noFill/>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3738"/>
                    </a:solidFill>
                  </a:tcPr>
                </a:tc>
                <a:tc>
                  <a:txBody>
                    <a:bodyPr/>
                    <a:lstStyle/>
                    <a:p>
                      <a:pPr marL="0" marR="0" lvl="0" indent="0" algn="ctr" defTabSz="68603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lumMod val="75000"/>
                            </a:srgbClr>
                          </a:solidFill>
                          <a:effectLst/>
                          <a:uLnTx/>
                          <a:uFillTx/>
                          <a:latin typeface="Tahoma"/>
                          <a:ea typeface="+mn-ea"/>
                          <a:cs typeface="+mn-cs"/>
                        </a:rPr>
                        <a:t>✔</a:t>
                      </a:r>
                    </a:p>
                  </a:txBody>
                  <a:tcPr marL="877" marR="877" marT="877" marB="0" anchor="ctr">
                    <a:lnL w="12700" cmpd="sng">
                      <a:noFill/>
                    </a:lnL>
                    <a:lnR w="12700" cmpd="sng">
                      <a:noFill/>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3738"/>
                    </a:solidFill>
                  </a:tcPr>
                </a:tc>
                <a:tc>
                  <a:txBody>
                    <a:bodyPr/>
                    <a:lstStyle/>
                    <a:p>
                      <a:pPr algn="ctr" fontAlgn="ctr"/>
                      <a:r>
                        <a:rPr lang="en-NL" sz="800" b="0" u="none" strike="noStrike">
                          <a:solidFill>
                            <a:schemeClr val="bg1"/>
                          </a:solidFill>
                          <a:effectLst/>
                        </a:rPr>
                        <a:t> </a:t>
                      </a:r>
                      <a:r>
                        <a:rPr kumimoji="0" lang="en-US" sz="800" b="0" i="0" u="none" strike="noStrike" kern="1200" cap="none" spc="0" normalizeH="0" baseline="0" noProof="0">
                          <a:ln>
                            <a:noFill/>
                          </a:ln>
                          <a:solidFill>
                            <a:srgbClr val="FFFFFF">
                              <a:lumMod val="75000"/>
                            </a:srgbClr>
                          </a:solidFill>
                          <a:effectLst/>
                          <a:uLnTx/>
                          <a:uFillTx/>
                          <a:latin typeface="+mn-lt"/>
                          <a:ea typeface="+mn-ea"/>
                          <a:cs typeface="+mn-cs"/>
                        </a:rPr>
                        <a:t>✔</a:t>
                      </a:r>
                      <a:endParaRPr lang="en-NL" sz="800" b="0" i="0" u="none" strike="noStrike">
                        <a:solidFill>
                          <a:schemeClr val="bg1"/>
                        </a:solidFill>
                        <a:effectLst/>
                        <a:latin typeface="Tahoma" panose="020B0604030504040204" pitchFamily="34" charset="0"/>
                      </a:endParaRPr>
                    </a:p>
                  </a:txBody>
                  <a:tcPr marL="877" marR="877" marT="877" marB="0" anchor="ctr">
                    <a:lnL w="12700" cmpd="sng">
                      <a:noFill/>
                    </a:lnL>
                    <a:lnR w="12700" cmpd="sng">
                      <a:noFill/>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3738"/>
                    </a:solidFill>
                  </a:tcPr>
                </a:tc>
                <a:tc>
                  <a:txBody>
                    <a:bodyPr/>
                    <a:lstStyle/>
                    <a:p>
                      <a:pPr marL="0" marR="0" lvl="0" indent="0" algn="ctr" defTabSz="68603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FFFFFF">
                            <a:lumMod val="75000"/>
                          </a:srgbClr>
                        </a:solidFill>
                        <a:effectLst/>
                        <a:uLnTx/>
                        <a:uFillTx/>
                        <a:latin typeface="Tahoma"/>
                        <a:ea typeface="+mn-ea"/>
                        <a:cs typeface="+mn-cs"/>
                      </a:endParaRPr>
                    </a:p>
                  </a:txBody>
                  <a:tcPr marL="877" marR="877" marT="877" marB="0" anchor="ctr">
                    <a:lnL w="12700" cmpd="sng">
                      <a:noFill/>
                    </a:lnL>
                    <a:lnR w="12700" cmpd="sng">
                      <a:noFill/>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3738"/>
                    </a:solidFill>
                  </a:tcPr>
                </a:tc>
                <a:extLst>
                  <a:ext uri="{0D108BD9-81ED-4DB2-BD59-A6C34878D82A}">
                    <a16:rowId xmlns:a16="http://schemas.microsoft.com/office/drawing/2014/main" val="2182362617"/>
                  </a:ext>
                </a:extLst>
              </a:tr>
            </a:tbl>
          </a:graphicData>
        </a:graphic>
      </p:graphicFrame>
    </p:spTree>
    <p:extLst>
      <p:ext uri="{BB962C8B-B14F-4D97-AF65-F5344CB8AC3E}">
        <p14:creationId xmlns:p14="http://schemas.microsoft.com/office/powerpoint/2010/main" val="2559320807"/>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dirty="0"/>
              <a:t>전송 모드 </a:t>
            </a:r>
            <a:r>
              <a:rPr lang="en-US" altLang="ko-KR" dirty="0"/>
              <a:t>– </a:t>
            </a:r>
            <a:r>
              <a:rPr lang="ko-KR" altLang="en-US" dirty="0"/>
              <a:t>스토리지 스냅샷 통합</a:t>
            </a:r>
            <a:endParaRPr lang="ko-KR" sz="1800" i="1" dirty="0"/>
          </a:p>
        </p:txBody>
      </p:sp>
      <p:sp>
        <p:nvSpPr>
          <p:cNvPr id="3" name="Content Placeholder 2"/>
          <p:cNvSpPr>
            <a:spLocks noGrp="1"/>
          </p:cNvSpPr>
          <p:nvPr>
            <p:ph type="body" sz="quarter" idx="10"/>
          </p:nvPr>
        </p:nvSpPr>
        <p:spPr>
          <a:xfrm>
            <a:off x="468312" y="1295400"/>
            <a:ext cx="8255625" cy="3267968"/>
          </a:xfrm>
        </p:spPr>
        <p:txBody>
          <a:bodyPr/>
          <a:lstStyle/>
          <a:p>
            <a:pPr marL="0" indent="0">
              <a:buNone/>
            </a:pPr>
            <a:endParaRPr lang="en-US" altLang="ko-KR" sz="2000" dirty="0">
              <a:solidFill>
                <a:srgbClr val="93EB20"/>
              </a:solidFill>
            </a:endParaRPr>
          </a:p>
          <a:p>
            <a:pPr marL="0" indent="0">
              <a:buNone/>
            </a:pPr>
            <a:r>
              <a:rPr lang="ko-KR" altLang="en-US" dirty="0" err="1"/>
              <a:t>트랜젝션이</a:t>
            </a:r>
            <a:r>
              <a:rPr lang="ko-KR" altLang="en-US" dirty="0"/>
              <a:t> 많은 </a:t>
            </a:r>
            <a:r>
              <a:rPr lang="en-US" altLang="ko-KR" dirty="0"/>
              <a:t>VM</a:t>
            </a:r>
            <a:endParaRPr lang="ko-KR" sz="2000" dirty="0"/>
          </a:p>
          <a:p>
            <a:pPr marL="182563" lvl="2">
              <a:buNone/>
            </a:pPr>
            <a:r>
              <a:rPr lang="en-US" altLang="ko-KR" sz="2000" dirty="0"/>
              <a:t>(VM</a:t>
            </a:r>
            <a:r>
              <a:rPr lang="ko-KR" altLang="en-US" sz="2000" dirty="0"/>
              <a:t> </a:t>
            </a:r>
            <a:r>
              <a:rPr lang="en-US" altLang="ko-KR" sz="2000" dirty="0"/>
              <a:t>Stun </a:t>
            </a:r>
            <a:r>
              <a:rPr lang="ko-KR" altLang="en-US" sz="2000" dirty="0"/>
              <a:t>현상이 발생되는 것을 최소화</a:t>
            </a:r>
            <a:r>
              <a:rPr lang="en-US" altLang="ko-KR" sz="2000" dirty="0"/>
              <a:t>)</a:t>
            </a:r>
          </a:p>
          <a:p>
            <a:pPr marL="182563" lvl="2">
              <a:buNone/>
            </a:pPr>
            <a:endParaRPr lang="en-US" sz="2000" dirty="0"/>
          </a:p>
          <a:p>
            <a:r>
              <a:rPr lang="ko-KR" altLang="en-US" dirty="0"/>
              <a:t>호스트</a:t>
            </a:r>
            <a:r>
              <a:rPr lang="ko-KR" sz="2000" dirty="0"/>
              <a:t> </a:t>
            </a:r>
            <a:r>
              <a:rPr lang="ko-KR" altLang="en-US" sz="2000" dirty="0"/>
              <a:t>부하 최소화</a:t>
            </a:r>
            <a:endParaRPr lang="ko-KR" sz="2000" dirty="0"/>
          </a:p>
          <a:p>
            <a:pPr marL="182563" lvl="2">
              <a:buNone/>
            </a:pPr>
            <a:r>
              <a:rPr lang="en-US" altLang="ko-KR" sz="2000" dirty="0"/>
              <a:t>(</a:t>
            </a:r>
            <a:r>
              <a:rPr lang="ko-KR" altLang="en-US" sz="2000" dirty="0"/>
              <a:t>백업 동안 모든 데이터는 스토리지에 직접 접근</a:t>
            </a:r>
            <a:r>
              <a:rPr lang="en-US" altLang="ko-KR" sz="2000" dirty="0"/>
              <a:t>)</a:t>
            </a:r>
            <a:endParaRPr lang="ko-KR" sz="2000" dirty="0"/>
          </a:p>
          <a:p>
            <a:pPr marL="508257" lvl="2" indent="0">
              <a:buNone/>
            </a:pPr>
            <a:endParaRPr lang="en-US" sz="2000" dirty="0"/>
          </a:p>
          <a:p>
            <a:r>
              <a:rPr lang="ko-KR" sz="2000" dirty="0"/>
              <a:t>스토리지 스냅샷을 </a:t>
            </a:r>
            <a:r>
              <a:rPr lang="ko-KR" altLang="en-US" sz="2000" dirty="0"/>
              <a:t>백업 정책의</a:t>
            </a:r>
            <a:r>
              <a:rPr lang="ko-KR" sz="2000" dirty="0"/>
              <a:t> 일부로 사용</a:t>
            </a:r>
          </a:p>
          <a:p>
            <a:pPr marL="182563" lvl="2">
              <a:buNone/>
            </a:pPr>
            <a:r>
              <a:rPr lang="en-US" altLang="ko-KR" sz="2000" dirty="0"/>
              <a:t>(</a:t>
            </a:r>
            <a:r>
              <a:rPr lang="ko-KR" sz="2000" dirty="0"/>
              <a:t>스토리지 스</a:t>
            </a:r>
            <a:r>
              <a:rPr lang="ko-KR" altLang="en-US" sz="2000" dirty="0"/>
              <a:t>냅</a:t>
            </a:r>
            <a:r>
              <a:rPr lang="ko-KR" sz="2000" dirty="0"/>
              <a:t>샷을 </a:t>
            </a:r>
            <a:r>
              <a:rPr lang="ko-KR" altLang="en-US" sz="2000" dirty="0"/>
              <a:t>단기 백업본으로</a:t>
            </a:r>
            <a:r>
              <a:rPr lang="ko-KR" sz="2000" dirty="0"/>
              <a:t> 사용</a:t>
            </a:r>
            <a:r>
              <a:rPr lang="en-US" altLang="ko-KR" sz="2000" dirty="0"/>
              <a:t>)</a:t>
            </a:r>
            <a:endParaRPr lang="ko-KR" sz="2000" dirty="0"/>
          </a:p>
          <a:p>
            <a:pPr marL="0" lvl="1" indent="0">
              <a:buNone/>
            </a:pPr>
            <a:endParaRPr lang="en-US" dirty="0"/>
          </a:p>
        </p:txBody>
      </p:sp>
      <p:sp>
        <p:nvSpPr>
          <p:cNvPr id="4" name="Content Placeholder 1">
            <a:extLst>
              <a:ext uri="{FF2B5EF4-FFF2-40B4-BE49-F238E27FC236}">
                <a16:creationId xmlns:a16="http://schemas.microsoft.com/office/drawing/2014/main" id="{A3F1C231-1F55-4710-98EB-86E07A3E7BA2}"/>
              </a:ext>
            </a:extLst>
          </p:cNvPr>
          <p:cNvSpPr txBox="1">
            <a:spLocks/>
          </p:cNvSpPr>
          <p:nvPr/>
        </p:nvSpPr>
        <p:spPr>
          <a:xfrm>
            <a:off x="461962" y="858950"/>
            <a:ext cx="8229601" cy="439914"/>
          </a:xfrm>
          <a:prstGeom prst="rect">
            <a:avLst/>
          </a:prstGeom>
        </p:spPr>
        <p:txBody>
          <a:bodyPr vert="horz" wrap="square" lIns="0" tIns="0" rIns="0" bIns="0" rtlCol="0" anchor="ctr">
            <a:noAutofit/>
          </a:bodyPr>
          <a:lstStyle>
            <a:lvl1pPr marL="271457" indent="-271457" algn="l" defTabSz="686030" rtl="0" eaLnBrk="1" latinLnBrk="0" hangingPunct="1">
              <a:lnSpc>
                <a:spcPct val="100000"/>
              </a:lnSpc>
              <a:spcBef>
                <a:spcPts val="0"/>
              </a:spcBef>
              <a:buSzPct val="90000"/>
              <a:buFont typeface="Arial" pitchFamily="34" charset="0"/>
              <a:buChar char="•"/>
              <a:defRPr sz="2400" kern="1200" spc="0" baseline="0">
                <a:solidFill>
                  <a:schemeClr val="tx1">
                    <a:lumMod val="50000"/>
                    <a:lumOff val="50000"/>
                  </a:schemeClr>
                </a:solidFill>
                <a:latin typeface="+mn-lt"/>
                <a:ea typeface="+mn-ea"/>
                <a:cs typeface="+mn-cs"/>
              </a:defRPr>
            </a:lvl1pPr>
            <a:lvl2pPr marL="266693" indent="-266693" algn="l" defTabSz="686030" rtl="0" eaLnBrk="1" latinLnBrk="0" hangingPunct="1">
              <a:lnSpc>
                <a:spcPct val="100000"/>
              </a:lnSpc>
              <a:spcBef>
                <a:spcPts val="0"/>
              </a:spcBef>
              <a:buClr>
                <a:schemeClr val="tx1">
                  <a:lumMod val="50000"/>
                  <a:lumOff val="50000"/>
                </a:schemeClr>
              </a:buClr>
              <a:buSzPct val="90000"/>
              <a:buFont typeface="Arial" pitchFamily="34" charset="0"/>
              <a:buChar char="•"/>
              <a:tabLst/>
              <a:defRPr sz="2000" kern="1200" spc="0" baseline="0">
                <a:solidFill>
                  <a:schemeClr val="tx1">
                    <a:lumMod val="50000"/>
                    <a:lumOff val="50000"/>
                  </a:schemeClr>
                </a:solidFill>
                <a:latin typeface="+mn-lt"/>
                <a:ea typeface="+mn-ea"/>
                <a:cs typeface="+mn-cs"/>
              </a:defRPr>
            </a:lvl2pPr>
            <a:lvl3pPr marL="686057" indent="-213202" algn="l" defTabSz="686030" rtl="0" eaLnBrk="1" latinLnBrk="0" hangingPunct="1">
              <a:lnSpc>
                <a:spcPct val="90000"/>
              </a:lnSpc>
              <a:spcBef>
                <a:spcPct val="20000"/>
              </a:spcBef>
              <a:buSzPct val="90000"/>
              <a:buFont typeface="Arial" pitchFamily="34" charset="0"/>
              <a:buChar char="•"/>
              <a:defRPr sz="1800" kern="1200" spc="0" baseline="0">
                <a:gradFill flip="none" rotWithShape="1">
                  <a:gsLst>
                    <a:gs pos="0">
                      <a:schemeClr val="bg1">
                        <a:lumMod val="50000"/>
                      </a:schemeClr>
                    </a:gs>
                    <a:gs pos="100000">
                      <a:schemeClr val="bg1">
                        <a:lumMod val="50000"/>
                      </a:schemeClr>
                    </a:gs>
                  </a:gsLst>
                  <a:lin ang="16200000" scaled="0"/>
                  <a:tileRect/>
                </a:gradFill>
                <a:latin typeface="+mn-lt"/>
                <a:ea typeface="+mn-ea"/>
                <a:cs typeface="+mn-cs"/>
              </a:defRPr>
            </a:lvl3pPr>
            <a:lvl4pPr marL="1112462" indent="-167942" algn="l" defTabSz="686030" rtl="0" eaLnBrk="1" latinLnBrk="0" hangingPunct="1">
              <a:lnSpc>
                <a:spcPct val="90000"/>
              </a:lnSpc>
              <a:spcBef>
                <a:spcPct val="20000"/>
              </a:spcBef>
              <a:buSzPct val="90000"/>
              <a:buFont typeface="Arial" pitchFamily="34" charset="0"/>
              <a:buChar char="•"/>
              <a:tabLst>
                <a:tab pos="686057" algn="l"/>
              </a:tabLst>
              <a:defRPr sz="1400" kern="1200" spc="0">
                <a:gradFill flip="none" rotWithShape="1">
                  <a:gsLst>
                    <a:gs pos="0">
                      <a:schemeClr val="bg1">
                        <a:lumMod val="50000"/>
                      </a:schemeClr>
                    </a:gs>
                    <a:gs pos="100000">
                      <a:schemeClr val="bg1">
                        <a:lumMod val="50000"/>
                      </a:schemeClr>
                    </a:gs>
                  </a:gsLst>
                  <a:lin ang="16200000" scaled="0"/>
                  <a:tileRect/>
                </a:gradFill>
                <a:latin typeface="+mn-lt"/>
                <a:ea typeface="+mn-ea"/>
                <a:cs typeface="+mn-cs"/>
              </a:defRPr>
            </a:lvl4pPr>
            <a:lvl5pPr marL="1285167" indent="-172706" algn="l" defTabSz="686030" rtl="0" eaLnBrk="1" latinLnBrk="0" hangingPunct="1">
              <a:lnSpc>
                <a:spcPct val="90000"/>
              </a:lnSpc>
              <a:spcBef>
                <a:spcPct val="20000"/>
              </a:spcBef>
              <a:buSzPct val="90000"/>
              <a:buFont typeface="Arial" pitchFamily="34" charset="0"/>
              <a:buChar char="•"/>
              <a:defRPr sz="1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1886582"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596"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612"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627"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lvl="0" indent="0" algn="ctr">
              <a:buNone/>
              <a:defRPr/>
            </a:pPr>
            <a:r>
              <a:rPr lang="ko-KR" altLang="en-US" sz="1400" b="1" dirty="0">
                <a:solidFill>
                  <a:srgbClr val="00E296"/>
                </a:solidFill>
                <a:latin typeface="맑은 고딕" panose="020B0503020000020004" pitchFamily="50" charset="-127"/>
                <a:ea typeface="맑은 고딕" panose="020B0503020000020004" pitchFamily="50" charset="-127"/>
              </a:rPr>
              <a:t>이런 경우 사용</a:t>
            </a:r>
            <a:r>
              <a:rPr lang="en-US" altLang="ko-KR" sz="1400" b="1" dirty="0">
                <a:solidFill>
                  <a:srgbClr val="00E296"/>
                </a:solidFill>
                <a:latin typeface="맑은 고딕" panose="020B0503020000020004" pitchFamily="50" charset="-127"/>
                <a:ea typeface="맑은 고딕" panose="020B0503020000020004" pitchFamily="50" charset="-127"/>
              </a:rPr>
              <a:t>…</a:t>
            </a:r>
          </a:p>
        </p:txBody>
      </p:sp>
    </p:spTree>
    <p:extLst>
      <p:ext uri="{BB962C8B-B14F-4D97-AF65-F5344CB8AC3E}">
        <p14:creationId xmlns:p14="http://schemas.microsoft.com/office/powerpoint/2010/main" val="2323123850"/>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dirty="0"/>
              <a:t>전송 모드 </a:t>
            </a:r>
            <a:r>
              <a:rPr lang="en-US" altLang="ko-KR" dirty="0"/>
              <a:t>– Direct NFS</a:t>
            </a:r>
            <a:endParaRPr lang="ru-RU" dirty="0"/>
          </a:p>
        </p:txBody>
      </p:sp>
      <p:sp>
        <p:nvSpPr>
          <p:cNvPr id="58" name="TextBox 57">
            <a:extLst>
              <a:ext uri="{FF2B5EF4-FFF2-40B4-BE49-F238E27FC236}">
                <a16:creationId xmlns:a16="http://schemas.microsoft.com/office/drawing/2014/main" id="{17BDF42C-001D-4171-8736-160C041E953E}"/>
              </a:ext>
            </a:extLst>
          </p:cNvPr>
          <p:cNvSpPr txBox="1"/>
          <p:nvPr/>
        </p:nvSpPr>
        <p:spPr>
          <a:xfrm>
            <a:off x="468313" y="852488"/>
            <a:ext cx="3924370" cy="3771899"/>
          </a:xfrm>
          <a:prstGeom prst="rect">
            <a:avLst/>
          </a:prstGeom>
          <a:ln w="12700">
            <a:solidFill>
              <a:srgbClr val="93EB20"/>
            </a:solidFill>
          </a:ln>
        </p:spPr>
        <p:txBody>
          <a:bodyPr wrap="square" lIns="90000" rtlCol="0" anchor="t">
            <a:noAutofit/>
          </a:bodyPr>
          <a:lstStyle/>
          <a:p>
            <a:pPr lvl="0">
              <a:spcAft>
                <a:spcPts val="600"/>
              </a:spcAft>
              <a:buClr>
                <a:srgbClr val="93EB20"/>
              </a:buClr>
            </a:pPr>
            <a:r>
              <a:rPr lang="en-US" altLang="ko-KR" sz="1400" b="1" dirty="0">
                <a:solidFill>
                  <a:srgbClr val="00B492"/>
                </a:solidFill>
              </a:rPr>
              <a:t>Direct Storage Access - Direct NFS</a:t>
            </a:r>
          </a:p>
          <a:p>
            <a:pPr lvl="0">
              <a:spcAft>
                <a:spcPts val="600"/>
              </a:spcAft>
              <a:buClr>
                <a:srgbClr val="93EB20"/>
              </a:buClr>
            </a:pPr>
            <a:r>
              <a:rPr lang="en-US" altLang="ko-KR" sz="1200" b="1" dirty="0">
                <a:solidFill>
                  <a:srgbClr val="FFFFFF"/>
                </a:solidFill>
              </a:rPr>
              <a:t>Benefits</a:t>
            </a:r>
          </a:p>
          <a:p>
            <a:pPr marL="285750" lvl="0" indent="-285750">
              <a:spcAft>
                <a:spcPts val="600"/>
              </a:spcAft>
              <a:buClr>
                <a:srgbClr val="93EB20"/>
              </a:buClr>
              <a:buFont typeface="Wingdings" panose="05000000000000000000" pitchFamily="2" charset="2"/>
              <a:buChar char="ü"/>
            </a:pPr>
            <a:r>
              <a:rPr lang="ko-KR" altLang="en-US" sz="1000" dirty="0">
                <a:solidFill>
                  <a:srgbClr val="FFFFFF"/>
                </a:solidFill>
              </a:rPr>
              <a:t>운영 스토리지를 </a:t>
            </a:r>
            <a:r>
              <a:rPr lang="en-US" altLang="ko-KR" sz="1000" dirty="0">
                <a:solidFill>
                  <a:srgbClr val="FFFFFF"/>
                </a:solidFill>
              </a:rPr>
              <a:t>NAS</a:t>
            </a:r>
            <a:r>
              <a:rPr lang="ko-KR" altLang="en-US" sz="1000" dirty="0">
                <a:solidFill>
                  <a:srgbClr val="FFFFFF"/>
                </a:solidFill>
              </a:rPr>
              <a:t>로 사용 시 권장되는 전송 모드</a:t>
            </a:r>
          </a:p>
          <a:p>
            <a:pPr marL="285750" lvl="0" indent="-285750">
              <a:spcAft>
                <a:spcPts val="600"/>
              </a:spcAft>
              <a:buClr>
                <a:srgbClr val="93EB20"/>
              </a:buClr>
              <a:buFont typeface="Wingdings" panose="05000000000000000000" pitchFamily="2" charset="2"/>
              <a:buChar char="ü"/>
            </a:pPr>
            <a:r>
              <a:rPr lang="en-US" altLang="ko-KR" sz="1000" dirty="0">
                <a:solidFill>
                  <a:srgbClr val="FFFFFF"/>
                </a:solidFill>
              </a:rPr>
              <a:t>NAS </a:t>
            </a:r>
            <a:r>
              <a:rPr lang="ko-KR" altLang="en-US" sz="1000" dirty="0">
                <a:solidFill>
                  <a:srgbClr val="FFFFFF"/>
                </a:solidFill>
              </a:rPr>
              <a:t>데이터 스토어에서 직접 데이터를 백업 및 복구</a:t>
            </a:r>
            <a:endParaRPr lang="en-US" altLang="ko-KR" sz="1000" dirty="0">
              <a:solidFill>
                <a:srgbClr val="FFFFFF"/>
              </a:solidFill>
            </a:endParaRPr>
          </a:p>
          <a:p>
            <a:pPr marL="285750" lvl="0" indent="-285750">
              <a:spcAft>
                <a:spcPts val="600"/>
              </a:spcAft>
              <a:buClr>
                <a:srgbClr val="93EB20"/>
              </a:buClr>
              <a:buFont typeface="Wingdings" panose="05000000000000000000" pitchFamily="2" charset="2"/>
              <a:buChar char="ü"/>
            </a:pPr>
            <a:r>
              <a:rPr lang="ko-KR" altLang="en-US" sz="1000" dirty="0">
                <a:solidFill>
                  <a:srgbClr val="FFFFFF"/>
                </a:solidFill>
              </a:rPr>
              <a:t>운영 </a:t>
            </a:r>
            <a:r>
              <a:rPr lang="en-US" altLang="ko-KR" sz="1000" dirty="0">
                <a:solidFill>
                  <a:srgbClr val="FFFFFF"/>
                </a:solidFill>
              </a:rPr>
              <a:t>ESX </a:t>
            </a:r>
            <a:r>
              <a:rPr lang="ko-KR" altLang="en-US" sz="1000" dirty="0">
                <a:solidFill>
                  <a:srgbClr val="FFFFFF"/>
                </a:solidFill>
              </a:rPr>
              <a:t>호스트에는 전혀 부하가 없음</a:t>
            </a:r>
          </a:p>
          <a:p>
            <a:pPr lvl="0">
              <a:spcAft>
                <a:spcPts val="600"/>
              </a:spcAft>
              <a:buClr>
                <a:srgbClr val="93EB20"/>
              </a:buClr>
            </a:pPr>
            <a:r>
              <a:rPr lang="ko-KR" altLang="en-US" sz="1100" b="1" dirty="0">
                <a:solidFill>
                  <a:srgbClr val="FFFFFF"/>
                </a:solidFill>
              </a:rPr>
              <a:t>고려 사항</a:t>
            </a:r>
          </a:p>
          <a:p>
            <a:pPr marL="285750" lvl="0" indent="-285750">
              <a:spcAft>
                <a:spcPts val="600"/>
              </a:spcAft>
              <a:buClr>
                <a:srgbClr val="93EB20"/>
              </a:buClr>
              <a:buFont typeface="Wingdings" panose="05000000000000000000" pitchFamily="2" charset="2"/>
              <a:buChar char="ü"/>
            </a:pPr>
            <a:r>
              <a:rPr lang="en-US" altLang="ko-KR" sz="1000" dirty="0">
                <a:solidFill>
                  <a:srgbClr val="FFFFFF"/>
                </a:solidFill>
              </a:rPr>
              <a:t>VM</a:t>
            </a:r>
            <a:r>
              <a:rPr lang="ko-KR" altLang="en-US" sz="1000" dirty="0">
                <a:solidFill>
                  <a:srgbClr val="FFFFFF"/>
                </a:solidFill>
              </a:rPr>
              <a:t>에 하나 이상의 스냅샷이 있는 </a:t>
            </a:r>
            <a:r>
              <a:rPr lang="en-US" altLang="ko-KR" sz="1000" dirty="0">
                <a:solidFill>
                  <a:srgbClr val="FFFFFF"/>
                </a:solidFill>
              </a:rPr>
              <a:t>VM</a:t>
            </a:r>
            <a:r>
              <a:rPr lang="ko-KR" altLang="en-US" sz="1000" dirty="0">
                <a:solidFill>
                  <a:srgbClr val="FFFFFF"/>
                </a:solidFill>
              </a:rPr>
              <a:t>에는 사용</a:t>
            </a:r>
            <a:r>
              <a:rPr lang="en-US" altLang="ko-KR" sz="1000" dirty="0">
                <a:solidFill>
                  <a:srgbClr val="FFFFFF"/>
                </a:solidFill>
              </a:rPr>
              <a:t> </a:t>
            </a:r>
            <a:r>
              <a:rPr lang="ko-KR" altLang="en-US" sz="1000" dirty="0">
                <a:solidFill>
                  <a:srgbClr val="FFFFFF"/>
                </a:solidFill>
              </a:rPr>
              <a:t>불가</a:t>
            </a:r>
            <a:endParaRPr lang="en-US" altLang="ko-KR" sz="1000" dirty="0">
              <a:solidFill>
                <a:srgbClr val="FFFFFF"/>
              </a:solidFill>
            </a:endParaRPr>
          </a:p>
          <a:p>
            <a:pPr marL="285750" lvl="0" indent="-285750">
              <a:spcAft>
                <a:spcPts val="600"/>
              </a:spcAft>
              <a:buClr>
                <a:srgbClr val="93EB20"/>
              </a:buClr>
              <a:buFont typeface="Wingdings" panose="05000000000000000000" pitchFamily="2" charset="2"/>
              <a:buChar char="ü"/>
            </a:pPr>
            <a:r>
              <a:rPr lang="en-US" altLang="ko-KR" sz="1000" dirty="0">
                <a:solidFill>
                  <a:srgbClr val="FFFFFF"/>
                </a:solidFill>
              </a:rPr>
              <a:t>VMware </a:t>
            </a:r>
            <a:r>
              <a:rPr lang="ko-KR" altLang="en-US" sz="1000" dirty="0">
                <a:solidFill>
                  <a:srgbClr val="FFFFFF"/>
                </a:solidFill>
              </a:rPr>
              <a:t>도구 사용 중지 불가 옵션이 사용 가능</a:t>
            </a:r>
            <a:endParaRPr lang="en-US" altLang="ko-KR" sz="1000" dirty="0">
              <a:solidFill>
                <a:srgbClr val="FFFFFF"/>
              </a:solidFill>
            </a:endParaRPr>
          </a:p>
          <a:p>
            <a:pPr marL="285750" lvl="0" indent="-285750">
              <a:spcAft>
                <a:spcPts val="600"/>
              </a:spcAft>
              <a:buClr>
                <a:srgbClr val="93EB20"/>
              </a:buClr>
              <a:buFont typeface="Wingdings" panose="05000000000000000000" pitchFamily="2" charset="2"/>
              <a:buChar char="ü"/>
            </a:pPr>
            <a:r>
              <a:rPr lang="en-US" altLang="ko-KR" sz="1000" dirty="0">
                <a:solidFill>
                  <a:srgbClr val="FFFFFF"/>
                </a:solidFill>
              </a:rPr>
              <a:t>VM</a:t>
            </a:r>
            <a:r>
              <a:rPr lang="ko-KR" altLang="en-US" sz="1000" dirty="0">
                <a:solidFill>
                  <a:srgbClr val="FFFFFF"/>
                </a:solidFill>
              </a:rPr>
              <a:t>에 </a:t>
            </a:r>
            <a:r>
              <a:rPr lang="en-US" altLang="ko-KR" sz="1000" dirty="0">
                <a:solidFill>
                  <a:srgbClr val="FFFFFF"/>
                </a:solidFill>
              </a:rPr>
              <a:t>Direct NFS </a:t>
            </a:r>
            <a:r>
              <a:rPr lang="ko-KR" altLang="en-US" sz="1000" dirty="0">
                <a:solidFill>
                  <a:srgbClr val="FFFFFF"/>
                </a:solidFill>
              </a:rPr>
              <a:t>액세스 모드로 처리 할 수 없는 일부 디스크가 있는 경우 </a:t>
            </a:r>
            <a:r>
              <a:rPr lang="en-US" altLang="ko-KR" sz="1000" dirty="0">
                <a:solidFill>
                  <a:srgbClr val="FFFFFF"/>
                </a:solidFill>
              </a:rPr>
              <a:t>Veeam Backup &amp; Replication</a:t>
            </a:r>
            <a:r>
              <a:rPr lang="ko-KR" altLang="en-US" sz="1000" dirty="0">
                <a:solidFill>
                  <a:srgbClr val="FFFFFF"/>
                </a:solidFill>
              </a:rPr>
              <a:t>은 모든 </a:t>
            </a:r>
            <a:r>
              <a:rPr lang="en-US" altLang="ko-KR" sz="1000" dirty="0">
                <a:solidFill>
                  <a:srgbClr val="FFFFFF"/>
                </a:solidFill>
              </a:rPr>
              <a:t>VM </a:t>
            </a:r>
            <a:r>
              <a:rPr lang="ko-KR" altLang="en-US" sz="1000" dirty="0">
                <a:solidFill>
                  <a:srgbClr val="FFFFFF"/>
                </a:solidFill>
              </a:rPr>
              <a:t>디스크를 네트워크 모드</a:t>
            </a:r>
            <a:r>
              <a:rPr lang="en-US" altLang="ko-KR" sz="1000" dirty="0">
                <a:solidFill>
                  <a:srgbClr val="FFFFFF"/>
                </a:solidFill>
              </a:rPr>
              <a:t>(NBD)</a:t>
            </a:r>
            <a:r>
              <a:rPr lang="ko-KR" altLang="en-US" sz="1000" dirty="0">
                <a:solidFill>
                  <a:srgbClr val="FFFFFF"/>
                </a:solidFill>
              </a:rPr>
              <a:t>로 처리</a:t>
            </a:r>
          </a:p>
        </p:txBody>
      </p:sp>
      <p:graphicFrame>
        <p:nvGraphicFramePr>
          <p:cNvPr id="8" name="표 8">
            <a:extLst>
              <a:ext uri="{FF2B5EF4-FFF2-40B4-BE49-F238E27FC236}">
                <a16:creationId xmlns:a16="http://schemas.microsoft.com/office/drawing/2014/main" id="{A29AF4EF-8775-4607-8585-470AD7B2E76F}"/>
              </a:ext>
            </a:extLst>
          </p:cNvPr>
          <p:cNvGraphicFramePr>
            <a:graphicFrameLocks noGrp="1"/>
          </p:cNvGraphicFramePr>
          <p:nvPr>
            <p:extLst>
              <p:ext uri="{D42A27DB-BD31-4B8C-83A1-F6EECF244321}">
                <p14:modId xmlns:p14="http://schemas.microsoft.com/office/powerpoint/2010/main" val="2702785387"/>
              </p:ext>
            </p:extLst>
          </p:nvPr>
        </p:nvGraphicFramePr>
        <p:xfrm>
          <a:off x="823193" y="3425685"/>
          <a:ext cx="3551121" cy="1188720"/>
        </p:xfrm>
        <a:graphic>
          <a:graphicData uri="http://schemas.openxmlformats.org/drawingml/2006/table">
            <a:tbl>
              <a:tblPr firstRow="1" bandRow="1">
                <a:tableStyleId>{B301B821-A1FF-4177-AEE7-76D212191A09}</a:tableStyleId>
              </a:tblPr>
              <a:tblGrid>
                <a:gridCol w="3551121">
                  <a:extLst>
                    <a:ext uri="{9D8B030D-6E8A-4147-A177-3AD203B41FA5}">
                      <a16:colId xmlns:a16="http://schemas.microsoft.com/office/drawing/2014/main" val="2129013641"/>
                    </a:ext>
                  </a:extLst>
                </a:gridCol>
              </a:tblGrid>
              <a:tr h="0">
                <a:tc>
                  <a:txBody>
                    <a:bodyPr/>
                    <a:lstStyle/>
                    <a:p>
                      <a:pPr latinLnBrk="1"/>
                      <a:r>
                        <a:rPr lang="en-US" altLang="ko-KR" sz="800" b="0" dirty="0"/>
                        <a:t>Proxy</a:t>
                      </a:r>
                      <a:r>
                        <a:rPr lang="ko-KR" altLang="en-US" sz="800" b="0" dirty="0"/>
                        <a:t> 서버는 </a:t>
                      </a:r>
                      <a:r>
                        <a:rPr lang="en-US" altLang="ko-KR" sz="800" b="0" dirty="0"/>
                        <a:t>ESX </a:t>
                      </a:r>
                      <a:r>
                        <a:rPr lang="ko-KR" altLang="en-US" sz="800" b="0" dirty="0"/>
                        <a:t>호스트에 백업 대상 </a:t>
                      </a:r>
                      <a:r>
                        <a:rPr lang="en-US" altLang="ko-KR" sz="800" b="0" dirty="0"/>
                        <a:t>VM</a:t>
                      </a:r>
                      <a:r>
                        <a:rPr lang="ko-KR" altLang="en-US" sz="800" b="0" dirty="0"/>
                        <a:t>의 위치</a:t>
                      </a:r>
                      <a:r>
                        <a:rPr lang="en-US" altLang="ko-KR" sz="800" b="0" dirty="0"/>
                        <a:t>(Datastore)</a:t>
                      </a:r>
                      <a:r>
                        <a:rPr lang="ko-KR" altLang="en-US" sz="800" b="0" dirty="0"/>
                        <a:t> 확인 요청</a:t>
                      </a:r>
                    </a:p>
                  </a:txBody>
                  <a:tcPr>
                    <a:lnL w="12700" cap="flat" cmpd="sng" algn="ctr">
                      <a:solidFill>
                        <a:srgbClr val="003738"/>
                      </a:solidFill>
                      <a:prstDash val="solid"/>
                      <a:round/>
                      <a:headEnd type="none" w="med" len="med"/>
                      <a:tailEnd type="none" w="med" len="med"/>
                    </a:lnL>
                    <a:lnR w="12700" cap="flat" cmpd="sng" algn="ctr">
                      <a:solidFill>
                        <a:srgbClr val="003738"/>
                      </a:solidFill>
                      <a:prstDash val="solid"/>
                      <a:round/>
                      <a:headEnd type="none" w="med" len="med"/>
                      <a:tailEnd type="none" w="med" len="med"/>
                    </a:lnR>
                    <a:lnT w="12700" cap="flat" cmpd="sng" algn="ctr">
                      <a:solidFill>
                        <a:srgbClr val="003738"/>
                      </a:solidFill>
                      <a:prstDash val="solid"/>
                      <a:round/>
                      <a:headEnd type="none" w="med" len="med"/>
                      <a:tailEnd type="none" w="med" len="med"/>
                    </a:lnT>
                    <a:lnB w="12700" cap="flat" cmpd="sng" algn="ctr">
                      <a:solidFill>
                        <a:srgbClr val="9D9D9C"/>
                      </a:solidFill>
                      <a:prstDash val="solid"/>
                      <a:round/>
                      <a:headEnd type="none" w="med" len="med"/>
                      <a:tailEnd type="none" w="med" len="med"/>
                    </a:lnB>
                    <a:noFill/>
                  </a:tcPr>
                </a:tc>
                <a:extLst>
                  <a:ext uri="{0D108BD9-81ED-4DB2-BD59-A6C34878D82A}">
                    <a16:rowId xmlns:a16="http://schemas.microsoft.com/office/drawing/2014/main" val="3428878275"/>
                  </a:ext>
                </a:extLst>
              </a:tr>
              <a:tr h="0">
                <a:tc>
                  <a:txBody>
                    <a:bodyPr/>
                    <a:lstStyle/>
                    <a:p>
                      <a:pPr marL="0" algn="l" defTabSz="686030" rtl="0" eaLnBrk="1" latinLnBrk="1" hangingPunct="1"/>
                      <a:r>
                        <a:rPr lang="en-US" altLang="ko-KR" sz="800" b="0" kern="1200" dirty="0">
                          <a:solidFill>
                            <a:schemeClr val="lt1"/>
                          </a:solidFill>
                          <a:latin typeface="+mn-lt"/>
                          <a:ea typeface="+mn-ea"/>
                          <a:cs typeface="+mn-cs"/>
                        </a:rPr>
                        <a:t>ESX</a:t>
                      </a:r>
                      <a:r>
                        <a:rPr lang="ko-KR" altLang="en-US" sz="800" b="0" kern="1200" dirty="0">
                          <a:solidFill>
                            <a:schemeClr val="lt1"/>
                          </a:solidFill>
                          <a:latin typeface="+mn-lt"/>
                          <a:ea typeface="+mn-ea"/>
                          <a:cs typeface="+mn-cs"/>
                        </a:rPr>
                        <a:t>에 의한  </a:t>
                      </a:r>
                      <a:r>
                        <a:rPr lang="en-US" altLang="ko-KR" sz="800" b="0" kern="1200" dirty="0">
                          <a:solidFill>
                            <a:schemeClr val="lt1"/>
                          </a:solidFill>
                          <a:latin typeface="+mn-lt"/>
                          <a:ea typeface="+mn-ea"/>
                          <a:cs typeface="+mn-cs"/>
                        </a:rPr>
                        <a:t>VM </a:t>
                      </a:r>
                      <a:r>
                        <a:rPr lang="ko-KR" altLang="en-US" sz="800" b="0" kern="1200" dirty="0">
                          <a:solidFill>
                            <a:schemeClr val="lt1"/>
                          </a:solidFill>
                          <a:latin typeface="+mn-lt"/>
                          <a:ea typeface="+mn-ea"/>
                          <a:cs typeface="+mn-cs"/>
                        </a:rPr>
                        <a:t>위치 및  </a:t>
                      </a:r>
                      <a:r>
                        <a:rPr lang="en-US" altLang="ko-KR" sz="800" b="0" kern="1200" dirty="0">
                          <a:solidFill>
                            <a:schemeClr val="lt1"/>
                          </a:solidFill>
                          <a:latin typeface="+mn-lt"/>
                          <a:ea typeface="+mn-ea"/>
                          <a:cs typeface="+mn-cs"/>
                        </a:rPr>
                        <a:t>Disk </a:t>
                      </a:r>
                      <a:r>
                        <a:rPr lang="ko-KR" altLang="en-US" sz="800" b="0" kern="1200" dirty="0">
                          <a:solidFill>
                            <a:schemeClr val="lt1"/>
                          </a:solidFill>
                          <a:latin typeface="+mn-lt"/>
                          <a:ea typeface="+mn-ea"/>
                          <a:cs typeface="+mn-cs"/>
                        </a:rPr>
                        <a:t>구성 설정 확인</a:t>
                      </a:r>
                    </a:p>
                  </a:txBody>
                  <a:tcPr>
                    <a:lnL w="12700" cap="flat" cmpd="sng" algn="ctr">
                      <a:solidFill>
                        <a:srgbClr val="003738"/>
                      </a:solidFill>
                      <a:prstDash val="solid"/>
                      <a:round/>
                      <a:headEnd type="none" w="med" len="med"/>
                      <a:tailEnd type="none" w="med" len="med"/>
                    </a:lnL>
                    <a:lnR w="12700" cap="flat" cmpd="sng" algn="ctr">
                      <a:solidFill>
                        <a:srgbClr val="003738"/>
                      </a:solidFill>
                      <a:prstDash val="solid"/>
                      <a:round/>
                      <a:headEnd type="none" w="med" len="med"/>
                      <a:tailEnd type="none" w="med" len="med"/>
                    </a:lnR>
                    <a:lnT w="12700" cap="flat" cmpd="sng" algn="ctr">
                      <a:solidFill>
                        <a:srgbClr val="9D9D9C"/>
                      </a:solidFill>
                      <a:prstDash val="solid"/>
                      <a:round/>
                      <a:headEnd type="none" w="med" len="med"/>
                      <a:tailEnd type="none" w="med" len="med"/>
                    </a:lnT>
                    <a:lnB w="12700" cap="flat" cmpd="sng" algn="ctr">
                      <a:solidFill>
                        <a:srgbClr val="9D9D9C"/>
                      </a:solidFill>
                      <a:prstDash val="solid"/>
                      <a:round/>
                      <a:headEnd type="none" w="med" len="med"/>
                      <a:tailEnd type="none" w="med" len="med"/>
                    </a:lnB>
                    <a:noFill/>
                  </a:tcPr>
                </a:tc>
                <a:extLst>
                  <a:ext uri="{0D108BD9-81ED-4DB2-BD59-A6C34878D82A}">
                    <a16:rowId xmlns:a16="http://schemas.microsoft.com/office/drawing/2014/main" val="962129660"/>
                  </a:ext>
                </a:extLst>
              </a:tr>
              <a:tr h="0">
                <a:tc>
                  <a:txBody>
                    <a:bodyPr/>
                    <a:lstStyle/>
                    <a:p>
                      <a:pPr marL="0" algn="l" defTabSz="686030" rtl="0" eaLnBrk="1" latinLnBrk="1" hangingPunct="1"/>
                      <a:r>
                        <a:rPr lang="en-US" altLang="ko-KR" sz="800" b="0" kern="1200" dirty="0">
                          <a:solidFill>
                            <a:schemeClr val="lt1"/>
                          </a:solidFill>
                          <a:latin typeface="+mn-lt"/>
                          <a:ea typeface="+mn-ea"/>
                          <a:cs typeface="+mn-cs"/>
                        </a:rPr>
                        <a:t>ESX</a:t>
                      </a:r>
                      <a:r>
                        <a:rPr lang="ko-KR" altLang="en-US" sz="800" b="0" kern="1200" dirty="0">
                          <a:solidFill>
                            <a:schemeClr val="lt1"/>
                          </a:solidFill>
                          <a:latin typeface="+mn-lt"/>
                          <a:ea typeface="+mn-ea"/>
                          <a:cs typeface="+mn-cs"/>
                        </a:rPr>
                        <a:t>는 네트웍을 통해 </a:t>
                      </a:r>
                      <a:r>
                        <a:rPr lang="en-US" altLang="ko-KR" sz="800" b="0" kern="1200" dirty="0">
                          <a:solidFill>
                            <a:schemeClr val="lt1"/>
                          </a:solidFill>
                          <a:latin typeface="+mn-lt"/>
                          <a:ea typeface="+mn-ea"/>
                          <a:cs typeface="+mn-cs"/>
                        </a:rPr>
                        <a:t>Proxy </a:t>
                      </a:r>
                      <a:r>
                        <a:rPr lang="ko-KR" altLang="en-US" sz="800" b="0" kern="1200" dirty="0">
                          <a:solidFill>
                            <a:schemeClr val="lt1"/>
                          </a:solidFill>
                          <a:latin typeface="+mn-lt"/>
                          <a:ea typeface="+mn-ea"/>
                          <a:cs typeface="+mn-cs"/>
                        </a:rPr>
                        <a:t>서버로 메타데이터 전송</a:t>
                      </a:r>
                    </a:p>
                  </a:txBody>
                  <a:tcPr>
                    <a:lnL w="12700" cap="flat" cmpd="sng" algn="ctr">
                      <a:solidFill>
                        <a:srgbClr val="003738"/>
                      </a:solidFill>
                      <a:prstDash val="solid"/>
                      <a:round/>
                      <a:headEnd type="none" w="med" len="med"/>
                      <a:tailEnd type="none" w="med" len="med"/>
                    </a:lnL>
                    <a:lnR w="12700" cap="flat" cmpd="sng" algn="ctr">
                      <a:solidFill>
                        <a:srgbClr val="003738"/>
                      </a:solidFill>
                      <a:prstDash val="solid"/>
                      <a:round/>
                      <a:headEnd type="none" w="med" len="med"/>
                      <a:tailEnd type="none" w="med" len="med"/>
                    </a:lnR>
                    <a:lnT w="12700" cap="flat" cmpd="sng" algn="ctr">
                      <a:solidFill>
                        <a:srgbClr val="9D9D9C"/>
                      </a:solidFill>
                      <a:prstDash val="solid"/>
                      <a:round/>
                      <a:headEnd type="none" w="med" len="med"/>
                      <a:tailEnd type="none" w="med" len="med"/>
                    </a:lnT>
                    <a:lnB w="12700" cap="flat" cmpd="sng" algn="ctr">
                      <a:solidFill>
                        <a:srgbClr val="9D9D9C"/>
                      </a:solidFill>
                      <a:prstDash val="solid"/>
                      <a:round/>
                      <a:headEnd type="none" w="med" len="med"/>
                      <a:tailEnd type="none" w="med" len="med"/>
                    </a:lnB>
                    <a:noFill/>
                  </a:tcPr>
                </a:tc>
                <a:extLst>
                  <a:ext uri="{0D108BD9-81ED-4DB2-BD59-A6C34878D82A}">
                    <a16:rowId xmlns:a16="http://schemas.microsoft.com/office/drawing/2014/main" val="3556216883"/>
                  </a:ext>
                </a:extLst>
              </a:tr>
              <a:tr h="0">
                <a:tc>
                  <a:txBody>
                    <a:bodyPr/>
                    <a:lstStyle/>
                    <a:p>
                      <a:pPr marL="0" algn="l" defTabSz="686030" rtl="0" eaLnBrk="1" latinLnBrk="1" hangingPunct="1"/>
                      <a:r>
                        <a:rPr lang="en-US" altLang="ko-KR" sz="800" b="0" kern="1200" dirty="0">
                          <a:solidFill>
                            <a:schemeClr val="lt1"/>
                          </a:solidFill>
                          <a:latin typeface="+mn-lt"/>
                          <a:ea typeface="+mn-ea"/>
                          <a:cs typeface="+mn-cs"/>
                        </a:rPr>
                        <a:t>Proxy </a:t>
                      </a:r>
                      <a:r>
                        <a:rPr lang="ko-KR" altLang="en-US" sz="800" b="0" kern="1200" dirty="0">
                          <a:solidFill>
                            <a:schemeClr val="lt1"/>
                          </a:solidFill>
                          <a:latin typeface="+mn-lt"/>
                          <a:ea typeface="+mn-ea"/>
                          <a:cs typeface="+mn-cs"/>
                        </a:rPr>
                        <a:t>서버는 메타데이터를 사용해서 </a:t>
                      </a:r>
                      <a:r>
                        <a:rPr lang="en-US" altLang="ko-KR" sz="800" b="0" kern="1200" dirty="0">
                          <a:solidFill>
                            <a:schemeClr val="lt1"/>
                          </a:solidFill>
                          <a:latin typeface="+mn-lt"/>
                          <a:ea typeface="+mn-ea"/>
                          <a:cs typeface="+mn-cs"/>
                        </a:rPr>
                        <a:t>LAN</a:t>
                      </a:r>
                      <a:r>
                        <a:rPr lang="ko-KR" altLang="en-US" sz="800" b="0" kern="1200" dirty="0">
                          <a:solidFill>
                            <a:schemeClr val="lt1"/>
                          </a:solidFill>
                          <a:latin typeface="+mn-lt"/>
                          <a:ea typeface="+mn-ea"/>
                          <a:cs typeface="+mn-cs"/>
                        </a:rPr>
                        <a:t>을 통해 </a:t>
                      </a:r>
                      <a:r>
                        <a:rPr lang="en-US" altLang="ko-KR" sz="800" b="0" kern="1200" dirty="0">
                          <a:solidFill>
                            <a:schemeClr val="lt1"/>
                          </a:solidFill>
                          <a:latin typeface="+mn-lt"/>
                          <a:ea typeface="+mn-ea"/>
                          <a:cs typeface="+mn-cs"/>
                        </a:rPr>
                        <a:t>NFS</a:t>
                      </a:r>
                      <a:r>
                        <a:rPr lang="ko-KR" altLang="en-US" sz="800" b="0" kern="1200" dirty="0">
                          <a:solidFill>
                            <a:schemeClr val="lt1"/>
                          </a:solidFill>
                          <a:latin typeface="+mn-lt"/>
                          <a:ea typeface="+mn-ea"/>
                          <a:cs typeface="+mn-cs"/>
                        </a:rPr>
                        <a:t> 데이터스토어로부터 직접 </a:t>
                      </a:r>
                      <a:r>
                        <a:rPr lang="en-US" altLang="ko-KR" sz="800" b="0" kern="1200" dirty="0">
                          <a:solidFill>
                            <a:schemeClr val="lt1"/>
                          </a:solidFill>
                          <a:latin typeface="+mn-lt"/>
                          <a:ea typeface="+mn-ea"/>
                          <a:cs typeface="+mn-cs"/>
                        </a:rPr>
                        <a:t>VM </a:t>
                      </a:r>
                      <a:r>
                        <a:rPr lang="ko-KR" altLang="en-US" sz="800" b="0" kern="1200" dirty="0">
                          <a:solidFill>
                            <a:schemeClr val="lt1"/>
                          </a:solidFill>
                          <a:latin typeface="+mn-lt"/>
                          <a:ea typeface="+mn-ea"/>
                          <a:cs typeface="+mn-cs"/>
                        </a:rPr>
                        <a:t>데이터 블록 읽기</a:t>
                      </a:r>
                    </a:p>
                  </a:txBody>
                  <a:tcPr>
                    <a:lnL w="12700" cap="flat" cmpd="sng" algn="ctr">
                      <a:solidFill>
                        <a:srgbClr val="003738"/>
                      </a:solidFill>
                      <a:prstDash val="solid"/>
                      <a:round/>
                      <a:headEnd type="none" w="med" len="med"/>
                      <a:tailEnd type="none" w="med" len="med"/>
                    </a:lnL>
                    <a:lnR w="12700" cap="flat" cmpd="sng" algn="ctr">
                      <a:solidFill>
                        <a:srgbClr val="003738"/>
                      </a:solidFill>
                      <a:prstDash val="solid"/>
                      <a:round/>
                      <a:headEnd type="none" w="med" len="med"/>
                      <a:tailEnd type="none" w="med" len="med"/>
                    </a:lnR>
                    <a:lnT w="12700" cap="flat" cmpd="sng" algn="ctr">
                      <a:solidFill>
                        <a:srgbClr val="9D9D9C"/>
                      </a:solidFill>
                      <a:prstDash val="solid"/>
                      <a:round/>
                      <a:headEnd type="none" w="med" len="med"/>
                      <a:tailEnd type="none" w="med" len="med"/>
                    </a:lnT>
                    <a:lnB w="12700" cap="flat" cmpd="sng" algn="ctr">
                      <a:solidFill>
                        <a:srgbClr val="9D9D9C"/>
                      </a:solidFill>
                      <a:prstDash val="solid"/>
                      <a:round/>
                      <a:headEnd type="none" w="med" len="med"/>
                      <a:tailEnd type="none" w="med" len="med"/>
                    </a:lnB>
                    <a:noFill/>
                  </a:tcPr>
                </a:tc>
                <a:extLst>
                  <a:ext uri="{0D108BD9-81ED-4DB2-BD59-A6C34878D82A}">
                    <a16:rowId xmlns:a16="http://schemas.microsoft.com/office/drawing/2014/main" val="1424838514"/>
                  </a:ext>
                </a:extLst>
              </a:tr>
              <a:tr h="0">
                <a:tc>
                  <a:txBody>
                    <a:bodyPr/>
                    <a:lstStyle/>
                    <a:p>
                      <a:pPr marL="0" algn="l" defTabSz="686030" rtl="0" eaLnBrk="1" latinLnBrk="1" hangingPunct="1"/>
                      <a:r>
                        <a:rPr lang="en-US" altLang="ko-KR" sz="800" b="0" kern="1200" dirty="0">
                          <a:solidFill>
                            <a:schemeClr val="lt1"/>
                          </a:solidFill>
                          <a:latin typeface="+mn-lt"/>
                          <a:ea typeface="+mn-ea"/>
                          <a:cs typeface="+mn-cs"/>
                        </a:rPr>
                        <a:t>Proxy </a:t>
                      </a:r>
                      <a:r>
                        <a:rPr lang="ko-KR" altLang="en-US" sz="800" b="0" kern="1200" dirty="0">
                          <a:solidFill>
                            <a:schemeClr val="lt1"/>
                          </a:solidFill>
                          <a:latin typeface="+mn-lt"/>
                          <a:ea typeface="+mn-ea"/>
                          <a:cs typeface="+mn-cs"/>
                        </a:rPr>
                        <a:t>서버에 의한 데이터 블록을 백업 저장소에 전송</a:t>
                      </a:r>
                    </a:p>
                  </a:txBody>
                  <a:tcPr>
                    <a:lnL w="12700" cap="flat" cmpd="sng" algn="ctr">
                      <a:solidFill>
                        <a:srgbClr val="003738"/>
                      </a:solidFill>
                      <a:prstDash val="solid"/>
                      <a:round/>
                      <a:headEnd type="none" w="med" len="med"/>
                      <a:tailEnd type="none" w="med" len="med"/>
                    </a:lnL>
                    <a:lnR w="12700" cap="flat" cmpd="sng" algn="ctr">
                      <a:solidFill>
                        <a:srgbClr val="003738"/>
                      </a:solidFill>
                      <a:prstDash val="solid"/>
                      <a:round/>
                      <a:headEnd type="none" w="med" len="med"/>
                      <a:tailEnd type="none" w="med" len="med"/>
                    </a:lnR>
                    <a:lnT w="12700" cap="flat" cmpd="sng" algn="ctr">
                      <a:solidFill>
                        <a:srgbClr val="9D9D9C"/>
                      </a:solidFill>
                      <a:prstDash val="solid"/>
                      <a:round/>
                      <a:headEnd type="none" w="med" len="med"/>
                      <a:tailEnd type="none" w="med" len="med"/>
                    </a:lnT>
                    <a:lnB w="12700" cap="flat" cmpd="sng" algn="ctr">
                      <a:solidFill>
                        <a:srgbClr val="003738"/>
                      </a:solidFill>
                      <a:prstDash val="solid"/>
                      <a:round/>
                      <a:headEnd type="none" w="med" len="med"/>
                      <a:tailEnd type="none" w="med" len="med"/>
                    </a:lnB>
                    <a:noFill/>
                  </a:tcPr>
                </a:tc>
                <a:extLst>
                  <a:ext uri="{0D108BD9-81ED-4DB2-BD59-A6C34878D82A}">
                    <a16:rowId xmlns:a16="http://schemas.microsoft.com/office/drawing/2014/main" val="2311319291"/>
                  </a:ext>
                </a:extLst>
              </a:tr>
            </a:tbl>
          </a:graphicData>
        </a:graphic>
      </p:graphicFrame>
      <p:sp>
        <p:nvSpPr>
          <p:cNvPr id="59" name="1 Oval">
            <a:extLst>
              <a:ext uri="{FF2B5EF4-FFF2-40B4-BE49-F238E27FC236}">
                <a16:creationId xmlns:a16="http://schemas.microsoft.com/office/drawing/2014/main" id="{8390FFFD-3ADC-4D54-BE59-26E82CFE7CA0}"/>
              </a:ext>
            </a:extLst>
          </p:cNvPr>
          <p:cNvSpPr/>
          <p:nvPr/>
        </p:nvSpPr>
        <p:spPr bwMode="auto">
          <a:xfrm>
            <a:off x="573846" y="3430442"/>
            <a:ext cx="212310" cy="215425"/>
          </a:xfrm>
          <a:prstGeom prst="ellipse">
            <a:avLst/>
          </a:prstGeom>
          <a:solidFill>
            <a:srgbClr val="9D9D9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85574" fontAlgn="base">
              <a:lnSpc>
                <a:spcPct val="90000"/>
              </a:lnSpc>
              <a:spcBef>
                <a:spcPct val="0"/>
              </a:spcBef>
              <a:spcAft>
                <a:spcPct val="0"/>
              </a:spcAft>
            </a:pPr>
            <a:r>
              <a:rPr lang="en-US" sz="750" b="1" spc="-38" dirty="0">
                <a:solidFill>
                  <a:schemeClr val="bg1"/>
                </a:solidFill>
                <a:ea typeface="Segoe UI" pitchFamily="34" charset="0"/>
                <a:cs typeface="Arial" panose="020B0604020202020204" pitchFamily="34" charset="0"/>
              </a:rPr>
              <a:t>1</a:t>
            </a:r>
            <a:endParaRPr lang="ru-RU" sz="750" b="1" spc="-38" dirty="0" err="1">
              <a:solidFill>
                <a:schemeClr val="bg1"/>
              </a:solidFill>
              <a:ea typeface="Segoe UI" pitchFamily="34" charset="0"/>
              <a:cs typeface="Arial" panose="020B0604020202020204" pitchFamily="34" charset="0"/>
            </a:endParaRPr>
          </a:p>
        </p:txBody>
      </p:sp>
      <p:sp>
        <p:nvSpPr>
          <p:cNvPr id="60" name="1 Oval">
            <a:extLst>
              <a:ext uri="{FF2B5EF4-FFF2-40B4-BE49-F238E27FC236}">
                <a16:creationId xmlns:a16="http://schemas.microsoft.com/office/drawing/2014/main" id="{F568CBEF-EDBC-4752-AAA9-F5AA98562616}"/>
              </a:ext>
            </a:extLst>
          </p:cNvPr>
          <p:cNvSpPr/>
          <p:nvPr/>
        </p:nvSpPr>
        <p:spPr bwMode="auto">
          <a:xfrm>
            <a:off x="573846" y="3645867"/>
            <a:ext cx="212310" cy="215425"/>
          </a:xfrm>
          <a:prstGeom prst="ellipse">
            <a:avLst/>
          </a:prstGeom>
          <a:solidFill>
            <a:srgbClr val="9D9D9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85574" fontAlgn="base">
              <a:lnSpc>
                <a:spcPct val="90000"/>
              </a:lnSpc>
              <a:spcBef>
                <a:spcPct val="0"/>
              </a:spcBef>
              <a:spcAft>
                <a:spcPct val="0"/>
              </a:spcAft>
            </a:pPr>
            <a:r>
              <a:rPr lang="en-US" sz="750" b="1" spc="-38" dirty="0">
                <a:solidFill>
                  <a:schemeClr val="bg1"/>
                </a:solidFill>
                <a:ea typeface="Segoe UI" pitchFamily="34" charset="0"/>
                <a:cs typeface="Arial" panose="020B0604020202020204" pitchFamily="34" charset="0"/>
              </a:rPr>
              <a:t>2</a:t>
            </a:r>
            <a:endParaRPr lang="ru-RU" sz="750" b="1" spc="-38" dirty="0" err="1">
              <a:solidFill>
                <a:schemeClr val="bg1"/>
              </a:solidFill>
              <a:ea typeface="Segoe UI" pitchFamily="34" charset="0"/>
              <a:cs typeface="Arial" panose="020B0604020202020204" pitchFamily="34" charset="0"/>
            </a:endParaRPr>
          </a:p>
        </p:txBody>
      </p:sp>
      <p:sp>
        <p:nvSpPr>
          <p:cNvPr id="61" name="1 Oval">
            <a:extLst>
              <a:ext uri="{FF2B5EF4-FFF2-40B4-BE49-F238E27FC236}">
                <a16:creationId xmlns:a16="http://schemas.microsoft.com/office/drawing/2014/main" id="{4BA4E300-06EA-488C-A98D-C0CC89A3D0AF}"/>
              </a:ext>
            </a:extLst>
          </p:cNvPr>
          <p:cNvSpPr/>
          <p:nvPr/>
        </p:nvSpPr>
        <p:spPr bwMode="auto">
          <a:xfrm>
            <a:off x="573846" y="3861292"/>
            <a:ext cx="212310" cy="215425"/>
          </a:xfrm>
          <a:prstGeom prst="ellipse">
            <a:avLst/>
          </a:prstGeom>
          <a:solidFill>
            <a:srgbClr val="9D9D9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85574" fontAlgn="base">
              <a:lnSpc>
                <a:spcPct val="90000"/>
              </a:lnSpc>
              <a:spcBef>
                <a:spcPct val="0"/>
              </a:spcBef>
              <a:spcAft>
                <a:spcPct val="0"/>
              </a:spcAft>
            </a:pPr>
            <a:r>
              <a:rPr lang="en-US" sz="750" b="1" spc="-38" dirty="0">
                <a:solidFill>
                  <a:schemeClr val="bg1"/>
                </a:solidFill>
                <a:ea typeface="Segoe UI" pitchFamily="34" charset="0"/>
                <a:cs typeface="Arial" panose="020B0604020202020204" pitchFamily="34" charset="0"/>
              </a:rPr>
              <a:t>3</a:t>
            </a:r>
            <a:endParaRPr lang="ru-RU" sz="750" b="1" spc="-38" dirty="0" err="1">
              <a:solidFill>
                <a:schemeClr val="bg1"/>
              </a:solidFill>
              <a:ea typeface="Segoe UI" pitchFamily="34" charset="0"/>
              <a:cs typeface="Arial" panose="020B0604020202020204" pitchFamily="34" charset="0"/>
            </a:endParaRPr>
          </a:p>
        </p:txBody>
      </p:sp>
      <p:sp>
        <p:nvSpPr>
          <p:cNvPr id="62" name="1 Oval">
            <a:extLst>
              <a:ext uri="{FF2B5EF4-FFF2-40B4-BE49-F238E27FC236}">
                <a16:creationId xmlns:a16="http://schemas.microsoft.com/office/drawing/2014/main" id="{680E2D3D-FC8A-4D7D-A8DD-DF192433325A}"/>
              </a:ext>
            </a:extLst>
          </p:cNvPr>
          <p:cNvSpPr/>
          <p:nvPr/>
        </p:nvSpPr>
        <p:spPr bwMode="auto">
          <a:xfrm>
            <a:off x="573846" y="4123587"/>
            <a:ext cx="212310" cy="215425"/>
          </a:xfrm>
          <a:prstGeom prst="ellipse">
            <a:avLst/>
          </a:prstGeom>
          <a:solidFill>
            <a:srgbClr val="9D9D9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85574" fontAlgn="base">
              <a:lnSpc>
                <a:spcPct val="90000"/>
              </a:lnSpc>
              <a:spcBef>
                <a:spcPct val="0"/>
              </a:spcBef>
              <a:spcAft>
                <a:spcPct val="0"/>
              </a:spcAft>
            </a:pPr>
            <a:r>
              <a:rPr lang="en-US" sz="750" b="1" spc="-38" dirty="0">
                <a:solidFill>
                  <a:schemeClr val="bg1"/>
                </a:solidFill>
                <a:ea typeface="Segoe UI" pitchFamily="34" charset="0"/>
                <a:cs typeface="Arial" panose="020B0604020202020204" pitchFamily="34" charset="0"/>
              </a:rPr>
              <a:t>4</a:t>
            </a:r>
            <a:endParaRPr lang="ru-RU" sz="750" b="1" spc="-38" dirty="0" err="1">
              <a:solidFill>
                <a:schemeClr val="bg1"/>
              </a:solidFill>
              <a:ea typeface="Segoe UI" pitchFamily="34" charset="0"/>
              <a:cs typeface="Arial" panose="020B0604020202020204" pitchFamily="34" charset="0"/>
            </a:endParaRPr>
          </a:p>
        </p:txBody>
      </p:sp>
      <p:sp>
        <p:nvSpPr>
          <p:cNvPr id="63" name="1 Oval">
            <a:extLst>
              <a:ext uri="{FF2B5EF4-FFF2-40B4-BE49-F238E27FC236}">
                <a16:creationId xmlns:a16="http://schemas.microsoft.com/office/drawing/2014/main" id="{AAFFECE3-4EE5-4F91-BB0C-4E81CEF1F0C5}"/>
              </a:ext>
            </a:extLst>
          </p:cNvPr>
          <p:cNvSpPr/>
          <p:nvPr/>
        </p:nvSpPr>
        <p:spPr bwMode="auto">
          <a:xfrm>
            <a:off x="574884" y="4401802"/>
            <a:ext cx="212310" cy="215425"/>
          </a:xfrm>
          <a:prstGeom prst="ellipse">
            <a:avLst/>
          </a:prstGeom>
          <a:solidFill>
            <a:srgbClr val="9D9D9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85574" fontAlgn="base">
              <a:lnSpc>
                <a:spcPct val="90000"/>
              </a:lnSpc>
              <a:spcBef>
                <a:spcPct val="0"/>
              </a:spcBef>
              <a:spcAft>
                <a:spcPct val="0"/>
              </a:spcAft>
            </a:pPr>
            <a:r>
              <a:rPr lang="en-US" sz="750" b="1" spc="-38" dirty="0">
                <a:solidFill>
                  <a:schemeClr val="bg1"/>
                </a:solidFill>
                <a:ea typeface="Segoe UI" pitchFamily="34" charset="0"/>
                <a:cs typeface="Arial" panose="020B0604020202020204" pitchFamily="34" charset="0"/>
              </a:rPr>
              <a:t>5</a:t>
            </a:r>
            <a:endParaRPr lang="ru-RU" sz="750" b="1" spc="-38" dirty="0" err="1">
              <a:solidFill>
                <a:schemeClr val="bg1"/>
              </a:solidFill>
              <a:ea typeface="Segoe UI" pitchFamily="34" charset="0"/>
              <a:cs typeface="Arial" panose="020B0604020202020204" pitchFamily="34" charset="0"/>
            </a:endParaRPr>
          </a:p>
        </p:txBody>
      </p:sp>
      <p:grpSp>
        <p:nvGrpSpPr>
          <p:cNvPr id="5" name="그룹 4">
            <a:extLst>
              <a:ext uri="{FF2B5EF4-FFF2-40B4-BE49-F238E27FC236}">
                <a16:creationId xmlns:a16="http://schemas.microsoft.com/office/drawing/2014/main" id="{CD5FA714-BB8C-4806-8563-B91335D1430B}"/>
              </a:ext>
            </a:extLst>
          </p:cNvPr>
          <p:cNvGrpSpPr/>
          <p:nvPr/>
        </p:nvGrpSpPr>
        <p:grpSpPr>
          <a:xfrm>
            <a:off x="4675956" y="1049930"/>
            <a:ext cx="4246101" cy="3232422"/>
            <a:chOff x="4675956" y="1049930"/>
            <a:chExt cx="4246101" cy="3232422"/>
          </a:xfrm>
        </p:grpSpPr>
        <p:cxnSp>
          <p:nvCxnSpPr>
            <p:cNvPr id="38" name="Straight Connector 30"/>
            <p:cNvCxnSpPr/>
            <p:nvPr/>
          </p:nvCxnSpPr>
          <p:spPr>
            <a:xfrm flipH="1">
              <a:off x="5187869" y="1800201"/>
              <a:ext cx="3454431" cy="0"/>
            </a:xfrm>
            <a:prstGeom prst="line">
              <a:avLst/>
            </a:prstGeom>
            <a:noFill/>
            <a:ln w="12700">
              <a:solidFill>
                <a:srgbClr val="9D9D9C"/>
              </a:solidFill>
              <a:prstDash val="solid"/>
              <a:tailEnd type="none"/>
            </a:ln>
          </p:spPr>
          <p:style>
            <a:lnRef idx="2">
              <a:schemeClr val="accent1">
                <a:shade val="50000"/>
              </a:schemeClr>
            </a:lnRef>
            <a:fillRef idx="1">
              <a:schemeClr val="accent1"/>
            </a:fillRef>
            <a:effectRef idx="0">
              <a:schemeClr val="accent1"/>
            </a:effectRef>
            <a:fontRef idx="minor">
              <a:schemeClr val="lt1"/>
            </a:fontRef>
          </p:style>
        </p:cxnSp>
        <p:sp>
          <p:nvSpPr>
            <p:cNvPr id="39" name="TextBox 38"/>
            <p:cNvSpPr txBox="1"/>
            <p:nvPr/>
          </p:nvSpPr>
          <p:spPr>
            <a:xfrm>
              <a:off x="5659820" y="1312230"/>
              <a:ext cx="1352919" cy="267620"/>
            </a:xfrm>
            <a:prstGeom prst="rect">
              <a:avLst/>
            </a:prstGeom>
            <a:noFill/>
          </p:spPr>
          <p:txBody>
            <a:bodyPr wrap="square" rtlCol="0">
              <a:spAutoFit/>
            </a:bodyPr>
            <a:lstStyle/>
            <a:p>
              <a:pPr>
                <a:lnSpc>
                  <a:spcPct val="90000"/>
                </a:lnSpc>
              </a:pPr>
              <a:r>
                <a:rPr lang="en-US" sz="750" b="1" dirty="0">
                  <a:solidFill>
                    <a:schemeClr val="bg1"/>
                  </a:solidFill>
                  <a:cs typeface="Arial" panose="020B0604020202020204" pitchFamily="34" charset="0"/>
                </a:rPr>
                <a:t>Veeam </a:t>
              </a:r>
              <a:br>
                <a:rPr lang="en-US" sz="750" b="1" dirty="0">
                  <a:solidFill>
                    <a:schemeClr val="bg1"/>
                  </a:solidFill>
                  <a:cs typeface="Arial" panose="020B0604020202020204" pitchFamily="34" charset="0"/>
                </a:rPr>
              </a:br>
              <a:r>
                <a:rPr lang="en-US" sz="750" b="1" dirty="0">
                  <a:solidFill>
                    <a:schemeClr val="bg1"/>
                  </a:solidFill>
                  <a:cs typeface="Arial" panose="020B0604020202020204" pitchFamily="34" charset="0"/>
                </a:rPr>
                <a:t>backup server</a:t>
              </a:r>
            </a:p>
          </p:txBody>
        </p:sp>
        <p:cxnSp>
          <p:nvCxnSpPr>
            <p:cNvPr id="42" name="Straight Connector 31"/>
            <p:cNvCxnSpPr>
              <a:cxnSpLocks/>
            </p:cNvCxnSpPr>
            <p:nvPr/>
          </p:nvCxnSpPr>
          <p:spPr>
            <a:xfrm flipV="1">
              <a:off x="7062122" y="1800201"/>
              <a:ext cx="0" cy="1711488"/>
            </a:xfrm>
            <a:prstGeom prst="line">
              <a:avLst/>
            </a:prstGeom>
            <a:noFill/>
            <a:ln w="12700">
              <a:solidFill>
                <a:srgbClr val="9D9D9C"/>
              </a:solidFill>
              <a:prstDash val="solid"/>
              <a:tailEnd type="diamond"/>
            </a:ln>
          </p:spPr>
          <p:style>
            <a:lnRef idx="2">
              <a:schemeClr val="accent1">
                <a:shade val="50000"/>
              </a:schemeClr>
            </a:lnRef>
            <a:fillRef idx="1">
              <a:schemeClr val="accent1"/>
            </a:fillRef>
            <a:effectRef idx="0">
              <a:schemeClr val="accent1"/>
            </a:effectRef>
            <a:fontRef idx="minor">
              <a:schemeClr val="lt1"/>
            </a:fontRef>
          </p:style>
        </p:cxnSp>
        <p:cxnSp>
          <p:nvCxnSpPr>
            <p:cNvPr id="43" name="Straight Connector 31"/>
            <p:cNvCxnSpPr>
              <a:cxnSpLocks/>
            </p:cNvCxnSpPr>
            <p:nvPr/>
          </p:nvCxnSpPr>
          <p:spPr>
            <a:xfrm flipV="1">
              <a:off x="8421646" y="1789041"/>
              <a:ext cx="0" cy="1628670"/>
            </a:xfrm>
            <a:prstGeom prst="line">
              <a:avLst/>
            </a:prstGeom>
            <a:noFill/>
            <a:ln w="12700">
              <a:solidFill>
                <a:srgbClr val="9D9D9C"/>
              </a:solidFill>
              <a:prstDash val="solid"/>
              <a:tailEnd type="diamond"/>
            </a:ln>
          </p:spPr>
          <p:style>
            <a:lnRef idx="2">
              <a:schemeClr val="accent1">
                <a:shade val="50000"/>
              </a:schemeClr>
            </a:lnRef>
            <a:fillRef idx="1">
              <a:schemeClr val="accent1"/>
            </a:fillRef>
            <a:effectRef idx="0">
              <a:schemeClr val="accent1"/>
            </a:effectRef>
            <a:fontRef idx="minor">
              <a:schemeClr val="lt1"/>
            </a:fontRef>
          </p:style>
        </p:cxnSp>
        <p:cxnSp>
          <p:nvCxnSpPr>
            <p:cNvPr id="45" name="Straight Connector 78"/>
            <p:cNvCxnSpPr/>
            <p:nvPr/>
          </p:nvCxnSpPr>
          <p:spPr>
            <a:xfrm>
              <a:off x="5986457" y="3672533"/>
              <a:ext cx="898609" cy="0"/>
            </a:xfrm>
            <a:prstGeom prst="line">
              <a:avLst/>
            </a:prstGeom>
            <a:noFill/>
            <a:ln w="12700">
              <a:solidFill>
                <a:srgbClr val="00E296"/>
              </a:solidFill>
              <a:prstDash val="solid"/>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46" name="Straight Connector 78"/>
            <p:cNvCxnSpPr/>
            <p:nvPr/>
          </p:nvCxnSpPr>
          <p:spPr>
            <a:xfrm>
              <a:off x="7208050" y="3672533"/>
              <a:ext cx="975880" cy="0"/>
            </a:xfrm>
            <a:prstGeom prst="line">
              <a:avLst/>
            </a:prstGeom>
            <a:noFill/>
            <a:ln w="12700">
              <a:solidFill>
                <a:srgbClr val="00E296"/>
              </a:solidFill>
              <a:prstDash val="solid"/>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48" name="TextBox 47"/>
            <p:cNvSpPr txBox="1"/>
            <p:nvPr/>
          </p:nvSpPr>
          <p:spPr>
            <a:xfrm>
              <a:off x="4675956" y="2763320"/>
              <a:ext cx="683851" cy="174982"/>
            </a:xfrm>
            <a:prstGeom prst="rect">
              <a:avLst/>
            </a:prstGeom>
            <a:noFill/>
          </p:spPr>
          <p:txBody>
            <a:bodyPr wrap="none" rtlCol="0">
              <a:spAutoFit/>
            </a:bodyPr>
            <a:lstStyle/>
            <a:p>
              <a:pPr algn="r">
                <a:lnSpc>
                  <a:spcPct val="90000"/>
                </a:lnSpc>
              </a:pPr>
              <a:r>
                <a:rPr lang="en-US" sz="750" b="1" dirty="0">
                  <a:solidFill>
                    <a:schemeClr val="bg1"/>
                  </a:solidFill>
                  <a:cs typeface="Arial" panose="020B0604020202020204" pitchFamily="34" charset="0"/>
                </a:rPr>
                <a:t>ESX </a:t>
              </a:r>
              <a:r>
                <a:rPr lang="ko-KR" altLang="en-US" sz="750" b="1" dirty="0">
                  <a:solidFill>
                    <a:schemeClr val="bg1"/>
                  </a:solidFill>
                  <a:cs typeface="Arial" panose="020B0604020202020204" pitchFamily="34" charset="0"/>
                </a:rPr>
                <a:t>호스트</a:t>
              </a:r>
              <a:endParaRPr lang="en-US" sz="750" b="1" dirty="0">
                <a:solidFill>
                  <a:schemeClr val="bg1"/>
                </a:solidFill>
                <a:cs typeface="Arial" panose="020B0604020202020204" pitchFamily="34" charset="0"/>
              </a:endParaRPr>
            </a:p>
          </p:txBody>
        </p:sp>
        <p:sp>
          <p:nvSpPr>
            <p:cNvPr id="49" name="TextBox 48"/>
            <p:cNvSpPr txBox="1"/>
            <p:nvPr/>
          </p:nvSpPr>
          <p:spPr>
            <a:xfrm>
              <a:off x="6745034" y="3831688"/>
              <a:ext cx="683200" cy="196208"/>
            </a:xfrm>
            <a:prstGeom prst="rect">
              <a:avLst/>
            </a:prstGeom>
            <a:noFill/>
          </p:spPr>
          <p:txBody>
            <a:bodyPr wrap="none" rtlCol="0">
              <a:spAutoFit/>
            </a:bodyPr>
            <a:lstStyle/>
            <a:p>
              <a:pPr algn="ctr">
                <a:lnSpc>
                  <a:spcPct val="90000"/>
                </a:lnSpc>
              </a:pPr>
              <a:r>
                <a:rPr lang="en-US" sz="750" b="1" dirty="0">
                  <a:solidFill>
                    <a:schemeClr val="bg1"/>
                  </a:solidFill>
                  <a:cs typeface="Arial" panose="020B0604020202020204" pitchFamily="34" charset="0"/>
                </a:rPr>
                <a:t>Proxy </a:t>
              </a:r>
              <a:r>
                <a:rPr lang="ko-KR" altLang="en-US" sz="750" b="1" dirty="0">
                  <a:solidFill>
                    <a:schemeClr val="bg1"/>
                  </a:solidFill>
                  <a:cs typeface="Arial" panose="020B0604020202020204" pitchFamily="34" charset="0"/>
                </a:rPr>
                <a:t>서버</a:t>
              </a:r>
              <a:endParaRPr lang="en-US" sz="750" b="1" dirty="0">
                <a:solidFill>
                  <a:schemeClr val="bg1"/>
                </a:solidFill>
                <a:cs typeface="Arial" panose="020B0604020202020204" pitchFamily="34" charset="0"/>
              </a:endParaRPr>
            </a:p>
          </p:txBody>
        </p:sp>
        <p:sp>
          <p:nvSpPr>
            <p:cNvPr id="50" name="TextBox 49"/>
            <p:cNvSpPr txBox="1"/>
            <p:nvPr/>
          </p:nvSpPr>
          <p:spPr>
            <a:xfrm>
              <a:off x="7923485" y="3831689"/>
              <a:ext cx="998572" cy="267620"/>
            </a:xfrm>
            <a:prstGeom prst="rect">
              <a:avLst/>
            </a:prstGeom>
            <a:noFill/>
          </p:spPr>
          <p:txBody>
            <a:bodyPr wrap="square" rtlCol="0">
              <a:spAutoFit/>
            </a:bodyPr>
            <a:lstStyle/>
            <a:p>
              <a:pPr algn="ctr">
                <a:lnSpc>
                  <a:spcPct val="90000"/>
                </a:lnSpc>
              </a:pPr>
              <a:r>
                <a:rPr lang="en-US" sz="750" b="1" dirty="0">
                  <a:solidFill>
                    <a:schemeClr val="bg1"/>
                  </a:solidFill>
                  <a:cs typeface="Arial" panose="020B0604020202020204" pitchFamily="34" charset="0"/>
                </a:rPr>
                <a:t>Backup repository</a:t>
              </a:r>
            </a:p>
          </p:txBody>
        </p:sp>
        <p:cxnSp>
          <p:nvCxnSpPr>
            <p:cNvPr id="53" name="Straight Connector 78"/>
            <p:cNvCxnSpPr>
              <a:cxnSpLocks/>
            </p:cNvCxnSpPr>
            <p:nvPr/>
          </p:nvCxnSpPr>
          <p:spPr>
            <a:xfrm flipH="1">
              <a:off x="5508988" y="2902998"/>
              <a:ext cx="4045" cy="671083"/>
            </a:xfrm>
            <a:prstGeom prst="line">
              <a:avLst/>
            </a:prstGeom>
            <a:noFill/>
            <a:ln w="12700">
              <a:solidFill>
                <a:srgbClr val="00E296"/>
              </a:solidFill>
              <a:prstDash val="solid"/>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55" name="Straight Connector 78"/>
            <p:cNvCxnSpPr>
              <a:cxnSpLocks/>
            </p:cNvCxnSpPr>
            <p:nvPr/>
          </p:nvCxnSpPr>
          <p:spPr>
            <a:xfrm>
              <a:off x="5894773" y="2956264"/>
              <a:ext cx="1014876" cy="616411"/>
            </a:xfrm>
            <a:prstGeom prst="line">
              <a:avLst/>
            </a:prstGeom>
            <a:noFill/>
            <a:ln w="12700">
              <a:solidFill>
                <a:srgbClr val="00E296"/>
              </a:solidFill>
              <a:prstDash val="solid"/>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56" name="Straight Connector 78"/>
            <p:cNvCxnSpPr>
              <a:cxnSpLocks/>
            </p:cNvCxnSpPr>
            <p:nvPr/>
          </p:nvCxnSpPr>
          <p:spPr>
            <a:xfrm>
              <a:off x="5912842" y="2809203"/>
              <a:ext cx="1002863" cy="626455"/>
            </a:xfrm>
            <a:prstGeom prst="line">
              <a:avLst/>
            </a:prstGeom>
            <a:noFill/>
            <a:ln w="12700">
              <a:solidFill>
                <a:srgbClr val="00E296"/>
              </a:solidFill>
              <a:prstDash val="solid"/>
              <a:headEnd type="triangle"/>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57" name="Straight Connector 78"/>
            <p:cNvCxnSpPr>
              <a:cxnSpLocks/>
            </p:cNvCxnSpPr>
            <p:nvPr/>
          </p:nvCxnSpPr>
          <p:spPr>
            <a:xfrm flipH="1">
              <a:off x="5773800" y="2911876"/>
              <a:ext cx="5563" cy="662204"/>
            </a:xfrm>
            <a:prstGeom prst="line">
              <a:avLst/>
            </a:prstGeom>
            <a:noFill/>
            <a:ln w="12700">
              <a:solidFill>
                <a:srgbClr val="00E296"/>
              </a:solidFill>
              <a:prstDash val="solid"/>
              <a:headEnd type="triangle"/>
              <a:tailEnd type="none"/>
            </a:ln>
          </p:spPr>
          <p:style>
            <a:lnRef idx="2">
              <a:schemeClr val="accent1">
                <a:shade val="50000"/>
              </a:schemeClr>
            </a:lnRef>
            <a:fillRef idx="1">
              <a:schemeClr val="accent1"/>
            </a:fillRef>
            <a:effectRef idx="0">
              <a:schemeClr val="accent1"/>
            </a:effectRef>
            <a:fontRef idx="minor">
              <a:schemeClr val="lt1"/>
            </a:fontRef>
          </p:style>
        </p:cxnSp>
        <p:sp>
          <p:nvSpPr>
            <p:cNvPr id="32" name="1 Oval"/>
            <p:cNvSpPr/>
            <p:nvPr/>
          </p:nvSpPr>
          <p:spPr bwMode="auto">
            <a:xfrm>
              <a:off x="6363693" y="2850811"/>
              <a:ext cx="231193" cy="253935"/>
            </a:xfrm>
            <a:prstGeom prst="ellipse">
              <a:avLst/>
            </a:prstGeom>
            <a:solidFill>
              <a:srgbClr val="9D9D9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85574" fontAlgn="base">
                <a:lnSpc>
                  <a:spcPct val="90000"/>
                </a:lnSpc>
                <a:spcBef>
                  <a:spcPct val="0"/>
                </a:spcBef>
                <a:spcAft>
                  <a:spcPct val="0"/>
                </a:spcAft>
              </a:pPr>
              <a:r>
                <a:rPr lang="en-US" sz="750" b="1" spc="-38" dirty="0">
                  <a:solidFill>
                    <a:schemeClr val="bg1"/>
                  </a:solidFill>
                  <a:ea typeface="Segoe UI" pitchFamily="34" charset="0"/>
                  <a:cs typeface="Arial" panose="020B0604020202020204" pitchFamily="34" charset="0"/>
                </a:rPr>
                <a:t>1</a:t>
              </a:r>
              <a:endParaRPr lang="ru-RU" sz="750" b="1" spc="-38" dirty="0" err="1">
                <a:solidFill>
                  <a:schemeClr val="bg1"/>
                </a:solidFill>
                <a:ea typeface="Segoe UI" pitchFamily="34" charset="0"/>
                <a:cs typeface="Arial" panose="020B0604020202020204" pitchFamily="34" charset="0"/>
              </a:endParaRPr>
            </a:p>
          </p:txBody>
        </p:sp>
        <p:sp>
          <p:nvSpPr>
            <p:cNvPr id="33" name="1 Oval"/>
            <p:cNvSpPr/>
            <p:nvPr/>
          </p:nvSpPr>
          <p:spPr bwMode="auto">
            <a:xfrm>
              <a:off x="5525687" y="3318740"/>
              <a:ext cx="231193" cy="253935"/>
            </a:xfrm>
            <a:prstGeom prst="ellipse">
              <a:avLst/>
            </a:prstGeom>
            <a:solidFill>
              <a:srgbClr val="9D9D9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85574" fontAlgn="base">
                <a:lnSpc>
                  <a:spcPct val="90000"/>
                </a:lnSpc>
                <a:spcBef>
                  <a:spcPct val="0"/>
                </a:spcBef>
                <a:spcAft>
                  <a:spcPct val="0"/>
                </a:spcAft>
              </a:pPr>
              <a:r>
                <a:rPr lang="en-US" sz="750" b="1" spc="-38" dirty="0">
                  <a:solidFill>
                    <a:schemeClr val="bg1"/>
                  </a:solidFill>
                  <a:ea typeface="Segoe UI" pitchFamily="34" charset="0"/>
                  <a:cs typeface="Arial" panose="020B0604020202020204" pitchFamily="34" charset="0"/>
                </a:rPr>
                <a:t>2</a:t>
              </a:r>
              <a:endParaRPr lang="ru-RU" sz="750" b="1" spc="-38" dirty="0" err="1">
                <a:solidFill>
                  <a:schemeClr val="bg1"/>
                </a:solidFill>
                <a:ea typeface="Segoe UI" pitchFamily="34" charset="0"/>
                <a:cs typeface="Arial" panose="020B0604020202020204" pitchFamily="34" charset="0"/>
              </a:endParaRPr>
            </a:p>
          </p:txBody>
        </p:sp>
        <p:sp>
          <p:nvSpPr>
            <p:cNvPr id="34" name="1 Oval"/>
            <p:cNvSpPr/>
            <p:nvPr/>
          </p:nvSpPr>
          <p:spPr bwMode="auto">
            <a:xfrm>
              <a:off x="6151323" y="3261300"/>
              <a:ext cx="231193" cy="253935"/>
            </a:xfrm>
            <a:prstGeom prst="ellipse">
              <a:avLst/>
            </a:prstGeom>
            <a:solidFill>
              <a:srgbClr val="9D9D9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85574" fontAlgn="base">
                <a:lnSpc>
                  <a:spcPct val="90000"/>
                </a:lnSpc>
                <a:spcBef>
                  <a:spcPct val="0"/>
                </a:spcBef>
                <a:spcAft>
                  <a:spcPct val="0"/>
                </a:spcAft>
              </a:pPr>
              <a:r>
                <a:rPr lang="en-US" sz="750" b="1" spc="-38" dirty="0">
                  <a:solidFill>
                    <a:schemeClr val="bg1"/>
                  </a:solidFill>
                  <a:ea typeface="Segoe UI" pitchFamily="34" charset="0"/>
                  <a:cs typeface="Arial" panose="020B0604020202020204" pitchFamily="34" charset="0"/>
                </a:rPr>
                <a:t>3</a:t>
              </a:r>
              <a:endParaRPr lang="ru-RU" sz="750" b="1" spc="-38" dirty="0" err="1">
                <a:solidFill>
                  <a:schemeClr val="bg1"/>
                </a:solidFill>
                <a:ea typeface="Segoe UI" pitchFamily="34" charset="0"/>
                <a:cs typeface="Arial" panose="020B0604020202020204" pitchFamily="34" charset="0"/>
              </a:endParaRPr>
            </a:p>
          </p:txBody>
        </p:sp>
        <p:sp>
          <p:nvSpPr>
            <p:cNvPr id="35" name="1 Oval"/>
            <p:cNvSpPr/>
            <p:nvPr/>
          </p:nvSpPr>
          <p:spPr bwMode="auto">
            <a:xfrm>
              <a:off x="6304140" y="3715173"/>
              <a:ext cx="231193" cy="253935"/>
            </a:xfrm>
            <a:prstGeom prst="ellipse">
              <a:avLst/>
            </a:prstGeom>
            <a:solidFill>
              <a:srgbClr val="9D9D9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85574" fontAlgn="base">
                <a:lnSpc>
                  <a:spcPct val="90000"/>
                </a:lnSpc>
                <a:spcBef>
                  <a:spcPct val="0"/>
                </a:spcBef>
                <a:spcAft>
                  <a:spcPct val="0"/>
                </a:spcAft>
              </a:pPr>
              <a:r>
                <a:rPr lang="en-US" sz="750" b="1" spc="-38" dirty="0">
                  <a:solidFill>
                    <a:schemeClr val="bg1"/>
                  </a:solidFill>
                  <a:ea typeface="Segoe UI" pitchFamily="34" charset="0"/>
                  <a:cs typeface="Arial" panose="020B0604020202020204" pitchFamily="34" charset="0"/>
                </a:rPr>
                <a:t>4</a:t>
              </a:r>
              <a:endParaRPr lang="ru-RU" sz="750" b="1" spc="-38" dirty="0" err="1">
                <a:solidFill>
                  <a:schemeClr val="bg1"/>
                </a:solidFill>
                <a:ea typeface="Segoe UI" pitchFamily="34" charset="0"/>
                <a:cs typeface="Arial" panose="020B0604020202020204" pitchFamily="34" charset="0"/>
              </a:endParaRPr>
            </a:p>
          </p:txBody>
        </p:sp>
        <p:sp>
          <p:nvSpPr>
            <p:cNvPr id="36" name="1 Oval"/>
            <p:cNvSpPr/>
            <p:nvPr/>
          </p:nvSpPr>
          <p:spPr bwMode="auto">
            <a:xfrm>
              <a:off x="7575250" y="3716046"/>
              <a:ext cx="231193" cy="253935"/>
            </a:xfrm>
            <a:prstGeom prst="ellipse">
              <a:avLst/>
            </a:prstGeom>
            <a:solidFill>
              <a:srgbClr val="9D9D9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85574" fontAlgn="base">
                <a:lnSpc>
                  <a:spcPct val="90000"/>
                </a:lnSpc>
                <a:spcBef>
                  <a:spcPct val="0"/>
                </a:spcBef>
                <a:spcAft>
                  <a:spcPct val="0"/>
                </a:spcAft>
              </a:pPr>
              <a:r>
                <a:rPr lang="en-US" sz="750" b="1" spc="-38" dirty="0">
                  <a:solidFill>
                    <a:schemeClr val="bg1"/>
                  </a:solidFill>
                  <a:ea typeface="Segoe UI" pitchFamily="34" charset="0"/>
                  <a:cs typeface="Arial" panose="020B0604020202020204" pitchFamily="34" charset="0"/>
                </a:rPr>
                <a:t>5</a:t>
              </a:r>
              <a:endParaRPr lang="ru-RU" sz="750" b="1" spc="-38" dirty="0" err="1">
                <a:solidFill>
                  <a:schemeClr val="bg1"/>
                </a:solidFill>
                <a:ea typeface="Segoe UI" pitchFamily="34" charset="0"/>
                <a:cs typeface="Arial" panose="020B0604020202020204" pitchFamily="34" charset="0"/>
              </a:endParaRPr>
            </a:p>
          </p:txBody>
        </p:sp>
        <p:pic>
          <p:nvPicPr>
            <p:cNvPr id="67" name="Graphic 69">
              <a:extLst>
                <a:ext uri="{FF2B5EF4-FFF2-40B4-BE49-F238E27FC236}">
                  <a16:creationId xmlns:a16="http://schemas.microsoft.com/office/drawing/2014/main" id="{436E6961-25F0-411C-800E-CE52FF4C68F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905298" y="3475280"/>
              <a:ext cx="301855" cy="326753"/>
            </a:xfrm>
            <a:prstGeom prst="rect">
              <a:avLst/>
            </a:prstGeom>
          </p:spPr>
        </p:pic>
        <p:pic>
          <p:nvPicPr>
            <p:cNvPr id="68" name="Graphic 7">
              <a:extLst>
                <a:ext uri="{FF2B5EF4-FFF2-40B4-BE49-F238E27FC236}">
                  <a16:creationId xmlns:a16="http://schemas.microsoft.com/office/drawing/2014/main" id="{965A15E0-6224-4107-9332-258D71A8721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247794" y="3434254"/>
              <a:ext cx="375702" cy="446904"/>
            </a:xfrm>
            <a:prstGeom prst="rect">
              <a:avLst/>
            </a:prstGeom>
          </p:spPr>
        </p:pic>
        <p:pic>
          <p:nvPicPr>
            <p:cNvPr id="41" name="Graphic 59">
              <a:extLst>
                <a:ext uri="{FF2B5EF4-FFF2-40B4-BE49-F238E27FC236}">
                  <a16:creationId xmlns:a16="http://schemas.microsoft.com/office/drawing/2014/main" id="{D642EE5D-4786-4C14-BDA4-A49FE40E927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462559" y="3564576"/>
              <a:ext cx="360381" cy="301193"/>
            </a:xfrm>
            <a:prstGeom prst="rect">
              <a:avLst/>
            </a:prstGeom>
          </p:spPr>
        </p:pic>
        <p:sp>
          <p:nvSpPr>
            <p:cNvPr id="44" name="TextBox 43">
              <a:extLst>
                <a:ext uri="{FF2B5EF4-FFF2-40B4-BE49-F238E27FC236}">
                  <a16:creationId xmlns:a16="http://schemas.microsoft.com/office/drawing/2014/main" id="{4EE45AAB-297C-4016-80DE-A1E829E7C979}"/>
                </a:ext>
              </a:extLst>
            </p:cNvPr>
            <p:cNvSpPr txBox="1"/>
            <p:nvPr/>
          </p:nvSpPr>
          <p:spPr>
            <a:xfrm>
              <a:off x="5374562" y="3878395"/>
              <a:ext cx="569387" cy="403957"/>
            </a:xfrm>
            <a:prstGeom prst="rect">
              <a:avLst/>
            </a:prstGeom>
            <a:noFill/>
          </p:spPr>
          <p:txBody>
            <a:bodyPr wrap="none" rtlCol="0">
              <a:spAutoFit/>
            </a:bodyPr>
            <a:lstStyle/>
            <a:p>
              <a:pPr algn="ctr">
                <a:lnSpc>
                  <a:spcPct val="90000"/>
                </a:lnSpc>
              </a:pPr>
              <a:r>
                <a:rPr lang="en-US" altLang="ko-KR" sz="750" b="1" dirty="0">
                  <a:solidFill>
                    <a:schemeClr val="bg1"/>
                  </a:solidFill>
                  <a:cs typeface="Arial" panose="020B0604020202020204" pitchFamily="34" charset="0"/>
                </a:rPr>
                <a:t>NAS</a:t>
              </a:r>
            </a:p>
            <a:p>
              <a:pPr algn="ctr">
                <a:lnSpc>
                  <a:spcPct val="90000"/>
                </a:lnSpc>
              </a:pPr>
              <a:r>
                <a:rPr lang="ko-KR" altLang="en-US" sz="750" b="1" dirty="0">
                  <a:solidFill>
                    <a:schemeClr val="bg1"/>
                  </a:solidFill>
                  <a:cs typeface="Arial" panose="020B0604020202020204" pitchFamily="34" charset="0"/>
                </a:rPr>
                <a:t>운영</a:t>
              </a:r>
              <a:endParaRPr lang="en-US" altLang="ko-KR" sz="750" b="1" dirty="0">
                <a:solidFill>
                  <a:schemeClr val="bg1"/>
                </a:solidFill>
                <a:cs typeface="Arial" panose="020B0604020202020204" pitchFamily="34" charset="0"/>
              </a:endParaRPr>
            </a:p>
            <a:p>
              <a:pPr algn="ctr">
                <a:lnSpc>
                  <a:spcPct val="90000"/>
                </a:lnSpc>
              </a:pPr>
              <a:r>
                <a:rPr lang="ko-KR" altLang="en-US" sz="750" b="1" dirty="0">
                  <a:solidFill>
                    <a:schemeClr val="bg1"/>
                  </a:solidFill>
                  <a:cs typeface="Arial" panose="020B0604020202020204" pitchFamily="34" charset="0"/>
                </a:rPr>
                <a:t>스토리지</a:t>
              </a:r>
              <a:endParaRPr lang="en-US" sz="750" b="1" dirty="0">
                <a:solidFill>
                  <a:schemeClr val="bg1"/>
                </a:solidFill>
                <a:cs typeface="Arial" panose="020B0604020202020204" pitchFamily="34" charset="0"/>
              </a:endParaRPr>
            </a:p>
          </p:txBody>
        </p:sp>
        <p:pic>
          <p:nvPicPr>
            <p:cNvPr id="51" name="Graphic 57">
              <a:extLst>
                <a:ext uri="{FF2B5EF4-FFF2-40B4-BE49-F238E27FC236}">
                  <a16:creationId xmlns:a16="http://schemas.microsoft.com/office/drawing/2014/main" id="{D7BF34A3-2EF2-4076-B75B-5591F361BAD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478628" y="3048381"/>
              <a:ext cx="315394" cy="281602"/>
            </a:xfrm>
            <a:prstGeom prst="rect">
              <a:avLst/>
            </a:prstGeom>
          </p:spPr>
        </p:pic>
        <p:sp>
          <p:nvSpPr>
            <p:cNvPr id="54" name="TextBox 53">
              <a:extLst>
                <a:ext uri="{FF2B5EF4-FFF2-40B4-BE49-F238E27FC236}">
                  <a16:creationId xmlns:a16="http://schemas.microsoft.com/office/drawing/2014/main" id="{5EEF4589-A7E4-432A-8868-99DE540B5481}"/>
                </a:ext>
              </a:extLst>
            </p:cNvPr>
            <p:cNvSpPr txBox="1"/>
            <p:nvPr/>
          </p:nvSpPr>
          <p:spPr>
            <a:xfrm>
              <a:off x="4763169" y="3101691"/>
              <a:ext cx="596638" cy="196208"/>
            </a:xfrm>
            <a:prstGeom prst="rect">
              <a:avLst/>
            </a:prstGeom>
            <a:noFill/>
          </p:spPr>
          <p:txBody>
            <a:bodyPr wrap="none" rtlCol="0">
              <a:spAutoFit/>
            </a:bodyPr>
            <a:lstStyle/>
            <a:p>
              <a:pPr algn="r">
                <a:lnSpc>
                  <a:spcPct val="90000"/>
                </a:lnSpc>
              </a:pPr>
              <a:r>
                <a:rPr lang="en-US" sz="750" b="1">
                  <a:solidFill>
                    <a:schemeClr val="bg1"/>
                  </a:solidFill>
                  <a:cs typeface="Arial" panose="020B0604020202020204" pitchFamily="34" charset="0"/>
                </a:rPr>
                <a:t>NFS </a:t>
              </a:r>
              <a:r>
                <a:rPr lang="ko-KR" altLang="en-US" sz="750" b="1" dirty="0">
                  <a:solidFill>
                    <a:schemeClr val="bg1"/>
                  </a:solidFill>
                  <a:cs typeface="Arial" panose="020B0604020202020204" pitchFamily="34" charset="0"/>
                </a:rPr>
                <a:t>공유</a:t>
              </a:r>
              <a:endParaRPr lang="en-US" sz="750" b="1" dirty="0">
                <a:solidFill>
                  <a:schemeClr val="bg1"/>
                </a:solidFill>
                <a:cs typeface="Arial" panose="020B0604020202020204" pitchFamily="34" charset="0"/>
              </a:endParaRPr>
            </a:p>
          </p:txBody>
        </p:sp>
        <p:cxnSp>
          <p:nvCxnSpPr>
            <p:cNvPr id="72" name="Straight Connector 31">
              <a:extLst>
                <a:ext uri="{FF2B5EF4-FFF2-40B4-BE49-F238E27FC236}">
                  <a16:creationId xmlns:a16="http://schemas.microsoft.com/office/drawing/2014/main" id="{F4FE9BF6-C6AD-4A6F-84F6-45F849377DCD}"/>
                </a:ext>
              </a:extLst>
            </p:cNvPr>
            <p:cNvCxnSpPr/>
            <p:nvPr/>
          </p:nvCxnSpPr>
          <p:spPr>
            <a:xfrm flipV="1">
              <a:off x="5634571" y="1800202"/>
              <a:ext cx="7168" cy="232404"/>
            </a:xfrm>
            <a:prstGeom prst="line">
              <a:avLst/>
            </a:prstGeom>
            <a:noFill/>
            <a:ln w="12700">
              <a:solidFill>
                <a:srgbClr val="9D9D9C"/>
              </a:solidFill>
              <a:prstDash val="solid"/>
              <a:tailEnd type="diamond"/>
            </a:ln>
          </p:spPr>
          <p:style>
            <a:lnRef idx="2">
              <a:schemeClr val="accent1">
                <a:shade val="50000"/>
              </a:schemeClr>
            </a:lnRef>
            <a:fillRef idx="1">
              <a:schemeClr val="accent1"/>
            </a:fillRef>
            <a:effectRef idx="0">
              <a:schemeClr val="accent1"/>
            </a:effectRef>
            <a:fontRef idx="minor">
              <a:schemeClr val="lt1"/>
            </a:fontRef>
          </p:style>
        </p:cxnSp>
        <p:cxnSp>
          <p:nvCxnSpPr>
            <p:cNvPr id="73" name="Straight Connector 31">
              <a:extLst>
                <a:ext uri="{FF2B5EF4-FFF2-40B4-BE49-F238E27FC236}">
                  <a16:creationId xmlns:a16="http://schemas.microsoft.com/office/drawing/2014/main" id="{A3B21903-C243-41FA-8BAC-BC577E55CD4D}"/>
                </a:ext>
              </a:extLst>
            </p:cNvPr>
            <p:cNvCxnSpPr/>
            <p:nvPr/>
          </p:nvCxnSpPr>
          <p:spPr>
            <a:xfrm>
              <a:off x="5479747" y="1562762"/>
              <a:ext cx="0" cy="226279"/>
            </a:xfrm>
            <a:prstGeom prst="line">
              <a:avLst/>
            </a:prstGeom>
            <a:noFill/>
            <a:ln w="12700">
              <a:solidFill>
                <a:srgbClr val="9D9D9C"/>
              </a:solidFill>
              <a:prstDash val="solid"/>
              <a:tailEnd type="diamond"/>
            </a:ln>
          </p:spPr>
          <p:style>
            <a:lnRef idx="2">
              <a:schemeClr val="accent1">
                <a:shade val="50000"/>
              </a:schemeClr>
            </a:lnRef>
            <a:fillRef idx="1">
              <a:schemeClr val="accent1"/>
            </a:fillRef>
            <a:effectRef idx="0">
              <a:schemeClr val="accent1"/>
            </a:effectRef>
            <a:fontRef idx="minor">
              <a:schemeClr val="lt1"/>
            </a:fontRef>
          </p:style>
        </p:cxnSp>
        <p:pic>
          <p:nvPicPr>
            <p:cNvPr id="74" name="Graphic 84">
              <a:extLst>
                <a:ext uri="{FF2B5EF4-FFF2-40B4-BE49-F238E27FC236}">
                  <a16:creationId xmlns:a16="http://schemas.microsoft.com/office/drawing/2014/main" id="{1E54311A-296E-4D82-99E0-429D4E0FC136}"/>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293499" y="1049930"/>
              <a:ext cx="374056" cy="543421"/>
            </a:xfrm>
            <a:prstGeom prst="rect">
              <a:avLst/>
            </a:prstGeom>
          </p:spPr>
        </p:pic>
        <p:pic>
          <p:nvPicPr>
            <p:cNvPr id="75" name="Graphic 45">
              <a:extLst>
                <a:ext uri="{FF2B5EF4-FFF2-40B4-BE49-F238E27FC236}">
                  <a16:creationId xmlns:a16="http://schemas.microsoft.com/office/drawing/2014/main" id="{CC6D658B-E94F-46AC-99B8-5C38E08A5536}"/>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182019" y="1948806"/>
              <a:ext cx="924440" cy="964081"/>
            </a:xfrm>
            <a:prstGeom prst="rect">
              <a:avLst/>
            </a:prstGeom>
          </p:spPr>
        </p:pic>
      </p:grpSp>
    </p:spTree>
    <p:custDataLst>
      <p:tags r:id="rId1"/>
    </p:custDataLst>
    <p:extLst>
      <p:ext uri="{BB962C8B-B14F-4D97-AF65-F5344CB8AC3E}">
        <p14:creationId xmlns:p14="http://schemas.microsoft.com/office/powerpoint/2010/main" val="3060347520"/>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dirty="0"/>
              <a:t>전송 모드 </a:t>
            </a:r>
            <a:r>
              <a:rPr lang="en-US" altLang="ko-KR" dirty="0"/>
              <a:t>– </a:t>
            </a:r>
            <a:r>
              <a:rPr lang="en-US" altLang="ko-KR" dirty="0" err="1"/>
              <a:t>HotAdd</a:t>
            </a:r>
            <a:endParaRPr lang="ru-RU" dirty="0"/>
          </a:p>
        </p:txBody>
      </p:sp>
      <p:sp>
        <p:nvSpPr>
          <p:cNvPr id="58" name="TextBox 57">
            <a:extLst>
              <a:ext uri="{FF2B5EF4-FFF2-40B4-BE49-F238E27FC236}">
                <a16:creationId xmlns:a16="http://schemas.microsoft.com/office/drawing/2014/main" id="{17BDF42C-001D-4171-8736-160C041E953E}"/>
              </a:ext>
            </a:extLst>
          </p:cNvPr>
          <p:cNvSpPr txBox="1"/>
          <p:nvPr/>
        </p:nvSpPr>
        <p:spPr>
          <a:xfrm>
            <a:off x="468313" y="852488"/>
            <a:ext cx="3924370" cy="3771899"/>
          </a:xfrm>
          <a:prstGeom prst="rect">
            <a:avLst/>
          </a:prstGeom>
          <a:ln w="12700">
            <a:solidFill>
              <a:srgbClr val="93EB20"/>
            </a:solidFill>
          </a:ln>
        </p:spPr>
        <p:txBody>
          <a:bodyPr wrap="square" lIns="90000" rtlCol="0" anchor="t">
            <a:noAutofit/>
          </a:bodyPr>
          <a:lstStyle/>
          <a:p>
            <a:pPr lvl="0">
              <a:spcAft>
                <a:spcPts val="600"/>
              </a:spcAft>
              <a:buClr>
                <a:srgbClr val="93EB20"/>
              </a:buClr>
            </a:pPr>
            <a:r>
              <a:rPr lang="en-US" altLang="ko-KR" sz="1400" b="1" dirty="0">
                <a:solidFill>
                  <a:srgbClr val="00B492"/>
                </a:solidFill>
              </a:rPr>
              <a:t>Virtual Appliance Mode - </a:t>
            </a:r>
            <a:r>
              <a:rPr lang="en-US" altLang="ko-KR" sz="1400" b="1" dirty="0" err="1">
                <a:solidFill>
                  <a:srgbClr val="00B492"/>
                </a:solidFill>
              </a:rPr>
              <a:t>HotAdd</a:t>
            </a:r>
            <a:endParaRPr lang="en-US" altLang="ko-KR" sz="1400" b="1" dirty="0">
              <a:solidFill>
                <a:srgbClr val="00B492"/>
              </a:solidFill>
            </a:endParaRPr>
          </a:p>
          <a:p>
            <a:pPr lvl="0">
              <a:spcAft>
                <a:spcPts val="600"/>
              </a:spcAft>
              <a:buClr>
                <a:srgbClr val="93EB20"/>
              </a:buClr>
            </a:pPr>
            <a:r>
              <a:rPr lang="en-US" altLang="ko-KR" sz="1200" b="1" dirty="0">
                <a:solidFill>
                  <a:srgbClr val="FFFFFF"/>
                </a:solidFill>
              </a:rPr>
              <a:t>Benefits</a:t>
            </a:r>
          </a:p>
          <a:p>
            <a:pPr marL="285750" lvl="0" indent="-285750">
              <a:spcAft>
                <a:spcPts val="600"/>
              </a:spcAft>
              <a:buClr>
                <a:srgbClr val="93EB20"/>
              </a:buClr>
              <a:buFont typeface="Wingdings" panose="05000000000000000000" pitchFamily="2" charset="2"/>
              <a:buChar char="ü"/>
            </a:pPr>
            <a:r>
              <a:rPr lang="ko-KR" altLang="en-US" sz="1000" dirty="0">
                <a:solidFill>
                  <a:srgbClr val="FFFFFF"/>
                </a:solidFill>
              </a:rPr>
              <a:t>간편한 설치 및 구성</a:t>
            </a:r>
          </a:p>
          <a:p>
            <a:pPr marL="285750" lvl="0" indent="-285750">
              <a:spcAft>
                <a:spcPts val="600"/>
              </a:spcAft>
              <a:buClr>
                <a:srgbClr val="93EB20"/>
              </a:buClr>
              <a:buFont typeface="Wingdings" panose="05000000000000000000" pitchFamily="2" charset="2"/>
              <a:buChar char="ü"/>
            </a:pPr>
            <a:r>
              <a:rPr lang="ko-KR" altLang="en-US" sz="1000" dirty="0">
                <a:solidFill>
                  <a:srgbClr val="FFFFFF"/>
                </a:solidFill>
              </a:rPr>
              <a:t>모든 스토리지로부터 빠른 데이터 전송</a:t>
            </a:r>
          </a:p>
          <a:p>
            <a:pPr marL="285750" lvl="0" indent="-285750">
              <a:spcAft>
                <a:spcPts val="600"/>
              </a:spcAft>
              <a:buClr>
                <a:srgbClr val="93EB20"/>
              </a:buClr>
              <a:buFont typeface="Wingdings" panose="05000000000000000000" pitchFamily="2" charset="2"/>
              <a:buChar char="ü"/>
            </a:pPr>
            <a:r>
              <a:rPr lang="ko-KR" altLang="en-US" sz="1000" dirty="0">
                <a:solidFill>
                  <a:srgbClr val="FFFFFF"/>
                </a:solidFill>
              </a:rPr>
              <a:t>기존 </a:t>
            </a:r>
            <a:r>
              <a:rPr lang="en-US" altLang="ko-KR" sz="1000" dirty="0">
                <a:solidFill>
                  <a:srgbClr val="FFFFFF"/>
                </a:solidFill>
              </a:rPr>
              <a:t>Windows </a:t>
            </a:r>
            <a:r>
              <a:rPr lang="ko-KR" altLang="en-US" sz="1000" dirty="0">
                <a:solidFill>
                  <a:srgbClr val="FFFFFF"/>
                </a:solidFill>
              </a:rPr>
              <a:t>또는 </a:t>
            </a:r>
            <a:r>
              <a:rPr lang="en-US" altLang="ko-KR" sz="1000" dirty="0">
                <a:solidFill>
                  <a:srgbClr val="FFFFFF"/>
                </a:solidFill>
              </a:rPr>
              <a:t>Linux VM </a:t>
            </a:r>
            <a:r>
              <a:rPr lang="ko-KR" altLang="en-US" sz="1000" dirty="0">
                <a:solidFill>
                  <a:srgbClr val="FFFFFF"/>
                </a:solidFill>
              </a:rPr>
              <a:t>사용</a:t>
            </a:r>
            <a:endParaRPr lang="en-US" altLang="ko-KR" sz="1000" dirty="0">
              <a:solidFill>
                <a:srgbClr val="FFFFFF"/>
              </a:solidFill>
            </a:endParaRPr>
          </a:p>
          <a:p>
            <a:pPr marL="285750" lvl="0" indent="-285750">
              <a:spcAft>
                <a:spcPts val="600"/>
              </a:spcAft>
              <a:buClr>
                <a:srgbClr val="93EB20"/>
              </a:buClr>
              <a:buFont typeface="Wingdings" panose="05000000000000000000" pitchFamily="2" charset="2"/>
              <a:buChar char="ü"/>
            </a:pPr>
            <a:r>
              <a:rPr lang="ko-KR" altLang="en-US" sz="1000" dirty="0">
                <a:solidFill>
                  <a:srgbClr val="FFFFFF"/>
                </a:solidFill>
              </a:rPr>
              <a:t>백업 서버들을 </a:t>
            </a:r>
            <a:r>
              <a:rPr lang="en-US" altLang="ko-KR" sz="1000" dirty="0">
                <a:solidFill>
                  <a:srgbClr val="FFFFFF"/>
                </a:solidFill>
              </a:rPr>
              <a:t>100 % </a:t>
            </a:r>
            <a:r>
              <a:rPr lang="ko-KR" altLang="en-US" sz="1000" dirty="0">
                <a:solidFill>
                  <a:srgbClr val="FFFFFF"/>
                </a:solidFill>
              </a:rPr>
              <a:t>가상 배치 가능</a:t>
            </a:r>
          </a:p>
          <a:p>
            <a:pPr lvl="0">
              <a:spcAft>
                <a:spcPts val="600"/>
              </a:spcAft>
              <a:buClr>
                <a:srgbClr val="93EB20"/>
              </a:buClr>
            </a:pPr>
            <a:r>
              <a:rPr lang="ko-KR" altLang="en-US" sz="1100" b="1" dirty="0">
                <a:solidFill>
                  <a:srgbClr val="FFFFFF"/>
                </a:solidFill>
              </a:rPr>
              <a:t>고려 사항</a:t>
            </a:r>
          </a:p>
          <a:p>
            <a:pPr marL="285750" lvl="0" indent="-285750">
              <a:spcAft>
                <a:spcPts val="600"/>
              </a:spcAft>
              <a:buClr>
                <a:srgbClr val="93EB20"/>
              </a:buClr>
              <a:buFont typeface="Wingdings" panose="05000000000000000000" pitchFamily="2" charset="2"/>
              <a:buChar char="ü"/>
            </a:pPr>
            <a:r>
              <a:rPr lang="en-US" altLang="ko-KR" sz="1000" dirty="0">
                <a:solidFill>
                  <a:srgbClr val="FFFFFF"/>
                </a:solidFill>
              </a:rPr>
              <a:t>ESX </a:t>
            </a:r>
            <a:r>
              <a:rPr lang="ko-KR" altLang="en-US" sz="1000" dirty="0">
                <a:solidFill>
                  <a:srgbClr val="FFFFFF"/>
                </a:solidFill>
              </a:rPr>
              <a:t>호스트에 </a:t>
            </a:r>
            <a:r>
              <a:rPr lang="en-US" altLang="ko-KR" sz="1000" dirty="0">
                <a:solidFill>
                  <a:srgbClr val="FFFFFF"/>
                </a:solidFill>
              </a:rPr>
              <a:t>Proxy VM </a:t>
            </a:r>
            <a:r>
              <a:rPr lang="ko-KR" altLang="en-US" sz="1000" dirty="0">
                <a:solidFill>
                  <a:srgbClr val="FFFFFF"/>
                </a:solidFill>
              </a:rPr>
              <a:t>배포 필요</a:t>
            </a:r>
            <a:endParaRPr lang="en-US" altLang="ko-KR" sz="1000" dirty="0">
              <a:solidFill>
                <a:srgbClr val="FFFFFF"/>
              </a:solidFill>
            </a:endParaRPr>
          </a:p>
          <a:p>
            <a:pPr marL="285750" lvl="0" indent="-285750">
              <a:spcAft>
                <a:spcPts val="600"/>
              </a:spcAft>
              <a:buClr>
                <a:srgbClr val="93EB20"/>
              </a:buClr>
              <a:buFont typeface="Wingdings" panose="05000000000000000000" pitchFamily="2" charset="2"/>
              <a:buChar char="ü"/>
            </a:pPr>
            <a:r>
              <a:rPr lang="ko-KR" altLang="en-US" sz="1000" dirty="0">
                <a:solidFill>
                  <a:srgbClr val="FFFFFF"/>
                </a:solidFill>
              </a:rPr>
              <a:t>백업 시 </a:t>
            </a:r>
            <a:r>
              <a:rPr lang="en-US" altLang="ko-KR" sz="1000" dirty="0">
                <a:solidFill>
                  <a:srgbClr val="FFFFFF"/>
                </a:solidFill>
              </a:rPr>
              <a:t>ESX </a:t>
            </a:r>
            <a:r>
              <a:rPr lang="ko-KR" altLang="en-US" sz="1000" dirty="0">
                <a:solidFill>
                  <a:srgbClr val="FFFFFF"/>
                </a:solidFill>
              </a:rPr>
              <a:t>호스트의 </a:t>
            </a:r>
            <a:r>
              <a:rPr lang="en-US" altLang="ko-KR" sz="1000" dirty="0">
                <a:solidFill>
                  <a:srgbClr val="FFFFFF"/>
                </a:solidFill>
              </a:rPr>
              <a:t>Proxy VM </a:t>
            </a:r>
            <a:r>
              <a:rPr lang="ko-KR" altLang="en-US" sz="1000" dirty="0">
                <a:solidFill>
                  <a:srgbClr val="FFFFFF"/>
                </a:solidFill>
              </a:rPr>
              <a:t>사용으로 부하 발생</a:t>
            </a:r>
            <a:endParaRPr lang="en-US" altLang="ko-KR" sz="1000" dirty="0">
              <a:solidFill>
                <a:srgbClr val="FFFFFF"/>
              </a:solidFill>
            </a:endParaRPr>
          </a:p>
          <a:p>
            <a:pPr marL="285750" lvl="0" indent="-285750">
              <a:spcAft>
                <a:spcPts val="600"/>
              </a:spcAft>
              <a:buClr>
                <a:srgbClr val="93EB20"/>
              </a:buClr>
              <a:buFont typeface="Wingdings" panose="05000000000000000000" pitchFamily="2" charset="2"/>
              <a:buChar char="ü"/>
            </a:pPr>
            <a:r>
              <a:rPr lang="ko-KR" altLang="en-US" sz="1000" dirty="0">
                <a:solidFill>
                  <a:srgbClr val="FFFFFF"/>
                </a:solidFill>
              </a:rPr>
              <a:t>단일 클러스터 별 최소 </a:t>
            </a:r>
            <a:r>
              <a:rPr lang="en-US" altLang="ko-KR" sz="1000" dirty="0">
                <a:solidFill>
                  <a:srgbClr val="FFFFFF"/>
                </a:solidFill>
              </a:rPr>
              <a:t>Proxy VM </a:t>
            </a:r>
            <a:r>
              <a:rPr lang="ko-KR" altLang="en-US" sz="1000" dirty="0">
                <a:solidFill>
                  <a:srgbClr val="FFFFFF"/>
                </a:solidFill>
              </a:rPr>
              <a:t>필요</a:t>
            </a:r>
            <a:endParaRPr lang="en-US" altLang="ko-KR" sz="1000" dirty="0">
              <a:solidFill>
                <a:srgbClr val="FFFFFF"/>
              </a:solidFill>
            </a:endParaRPr>
          </a:p>
        </p:txBody>
      </p:sp>
      <p:graphicFrame>
        <p:nvGraphicFramePr>
          <p:cNvPr id="8" name="표 8">
            <a:extLst>
              <a:ext uri="{FF2B5EF4-FFF2-40B4-BE49-F238E27FC236}">
                <a16:creationId xmlns:a16="http://schemas.microsoft.com/office/drawing/2014/main" id="{A29AF4EF-8775-4607-8585-470AD7B2E76F}"/>
              </a:ext>
            </a:extLst>
          </p:cNvPr>
          <p:cNvGraphicFramePr>
            <a:graphicFrameLocks noGrp="1"/>
          </p:cNvGraphicFramePr>
          <p:nvPr>
            <p:extLst>
              <p:ext uri="{D42A27DB-BD31-4B8C-83A1-F6EECF244321}">
                <p14:modId xmlns:p14="http://schemas.microsoft.com/office/powerpoint/2010/main" val="4074150060"/>
              </p:ext>
            </p:extLst>
          </p:nvPr>
        </p:nvGraphicFramePr>
        <p:xfrm>
          <a:off x="823193" y="3328027"/>
          <a:ext cx="3551121" cy="1280160"/>
        </p:xfrm>
        <a:graphic>
          <a:graphicData uri="http://schemas.openxmlformats.org/drawingml/2006/table">
            <a:tbl>
              <a:tblPr firstRow="1" bandRow="1">
                <a:tableStyleId>{B301B821-A1FF-4177-AEE7-76D212191A09}</a:tableStyleId>
              </a:tblPr>
              <a:tblGrid>
                <a:gridCol w="3551121">
                  <a:extLst>
                    <a:ext uri="{9D8B030D-6E8A-4147-A177-3AD203B41FA5}">
                      <a16:colId xmlns:a16="http://schemas.microsoft.com/office/drawing/2014/main" val="2129013641"/>
                    </a:ext>
                  </a:extLst>
                </a:gridCol>
              </a:tblGrid>
              <a:tr h="0">
                <a:tc>
                  <a:txBody>
                    <a:bodyPr/>
                    <a:lstStyle/>
                    <a:p>
                      <a:pPr latinLnBrk="1"/>
                      <a:r>
                        <a:rPr lang="en-US" altLang="ko-KR" sz="800" b="0" dirty="0"/>
                        <a:t>Proxy</a:t>
                      </a:r>
                      <a:r>
                        <a:rPr lang="ko-KR" altLang="en-US" sz="800" b="0" dirty="0"/>
                        <a:t> 서버는 </a:t>
                      </a:r>
                      <a:r>
                        <a:rPr lang="en-US" altLang="ko-KR" sz="800" b="0" dirty="0"/>
                        <a:t>ESX </a:t>
                      </a:r>
                      <a:r>
                        <a:rPr lang="ko-KR" altLang="en-US" sz="800" b="0" dirty="0"/>
                        <a:t>호스트에 백업 대상 </a:t>
                      </a:r>
                      <a:r>
                        <a:rPr lang="en-US" altLang="ko-KR" sz="800" b="0" dirty="0"/>
                        <a:t>VM</a:t>
                      </a:r>
                      <a:r>
                        <a:rPr lang="ko-KR" altLang="en-US" sz="800" b="0" dirty="0"/>
                        <a:t>의 위치</a:t>
                      </a:r>
                      <a:r>
                        <a:rPr lang="en-US" altLang="ko-KR" sz="800" b="0" dirty="0"/>
                        <a:t>(Datastore)</a:t>
                      </a:r>
                      <a:r>
                        <a:rPr lang="ko-KR" altLang="en-US" sz="800" b="0" dirty="0"/>
                        <a:t> 확인 요청</a:t>
                      </a:r>
                    </a:p>
                  </a:txBody>
                  <a:tcPr>
                    <a:lnL w="12700" cap="flat" cmpd="sng" algn="ctr">
                      <a:solidFill>
                        <a:srgbClr val="003738"/>
                      </a:solidFill>
                      <a:prstDash val="solid"/>
                      <a:round/>
                      <a:headEnd type="none" w="med" len="med"/>
                      <a:tailEnd type="none" w="med" len="med"/>
                    </a:lnL>
                    <a:lnR w="12700" cap="flat" cmpd="sng" algn="ctr">
                      <a:solidFill>
                        <a:srgbClr val="003738"/>
                      </a:solidFill>
                      <a:prstDash val="solid"/>
                      <a:round/>
                      <a:headEnd type="none" w="med" len="med"/>
                      <a:tailEnd type="none" w="med" len="med"/>
                    </a:lnR>
                    <a:lnT w="12700" cap="flat" cmpd="sng" algn="ctr">
                      <a:solidFill>
                        <a:srgbClr val="003738"/>
                      </a:solidFill>
                      <a:prstDash val="solid"/>
                      <a:round/>
                      <a:headEnd type="none" w="med" len="med"/>
                      <a:tailEnd type="none" w="med" len="med"/>
                    </a:lnT>
                    <a:lnB w="12700" cap="flat" cmpd="sng" algn="ctr">
                      <a:solidFill>
                        <a:srgbClr val="9D9D9C"/>
                      </a:solidFill>
                      <a:prstDash val="solid"/>
                      <a:round/>
                      <a:headEnd type="none" w="med" len="med"/>
                      <a:tailEnd type="none" w="med" len="med"/>
                    </a:lnB>
                    <a:noFill/>
                  </a:tcPr>
                </a:tc>
                <a:extLst>
                  <a:ext uri="{0D108BD9-81ED-4DB2-BD59-A6C34878D82A}">
                    <a16:rowId xmlns:a16="http://schemas.microsoft.com/office/drawing/2014/main" val="3428878275"/>
                  </a:ext>
                </a:extLst>
              </a:tr>
              <a:tr h="0">
                <a:tc>
                  <a:txBody>
                    <a:bodyPr/>
                    <a:lstStyle/>
                    <a:p>
                      <a:pPr marL="0" algn="l" defTabSz="686030" rtl="0" eaLnBrk="1" latinLnBrk="1" hangingPunct="1"/>
                      <a:r>
                        <a:rPr lang="en-US" altLang="ko-KR" sz="800" b="0" kern="1200" dirty="0">
                          <a:solidFill>
                            <a:schemeClr val="lt1"/>
                          </a:solidFill>
                          <a:latin typeface="+mn-lt"/>
                          <a:ea typeface="+mn-ea"/>
                          <a:cs typeface="+mn-cs"/>
                        </a:rPr>
                        <a:t>ESX</a:t>
                      </a:r>
                      <a:r>
                        <a:rPr lang="ko-KR" altLang="en-US" sz="800" b="0" kern="1200" dirty="0">
                          <a:solidFill>
                            <a:schemeClr val="lt1"/>
                          </a:solidFill>
                          <a:latin typeface="+mn-lt"/>
                          <a:ea typeface="+mn-ea"/>
                          <a:cs typeface="+mn-cs"/>
                        </a:rPr>
                        <a:t>에 의한  </a:t>
                      </a:r>
                      <a:r>
                        <a:rPr lang="en-US" altLang="ko-KR" sz="800" b="0" kern="1200" dirty="0">
                          <a:solidFill>
                            <a:schemeClr val="lt1"/>
                          </a:solidFill>
                          <a:latin typeface="+mn-lt"/>
                          <a:ea typeface="+mn-ea"/>
                          <a:cs typeface="+mn-cs"/>
                        </a:rPr>
                        <a:t>VM </a:t>
                      </a:r>
                      <a:r>
                        <a:rPr lang="ko-KR" altLang="en-US" sz="800" b="0" kern="1200" dirty="0">
                          <a:solidFill>
                            <a:schemeClr val="lt1"/>
                          </a:solidFill>
                          <a:latin typeface="+mn-lt"/>
                          <a:ea typeface="+mn-ea"/>
                          <a:cs typeface="+mn-cs"/>
                        </a:rPr>
                        <a:t>위치 및  </a:t>
                      </a:r>
                      <a:r>
                        <a:rPr lang="en-US" altLang="ko-KR" sz="800" b="0" kern="1200" dirty="0">
                          <a:solidFill>
                            <a:schemeClr val="lt1"/>
                          </a:solidFill>
                          <a:latin typeface="+mn-lt"/>
                          <a:ea typeface="+mn-ea"/>
                          <a:cs typeface="+mn-cs"/>
                        </a:rPr>
                        <a:t>Disk </a:t>
                      </a:r>
                      <a:r>
                        <a:rPr lang="ko-KR" altLang="en-US" sz="800" b="0" kern="1200" dirty="0">
                          <a:solidFill>
                            <a:schemeClr val="lt1"/>
                          </a:solidFill>
                          <a:latin typeface="+mn-lt"/>
                          <a:ea typeface="+mn-ea"/>
                          <a:cs typeface="+mn-cs"/>
                        </a:rPr>
                        <a:t>구성 설정 확인</a:t>
                      </a:r>
                    </a:p>
                  </a:txBody>
                  <a:tcPr>
                    <a:lnL w="12700" cap="flat" cmpd="sng" algn="ctr">
                      <a:solidFill>
                        <a:srgbClr val="003738"/>
                      </a:solidFill>
                      <a:prstDash val="solid"/>
                      <a:round/>
                      <a:headEnd type="none" w="med" len="med"/>
                      <a:tailEnd type="none" w="med" len="med"/>
                    </a:lnL>
                    <a:lnR w="12700" cap="flat" cmpd="sng" algn="ctr">
                      <a:solidFill>
                        <a:srgbClr val="003738"/>
                      </a:solidFill>
                      <a:prstDash val="solid"/>
                      <a:round/>
                      <a:headEnd type="none" w="med" len="med"/>
                      <a:tailEnd type="none" w="med" len="med"/>
                    </a:lnR>
                    <a:lnT w="12700" cap="flat" cmpd="sng" algn="ctr">
                      <a:solidFill>
                        <a:srgbClr val="9D9D9C"/>
                      </a:solidFill>
                      <a:prstDash val="solid"/>
                      <a:round/>
                      <a:headEnd type="none" w="med" len="med"/>
                      <a:tailEnd type="none" w="med" len="med"/>
                    </a:lnT>
                    <a:lnB w="12700" cap="flat" cmpd="sng" algn="ctr">
                      <a:solidFill>
                        <a:srgbClr val="9D9D9C"/>
                      </a:solidFill>
                      <a:prstDash val="solid"/>
                      <a:round/>
                      <a:headEnd type="none" w="med" len="med"/>
                      <a:tailEnd type="none" w="med" len="med"/>
                    </a:lnB>
                    <a:noFill/>
                  </a:tcPr>
                </a:tc>
                <a:extLst>
                  <a:ext uri="{0D108BD9-81ED-4DB2-BD59-A6C34878D82A}">
                    <a16:rowId xmlns:a16="http://schemas.microsoft.com/office/drawing/2014/main" val="962129660"/>
                  </a:ext>
                </a:extLst>
              </a:tr>
              <a:tr h="0">
                <a:tc>
                  <a:txBody>
                    <a:bodyPr/>
                    <a:lstStyle/>
                    <a:p>
                      <a:pPr marL="0" algn="l" defTabSz="686030" rtl="0" eaLnBrk="1" latinLnBrk="1" hangingPunct="1"/>
                      <a:r>
                        <a:rPr lang="en-US" altLang="ko-KR" sz="800" b="0" kern="1200" dirty="0">
                          <a:solidFill>
                            <a:schemeClr val="lt1"/>
                          </a:solidFill>
                          <a:latin typeface="+mn-lt"/>
                          <a:ea typeface="+mn-ea"/>
                          <a:cs typeface="+mn-cs"/>
                        </a:rPr>
                        <a:t>ESX</a:t>
                      </a:r>
                      <a:r>
                        <a:rPr lang="ko-KR" altLang="en-US" sz="800" b="0" kern="1200" dirty="0">
                          <a:solidFill>
                            <a:schemeClr val="lt1"/>
                          </a:solidFill>
                          <a:latin typeface="+mn-lt"/>
                          <a:ea typeface="+mn-ea"/>
                          <a:cs typeface="+mn-cs"/>
                        </a:rPr>
                        <a:t>에서 </a:t>
                      </a:r>
                      <a:r>
                        <a:rPr lang="en-US" altLang="ko-KR" sz="800" b="0" kern="1200" dirty="0">
                          <a:solidFill>
                            <a:schemeClr val="lt1"/>
                          </a:solidFill>
                          <a:latin typeface="+mn-lt"/>
                          <a:ea typeface="+mn-ea"/>
                          <a:cs typeface="+mn-cs"/>
                        </a:rPr>
                        <a:t>VM </a:t>
                      </a:r>
                      <a:r>
                        <a:rPr lang="ko-KR" altLang="en-US" sz="800" b="0" kern="1200" dirty="0">
                          <a:solidFill>
                            <a:schemeClr val="lt1"/>
                          </a:solidFill>
                          <a:latin typeface="+mn-lt"/>
                          <a:ea typeface="+mn-ea"/>
                          <a:cs typeface="+mn-cs"/>
                        </a:rPr>
                        <a:t>스냅샷 생성</a:t>
                      </a:r>
                    </a:p>
                  </a:txBody>
                  <a:tcPr>
                    <a:lnL w="12700" cap="flat" cmpd="sng" algn="ctr">
                      <a:solidFill>
                        <a:srgbClr val="003738"/>
                      </a:solidFill>
                      <a:prstDash val="solid"/>
                      <a:round/>
                      <a:headEnd type="none" w="med" len="med"/>
                      <a:tailEnd type="none" w="med" len="med"/>
                    </a:lnL>
                    <a:lnR w="12700" cap="flat" cmpd="sng" algn="ctr">
                      <a:solidFill>
                        <a:srgbClr val="003738"/>
                      </a:solidFill>
                      <a:prstDash val="solid"/>
                      <a:round/>
                      <a:headEnd type="none" w="med" len="med"/>
                      <a:tailEnd type="none" w="med" len="med"/>
                    </a:lnR>
                    <a:lnT w="12700" cap="flat" cmpd="sng" algn="ctr">
                      <a:solidFill>
                        <a:srgbClr val="9D9D9C"/>
                      </a:solidFill>
                      <a:prstDash val="solid"/>
                      <a:round/>
                      <a:headEnd type="none" w="med" len="med"/>
                      <a:tailEnd type="none" w="med" len="med"/>
                    </a:lnT>
                    <a:lnB w="12700" cap="flat" cmpd="sng" algn="ctr">
                      <a:solidFill>
                        <a:srgbClr val="9D9D9C"/>
                      </a:solidFill>
                      <a:prstDash val="solid"/>
                      <a:round/>
                      <a:headEnd type="none" w="med" len="med"/>
                      <a:tailEnd type="none" w="med" len="med"/>
                    </a:lnB>
                    <a:noFill/>
                  </a:tcPr>
                </a:tc>
                <a:extLst>
                  <a:ext uri="{0D108BD9-81ED-4DB2-BD59-A6C34878D82A}">
                    <a16:rowId xmlns:a16="http://schemas.microsoft.com/office/drawing/2014/main" val="3556216883"/>
                  </a:ext>
                </a:extLst>
              </a:tr>
              <a:tr h="0">
                <a:tc>
                  <a:txBody>
                    <a:bodyPr/>
                    <a:lstStyle/>
                    <a:p>
                      <a:pPr marL="0" algn="l" defTabSz="686030" rtl="0" eaLnBrk="1" latinLnBrk="1" hangingPunct="1"/>
                      <a:r>
                        <a:rPr lang="ko-KR" altLang="en-US" sz="800" b="0" kern="1200" dirty="0">
                          <a:solidFill>
                            <a:schemeClr val="lt1"/>
                          </a:solidFill>
                          <a:latin typeface="+mn-lt"/>
                          <a:ea typeface="+mn-ea"/>
                          <a:cs typeface="+mn-cs"/>
                        </a:rPr>
                        <a:t>원본 </a:t>
                      </a:r>
                      <a:r>
                        <a:rPr lang="en-US" altLang="ko-KR" sz="800" b="0" kern="1200" dirty="0">
                          <a:solidFill>
                            <a:schemeClr val="lt1"/>
                          </a:solidFill>
                          <a:latin typeface="+mn-lt"/>
                          <a:ea typeface="+mn-ea"/>
                          <a:cs typeface="+mn-cs"/>
                        </a:rPr>
                        <a:t>VM </a:t>
                      </a:r>
                      <a:r>
                        <a:rPr lang="ko-KR" altLang="en-US" sz="800" b="0" kern="1200" dirty="0">
                          <a:solidFill>
                            <a:schemeClr val="lt1"/>
                          </a:solidFill>
                          <a:latin typeface="+mn-lt"/>
                          <a:ea typeface="+mn-ea"/>
                          <a:cs typeface="+mn-cs"/>
                        </a:rPr>
                        <a:t>디스크들을 </a:t>
                      </a:r>
                      <a:r>
                        <a:rPr lang="en-US" altLang="ko-KR" sz="800" b="0" kern="1200" dirty="0">
                          <a:solidFill>
                            <a:schemeClr val="lt1"/>
                          </a:solidFill>
                          <a:latin typeface="+mn-lt"/>
                          <a:ea typeface="+mn-ea"/>
                          <a:cs typeface="+mn-cs"/>
                        </a:rPr>
                        <a:t>Proxy </a:t>
                      </a:r>
                      <a:r>
                        <a:rPr lang="ko-KR" altLang="en-US" sz="800" b="0" kern="1200" dirty="0">
                          <a:solidFill>
                            <a:schemeClr val="lt1"/>
                          </a:solidFill>
                          <a:latin typeface="+mn-lt"/>
                          <a:ea typeface="+mn-ea"/>
                          <a:cs typeface="+mn-cs"/>
                        </a:rPr>
                        <a:t>서버에 </a:t>
                      </a:r>
                      <a:r>
                        <a:rPr lang="en-US" altLang="ko-KR" sz="800" b="0" kern="1200" dirty="0">
                          <a:solidFill>
                            <a:schemeClr val="lt1"/>
                          </a:solidFill>
                          <a:latin typeface="+mn-lt"/>
                          <a:ea typeface="+mn-ea"/>
                          <a:cs typeface="+mn-cs"/>
                        </a:rPr>
                        <a:t>Attach</a:t>
                      </a:r>
                      <a:endParaRPr lang="ko-KR" altLang="en-US" sz="800" b="0" kern="1200" dirty="0">
                        <a:solidFill>
                          <a:schemeClr val="lt1"/>
                        </a:solidFill>
                        <a:latin typeface="+mn-lt"/>
                        <a:ea typeface="+mn-ea"/>
                        <a:cs typeface="+mn-cs"/>
                      </a:endParaRPr>
                    </a:p>
                  </a:txBody>
                  <a:tcPr>
                    <a:lnL w="12700" cap="flat" cmpd="sng" algn="ctr">
                      <a:solidFill>
                        <a:srgbClr val="003738"/>
                      </a:solidFill>
                      <a:prstDash val="solid"/>
                      <a:round/>
                      <a:headEnd type="none" w="med" len="med"/>
                      <a:tailEnd type="none" w="med" len="med"/>
                    </a:lnL>
                    <a:lnR w="12700" cap="flat" cmpd="sng" algn="ctr">
                      <a:solidFill>
                        <a:srgbClr val="003738"/>
                      </a:solidFill>
                      <a:prstDash val="solid"/>
                      <a:round/>
                      <a:headEnd type="none" w="med" len="med"/>
                      <a:tailEnd type="none" w="med" len="med"/>
                    </a:lnR>
                    <a:lnT w="12700" cap="flat" cmpd="sng" algn="ctr">
                      <a:solidFill>
                        <a:srgbClr val="9D9D9C"/>
                      </a:solidFill>
                      <a:prstDash val="solid"/>
                      <a:round/>
                      <a:headEnd type="none" w="med" len="med"/>
                      <a:tailEnd type="none" w="med" len="med"/>
                    </a:lnT>
                    <a:lnB w="12700" cap="flat" cmpd="sng" algn="ctr">
                      <a:solidFill>
                        <a:srgbClr val="9D9D9C"/>
                      </a:solidFill>
                      <a:prstDash val="solid"/>
                      <a:round/>
                      <a:headEnd type="none" w="med" len="med"/>
                      <a:tailEnd type="none" w="med" len="med"/>
                    </a:lnB>
                    <a:noFill/>
                  </a:tcPr>
                </a:tc>
                <a:extLst>
                  <a:ext uri="{0D108BD9-81ED-4DB2-BD59-A6C34878D82A}">
                    <a16:rowId xmlns:a16="http://schemas.microsoft.com/office/drawing/2014/main" val="1424838514"/>
                  </a:ext>
                </a:extLst>
              </a:tr>
              <a:tr h="0">
                <a:tc>
                  <a:txBody>
                    <a:bodyPr/>
                    <a:lstStyle/>
                    <a:p>
                      <a:pPr marL="0" algn="l" defTabSz="686030" rtl="0" eaLnBrk="1" latinLnBrk="1" hangingPunct="1"/>
                      <a:r>
                        <a:rPr lang="en-US" altLang="ko-KR" sz="800" b="0" kern="1200" dirty="0">
                          <a:solidFill>
                            <a:schemeClr val="lt1"/>
                          </a:solidFill>
                          <a:latin typeface="+mn-lt"/>
                          <a:ea typeface="+mn-ea"/>
                          <a:cs typeface="+mn-cs"/>
                        </a:rPr>
                        <a:t>Proxy</a:t>
                      </a:r>
                      <a:r>
                        <a:rPr lang="ko-KR" altLang="en-US" sz="800" b="0" kern="1200" dirty="0">
                          <a:solidFill>
                            <a:schemeClr val="lt1"/>
                          </a:solidFill>
                          <a:latin typeface="+mn-lt"/>
                          <a:ea typeface="+mn-ea"/>
                          <a:cs typeface="+mn-cs"/>
                        </a:rPr>
                        <a:t> 서버에서 </a:t>
                      </a:r>
                      <a:r>
                        <a:rPr lang="en-US" altLang="ko-KR" sz="800" b="0" kern="1200" dirty="0">
                          <a:solidFill>
                            <a:schemeClr val="lt1"/>
                          </a:solidFill>
                          <a:latin typeface="+mn-lt"/>
                          <a:ea typeface="+mn-ea"/>
                          <a:cs typeface="+mn-cs"/>
                        </a:rPr>
                        <a:t>VM </a:t>
                      </a:r>
                      <a:r>
                        <a:rPr lang="ko-KR" altLang="en-US" sz="800" b="0" kern="1200" dirty="0">
                          <a:solidFill>
                            <a:schemeClr val="lt1"/>
                          </a:solidFill>
                          <a:latin typeface="+mn-lt"/>
                          <a:ea typeface="+mn-ea"/>
                          <a:cs typeface="+mn-cs"/>
                        </a:rPr>
                        <a:t>데이터 블록 읽어서 </a:t>
                      </a:r>
                      <a:r>
                        <a:rPr lang="en-US" altLang="ko-KR" sz="800" b="0" kern="1200" dirty="0">
                          <a:solidFill>
                            <a:schemeClr val="lt1"/>
                          </a:solidFill>
                          <a:latin typeface="+mn-lt"/>
                          <a:ea typeface="+mn-ea"/>
                          <a:cs typeface="+mn-cs"/>
                        </a:rPr>
                        <a:t>LAN</a:t>
                      </a:r>
                      <a:r>
                        <a:rPr lang="ko-KR" altLang="en-US" sz="800" b="0" kern="1200" dirty="0">
                          <a:solidFill>
                            <a:schemeClr val="lt1"/>
                          </a:solidFill>
                          <a:latin typeface="+mn-lt"/>
                          <a:ea typeface="+mn-ea"/>
                          <a:cs typeface="+mn-cs"/>
                        </a:rPr>
                        <a:t>을 통해 </a:t>
                      </a:r>
                      <a:r>
                        <a:rPr lang="en-US" altLang="ko-KR" sz="800" b="0" kern="1200" dirty="0">
                          <a:solidFill>
                            <a:schemeClr val="lt1"/>
                          </a:solidFill>
                          <a:latin typeface="+mn-lt"/>
                          <a:ea typeface="+mn-ea"/>
                          <a:cs typeface="+mn-cs"/>
                        </a:rPr>
                        <a:t>Repository</a:t>
                      </a:r>
                      <a:r>
                        <a:rPr lang="ko-KR" altLang="en-US" sz="800" b="0" kern="1200" dirty="0">
                          <a:solidFill>
                            <a:schemeClr val="lt1"/>
                          </a:solidFill>
                          <a:latin typeface="+mn-lt"/>
                          <a:ea typeface="+mn-ea"/>
                          <a:cs typeface="+mn-cs"/>
                        </a:rPr>
                        <a:t>로 전송</a:t>
                      </a:r>
                    </a:p>
                  </a:txBody>
                  <a:tcPr>
                    <a:lnL w="12700" cap="flat" cmpd="sng" algn="ctr">
                      <a:solidFill>
                        <a:srgbClr val="003738"/>
                      </a:solidFill>
                      <a:prstDash val="solid"/>
                      <a:round/>
                      <a:headEnd type="none" w="med" len="med"/>
                      <a:tailEnd type="none" w="med" len="med"/>
                    </a:lnL>
                    <a:lnR w="12700" cap="flat" cmpd="sng" algn="ctr">
                      <a:solidFill>
                        <a:srgbClr val="003738"/>
                      </a:solidFill>
                      <a:prstDash val="solid"/>
                      <a:round/>
                      <a:headEnd type="none" w="med" len="med"/>
                      <a:tailEnd type="none" w="med" len="med"/>
                    </a:lnR>
                    <a:lnT w="12700" cap="flat" cmpd="sng" algn="ctr">
                      <a:solidFill>
                        <a:srgbClr val="9D9D9C"/>
                      </a:solidFill>
                      <a:prstDash val="solid"/>
                      <a:round/>
                      <a:headEnd type="none" w="med" len="med"/>
                      <a:tailEnd type="none" w="med" len="med"/>
                    </a:lnT>
                    <a:lnB w="12700" cap="flat" cmpd="sng" algn="ctr">
                      <a:solidFill>
                        <a:srgbClr val="9D9D9C"/>
                      </a:solidFill>
                      <a:prstDash val="solid"/>
                      <a:round/>
                      <a:headEnd type="none" w="med" len="med"/>
                      <a:tailEnd type="none" w="med" len="med"/>
                    </a:lnB>
                    <a:noFill/>
                  </a:tcPr>
                </a:tc>
                <a:extLst>
                  <a:ext uri="{0D108BD9-81ED-4DB2-BD59-A6C34878D82A}">
                    <a16:rowId xmlns:a16="http://schemas.microsoft.com/office/drawing/2014/main" val="2311319291"/>
                  </a:ext>
                </a:extLst>
              </a:tr>
              <a:tr h="0">
                <a:tc>
                  <a:txBody>
                    <a:bodyPr/>
                    <a:lstStyle/>
                    <a:p>
                      <a:pPr marL="0" algn="l" defTabSz="686030" rtl="0" eaLnBrk="1" latinLnBrk="1" hangingPunct="1"/>
                      <a:r>
                        <a:rPr lang="ko-KR" altLang="en-US" sz="800" b="0" kern="1200" dirty="0">
                          <a:solidFill>
                            <a:schemeClr val="lt1"/>
                          </a:solidFill>
                          <a:latin typeface="+mn-lt"/>
                          <a:ea typeface="+mn-ea"/>
                          <a:cs typeface="+mn-cs"/>
                        </a:rPr>
                        <a:t>백업 완료 후 </a:t>
                      </a:r>
                      <a:r>
                        <a:rPr lang="en-US" altLang="ko-KR" sz="800" b="0" kern="1200" dirty="0">
                          <a:solidFill>
                            <a:schemeClr val="lt1"/>
                          </a:solidFill>
                          <a:latin typeface="+mn-lt"/>
                          <a:ea typeface="+mn-ea"/>
                          <a:cs typeface="+mn-cs"/>
                        </a:rPr>
                        <a:t>Proxy </a:t>
                      </a:r>
                      <a:r>
                        <a:rPr lang="ko-KR" altLang="en-US" sz="800" b="0" kern="1200" dirty="0">
                          <a:solidFill>
                            <a:schemeClr val="lt1"/>
                          </a:solidFill>
                          <a:latin typeface="+mn-lt"/>
                          <a:ea typeface="+mn-ea"/>
                          <a:cs typeface="+mn-cs"/>
                        </a:rPr>
                        <a:t>서버에서 </a:t>
                      </a:r>
                      <a:r>
                        <a:rPr lang="en-US" altLang="ko-KR" sz="800" b="0" kern="1200" dirty="0">
                          <a:solidFill>
                            <a:schemeClr val="lt1"/>
                          </a:solidFill>
                          <a:latin typeface="+mn-lt"/>
                          <a:ea typeface="+mn-ea"/>
                          <a:cs typeface="+mn-cs"/>
                        </a:rPr>
                        <a:t>VM </a:t>
                      </a:r>
                      <a:r>
                        <a:rPr lang="ko-KR" altLang="en-US" sz="800" b="0" kern="1200" dirty="0">
                          <a:solidFill>
                            <a:schemeClr val="lt1"/>
                          </a:solidFill>
                          <a:latin typeface="+mn-lt"/>
                          <a:ea typeface="+mn-ea"/>
                          <a:cs typeface="+mn-cs"/>
                        </a:rPr>
                        <a:t>디스크 제거 및 스냅샷 제거</a:t>
                      </a:r>
                    </a:p>
                  </a:txBody>
                  <a:tcPr>
                    <a:lnL w="12700" cap="flat" cmpd="sng" algn="ctr">
                      <a:solidFill>
                        <a:srgbClr val="003738"/>
                      </a:solidFill>
                      <a:prstDash val="solid"/>
                      <a:round/>
                      <a:headEnd type="none" w="med" len="med"/>
                      <a:tailEnd type="none" w="med" len="med"/>
                    </a:lnL>
                    <a:lnR w="12700" cap="flat" cmpd="sng" algn="ctr">
                      <a:solidFill>
                        <a:srgbClr val="003738"/>
                      </a:solidFill>
                      <a:prstDash val="solid"/>
                      <a:round/>
                      <a:headEnd type="none" w="med" len="med"/>
                      <a:tailEnd type="none" w="med" len="med"/>
                    </a:lnR>
                    <a:lnT w="12700" cap="flat" cmpd="sng" algn="ctr">
                      <a:solidFill>
                        <a:srgbClr val="9D9D9C"/>
                      </a:solidFill>
                      <a:prstDash val="solid"/>
                      <a:round/>
                      <a:headEnd type="none" w="med" len="med"/>
                      <a:tailEnd type="none" w="med" len="med"/>
                    </a:lnT>
                    <a:lnB w="12700" cap="flat" cmpd="sng" algn="ctr">
                      <a:solidFill>
                        <a:srgbClr val="003738"/>
                      </a:solidFill>
                      <a:prstDash val="solid"/>
                      <a:round/>
                      <a:headEnd type="none" w="med" len="med"/>
                      <a:tailEnd type="none" w="med" len="med"/>
                    </a:lnB>
                    <a:noFill/>
                  </a:tcPr>
                </a:tc>
                <a:extLst>
                  <a:ext uri="{0D108BD9-81ED-4DB2-BD59-A6C34878D82A}">
                    <a16:rowId xmlns:a16="http://schemas.microsoft.com/office/drawing/2014/main" val="1888412566"/>
                  </a:ext>
                </a:extLst>
              </a:tr>
            </a:tbl>
          </a:graphicData>
        </a:graphic>
      </p:graphicFrame>
      <p:sp>
        <p:nvSpPr>
          <p:cNvPr id="59" name="1 Oval">
            <a:extLst>
              <a:ext uri="{FF2B5EF4-FFF2-40B4-BE49-F238E27FC236}">
                <a16:creationId xmlns:a16="http://schemas.microsoft.com/office/drawing/2014/main" id="{8390FFFD-3ADC-4D54-BE59-26E82CFE7CA0}"/>
              </a:ext>
            </a:extLst>
          </p:cNvPr>
          <p:cNvSpPr/>
          <p:nvPr/>
        </p:nvSpPr>
        <p:spPr bwMode="auto">
          <a:xfrm>
            <a:off x="573846" y="3315028"/>
            <a:ext cx="212310" cy="215425"/>
          </a:xfrm>
          <a:prstGeom prst="ellipse">
            <a:avLst/>
          </a:prstGeom>
          <a:solidFill>
            <a:srgbClr val="9D9D9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85574" fontAlgn="base">
              <a:lnSpc>
                <a:spcPct val="90000"/>
              </a:lnSpc>
              <a:spcBef>
                <a:spcPct val="0"/>
              </a:spcBef>
              <a:spcAft>
                <a:spcPct val="0"/>
              </a:spcAft>
            </a:pPr>
            <a:r>
              <a:rPr lang="en-US" sz="750" b="1" spc="-38" dirty="0">
                <a:solidFill>
                  <a:schemeClr val="bg1"/>
                </a:solidFill>
                <a:ea typeface="Segoe UI" pitchFamily="34" charset="0"/>
                <a:cs typeface="Arial" panose="020B0604020202020204" pitchFamily="34" charset="0"/>
              </a:rPr>
              <a:t>1</a:t>
            </a:r>
            <a:endParaRPr lang="ru-RU" sz="750" b="1" spc="-38" dirty="0" err="1">
              <a:solidFill>
                <a:schemeClr val="bg1"/>
              </a:solidFill>
              <a:ea typeface="Segoe UI" pitchFamily="34" charset="0"/>
              <a:cs typeface="Arial" panose="020B0604020202020204" pitchFamily="34" charset="0"/>
            </a:endParaRPr>
          </a:p>
        </p:txBody>
      </p:sp>
      <p:sp>
        <p:nvSpPr>
          <p:cNvPr id="60" name="1 Oval">
            <a:extLst>
              <a:ext uri="{FF2B5EF4-FFF2-40B4-BE49-F238E27FC236}">
                <a16:creationId xmlns:a16="http://schemas.microsoft.com/office/drawing/2014/main" id="{F568CBEF-EDBC-4752-AAA9-F5AA98562616}"/>
              </a:ext>
            </a:extLst>
          </p:cNvPr>
          <p:cNvSpPr/>
          <p:nvPr/>
        </p:nvSpPr>
        <p:spPr bwMode="auto">
          <a:xfrm>
            <a:off x="573846" y="3530453"/>
            <a:ext cx="212310" cy="215425"/>
          </a:xfrm>
          <a:prstGeom prst="ellipse">
            <a:avLst/>
          </a:prstGeom>
          <a:solidFill>
            <a:srgbClr val="9D9D9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85574" fontAlgn="base">
              <a:lnSpc>
                <a:spcPct val="90000"/>
              </a:lnSpc>
              <a:spcBef>
                <a:spcPct val="0"/>
              </a:spcBef>
              <a:spcAft>
                <a:spcPct val="0"/>
              </a:spcAft>
            </a:pPr>
            <a:r>
              <a:rPr lang="en-US" sz="750" b="1" spc="-38" dirty="0">
                <a:solidFill>
                  <a:schemeClr val="bg1"/>
                </a:solidFill>
                <a:ea typeface="Segoe UI" pitchFamily="34" charset="0"/>
                <a:cs typeface="Arial" panose="020B0604020202020204" pitchFamily="34" charset="0"/>
              </a:rPr>
              <a:t>2</a:t>
            </a:r>
            <a:endParaRPr lang="ru-RU" sz="750" b="1" spc="-38" dirty="0" err="1">
              <a:solidFill>
                <a:schemeClr val="bg1"/>
              </a:solidFill>
              <a:ea typeface="Segoe UI" pitchFamily="34" charset="0"/>
              <a:cs typeface="Arial" panose="020B0604020202020204" pitchFamily="34" charset="0"/>
            </a:endParaRPr>
          </a:p>
        </p:txBody>
      </p:sp>
      <p:sp>
        <p:nvSpPr>
          <p:cNvPr id="61" name="1 Oval">
            <a:extLst>
              <a:ext uri="{FF2B5EF4-FFF2-40B4-BE49-F238E27FC236}">
                <a16:creationId xmlns:a16="http://schemas.microsoft.com/office/drawing/2014/main" id="{4BA4E300-06EA-488C-A98D-C0CC89A3D0AF}"/>
              </a:ext>
            </a:extLst>
          </p:cNvPr>
          <p:cNvSpPr/>
          <p:nvPr/>
        </p:nvSpPr>
        <p:spPr bwMode="auto">
          <a:xfrm>
            <a:off x="573846" y="3745878"/>
            <a:ext cx="212310" cy="215425"/>
          </a:xfrm>
          <a:prstGeom prst="ellipse">
            <a:avLst/>
          </a:prstGeom>
          <a:solidFill>
            <a:srgbClr val="9D9D9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85574" fontAlgn="base">
              <a:lnSpc>
                <a:spcPct val="90000"/>
              </a:lnSpc>
              <a:spcBef>
                <a:spcPct val="0"/>
              </a:spcBef>
              <a:spcAft>
                <a:spcPct val="0"/>
              </a:spcAft>
            </a:pPr>
            <a:r>
              <a:rPr lang="en-US" sz="750" b="1" spc="-38" dirty="0">
                <a:solidFill>
                  <a:schemeClr val="bg1"/>
                </a:solidFill>
                <a:ea typeface="Segoe UI" pitchFamily="34" charset="0"/>
                <a:cs typeface="Arial" panose="020B0604020202020204" pitchFamily="34" charset="0"/>
              </a:rPr>
              <a:t>3</a:t>
            </a:r>
            <a:endParaRPr lang="ru-RU" sz="750" b="1" spc="-38" dirty="0" err="1">
              <a:solidFill>
                <a:schemeClr val="bg1"/>
              </a:solidFill>
              <a:ea typeface="Segoe UI" pitchFamily="34" charset="0"/>
              <a:cs typeface="Arial" panose="020B0604020202020204" pitchFamily="34" charset="0"/>
            </a:endParaRPr>
          </a:p>
        </p:txBody>
      </p:sp>
      <p:sp>
        <p:nvSpPr>
          <p:cNvPr id="62" name="1 Oval">
            <a:extLst>
              <a:ext uri="{FF2B5EF4-FFF2-40B4-BE49-F238E27FC236}">
                <a16:creationId xmlns:a16="http://schemas.microsoft.com/office/drawing/2014/main" id="{680E2D3D-FC8A-4D7D-A8DD-DF192433325A}"/>
              </a:ext>
            </a:extLst>
          </p:cNvPr>
          <p:cNvSpPr/>
          <p:nvPr/>
        </p:nvSpPr>
        <p:spPr bwMode="auto">
          <a:xfrm>
            <a:off x="573846" y="3963792"/>
            <a:ext cx="212310" cy="215425"/>
          </a:xfrm>
          <a:prstGeom prst="ellipse">
            <a:avLst/>
          </a:prstGeom>
          <a:solidFill>
            <a:srgbClr val="9D9D9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85574" fontAlgn="base">
              <a:lnSpc>
                <a:spcPct val="90000"/>
              </a:lnSpc>
              <a:spcBef>
                <a:spcPct val="0"/>
              </a:spcBef>
              <a:spcAft>
                <a:spcPct val="0"/>
              </a:spcAft>
            </a:pPr>
            <a:r>
              <a:rPr lang="en-US" sz="750" b="1" spc="-38" dirty="0">
                <a:solidFill>
                  <a:schemeClr val="bg1"/>
                </a:solidFill>
                <a:ea typeface="Segoe UI" pitchFamily="34" charset="0"/>
                <a:cs typeface="Arial" panose="020B0604020202020204" pitchFamily="34" charset="0"/>
              </a:rPr>
              <a:t>4</a:t>
            </a:r>
            <a:endParaRPr lang="ru-RU" sz="750" b="1" spc="-38" dirty="0" err="1">
              <a:solidFill>
                <a:schemeClr val="bg1"/>
              </a:solidFill>
              <a:ea typeface="Segoe UI" pitchFamily="34" charset="0"/>
              <a:cs typeface="Arial" panose="020B0604020202020204" pitchFamily="34" charset="0"/>
            </a:endParaRPr>
          </a:p>
        </p:txBody>
      </p:sp>
      <p:sp>
        <p:nvSpPr>
          <p:cNvPr id="63" name="1 Oval">
            <a:extLst>
              <a:ext uri="{FF2B5EF4-FFF2-40B4-BE49-F238E27FC236}">
                <a16:creationId xmlns:a16="http://schemas.microsoft.com/office/drawing/2014/main" id="{AAFFECE3-4EE5-4F91-BB0C-4E81CEF1F0C5}"/>
              </a:ext>
            </a:extLst>
          </p:cNvPr>
          <p:cNvSpPr/>
          <p:nvPr/>
        </p:nvSpPr>
        <p:spPr bwMode="auto">
          <a:xfrm>
            <a:off x="574884" y="4179853"/>
            <a:ext cx="212310" cy="215425"/>
          </a:xfrm>
          <a:prstGeom prst="ellipse">
            <a:avLst/>
          </a:prstGeom>
          <a:solidFill>
            <a:srgbClr val="9D9D9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85574" fontAlgn="base">
              <a:lnSpc>
                <a:spcPct val="90000"/>
              </a:lnSpc>
              <a:spcBef>
                <a:spcPct val="0"/>
              </a:spcBef>
              <a:spcAft>
                <a:spcPct val="0"/>
              </a:spcAft>
            </a:pPr>
            <a:r>
              <a:rPr lang="en-US" sz="750" b="1" spc="-38" dirty="0">
                <a:solidFill>
                  <a:schemeClr val="bg1"/>
                </a:solidFill>
                <a:ea typeface="Segoe UI" pitchFamily="34" charset="0"/>
                <a:cs typeface="Arial" panose="020B0604020202020204" pitchFamily="34" charset="0"/>
              </a:rPr>
              <a:t>5</a:t>
            </a:r>
            <a:endParaRPr lang="ru-RU" sz="750" b="1" spc="-38" dirty="0" err="1">
              <a:solidFill>
                <a:schemeClr val="bg1"/>
              </a:solidFill>
              <a:ea typeface="Segoe UI" pitchFamily="34" charset="0"/>
              <a:cs typeface="Arial" panose="020B0604020202020204" pitchFamily="34" charset="0"/>
            </a:endParaRPr>
          </a:p>
        </p:txBody>
      </p:sp>
      <p:grpSp>
        <p:nvGrpSpPr>
          <p:cNvPr id="17" name="그룹 16">
            <a:extLst>
              <a:ext uri="{FF2B5EF4-FFF2-40B4-BE49-F238E27FC236}">
                <a16:creationId xmlns:a16="http://schemas.microsoft.com/office/drawing/2014/main" id="{83C27276-A2F7-4F87-87E5-0BAA8CB0A87E}"/>
              </a:ext>
            </a:extLst>
          </p:cNvPr>
          <p:cNvGrpSpPr/>
          <p:nvPr/>
        </p:nvGrpSpPr>
        <p:grpSpPr>
          <a:xfrm>
            <a:off x="4795766" y="1387282"/>
            <a:ext cx="4056820" cy="2745533"/>
            <a:chOff x="4795766" y="1174218"/>
            <a:chExt cx="4056820" cy="2745533"/>
          </a:xfrm>
        </p:grpSpPr>
        <p:cxnSp>
          <p:nvCxnSpPr>
            <p:cNvPr id="52" name="Straight Connector 30">
              <a:extLst>
                <a:ext uri="{FF2B5EF4-FFF2-40B4-BE49-F238E27FC236}">
                  <a16:creationId xmlns:a16="http://schemas.microsoft.com/office/drawing/2014/main" id="{9D594079-6AFB-4322-B0EF-74EABD6308F6}"/>
                </a:ext>
              </a:extLst>
            </p:cNvPr>
            <p:cNvCxnSpPr>
              <a:cxnSpLocks/>
            </p:cNvCxnSpPr>
            <p:nvPr/>
          </p:nvCxnSpPr>
          <p:spPr>
            <a:xfrm flipH="1" flipV="1">
              <a:off x="4795766" y="1913329"/>
              <a:ext cx="3811023" cy="11160"/>
            </a:xfrm>
            <a:prstGeom prst="line">
              <a:avLst/>
            </a:prstGeom>
            <a:noFill/>
            <a:ln w="12700">
              <a:solidFill>
                <a:srgbClr val="9D9D9C"/>
              </a:solidFill>
              <a:prstDash val="solid"/>
              <a:tailEnd type="none"/>
            </a:ln>
          </p:spPr>
          <p:style>
            <a:lnRef idx="2">
              <a:schemeClr val="accent1">
                <a:shade val="50000"/>
              </a:schemeClr>
            </a:lnRef>
            <a:fillRef idx="1">
              <a:schemeClr val="accent1"/>
            </a:fillRef>
            <a:effectRef idx="0">
              <a:schemeClr val="accent1"/>
            </a:effectRef>
            <a:fontRef idx="minor">
              <a:schemeClr val="lt1"/>
            </a:fontRef>
          </p:style>
        </p:cxnSp>
        <p:sp>
          <p:nvSpPr>
            <p:cNvPr id="65" name="TextBox 64">
              <a:extLst>
                <a:ext uri="{FF2B5EF4-FFF2-40B4-BE49-F238E27FC236}">
                  <a16:creationId xmlns:a16="http://schemas.microsoft.com/office/drawing/2014/main" id="{75828CA4-4DDB-471F-8E0F-0BAFB04CA636}"/>
                </a:ext>
              </a:extLst>
            </p:cNvPr>
            <p:cNvSpPr txBox="1"/>
            <p:nvPr/>
          </p:nvSpPr>
          <p:spPr>
            <a:xfrm>
              <a:off x="6876055" y="1436518"/>
              <a:ext cx="1352919" cy="267620"/>
            </a:xfrm>
            <a:prstGeom prst="rect">
              <a:avLst/>
            </a:prstGeom>
            <a:noFill/>
          </p:spPr>
          <p:txBody>
            <a:bodyPr wrap="square" rtlCol="0">
              <a:spAutoFit/>
            </a:bodyPr>
            <a:lstStyle/>
            <a:p>
              <a:pPr>
                <a:lnSpc>
                  <a:spcPct val="90000"/>
                </a:lnSpc>
              </a:pPr>
              <a:r>
                <a:rPr lang="en-US" sz="750" b="1" dirty="0">
                  <a:solidFill>
                    <a:schemeClr val="bg1"/>
                  </a:solidFill>
                  <a:cs typeface="Arial" panose="020B0604020202020204" pitchFamily="34" charset="0"/>
                </a:rPr>
                <a:t>Veeam </a:t>
              </a:r>
              <a:br>
                <a:rPr lang="en-US" sz="750" b="1" dirty="0">
                  <a:solidFill>
                    <a:schemeClr val="bg1"/>
                  </a:solidFill>
                  <a:cs typeface="Arial" panose="020B0604020202020204" pitchFamily="34" charset="0"/>
                </a:rPr>
              </a:br>
              <a:r>
                <a:rPr lang="en-US" sz="750" b="1" dirty="0">
                  <a:solidFill>
                    <a:schemeClr val="bg1"/>
                  </a:solidFill>
                  <a:cs typeface="Arial" panose="020B0604020202020204" pitchFamily="34" charset="0"/>
                </a:rPr>
                <a:t>backup server</a:t>
              </a:r>
            </a:p>
          </p:txBody>
        </p:sp>
        <p:cxnSp>
          <p:nvCxnSpPr>
            <p:cNvPr id="70" name="Straight Connector 31">
              <a:extLst>
                <a:ext uri="{FF2B5EF4-FFF2-40B4-BE49-F238E27FC236}">
                  <a16:creationId xmlns:a16="http://schemas.microsoft.com/office/drawing/2014/main" id="{E6D30E95-C620-466E-8D10-D4EB5613BFD6}"/>
                </a:ext>
              </a:extLst>
            </p:cNvPr>
            <p:cNvCxnSpPr>
              <a:cxnSpLocks/>
              <a:stCxn id="86" idx="0"/>
            </p:cNvCxnSpPr>
            <p:nvPr/>
          </p:nvCxnSpPr>
          <p:spPr>
            <a:xfrm flipH="1" flipV="1">
              <a:off x="8353300" y="1924489"/>
              <a:ext cx="1" cy="1003835"/>
            </a:xfrm>
            <a:prstGeom prst="line">
              <a:avLst/>
            </a:prstGeom>
            <a:noFill/>
            <a:ln w="12700">
              <a:solidFill>
                <a:srgbClr val="9D9D9C"/>
              </a:solidFill>
              <a:prstDash val="solid"/>
              <a:tailEnd type="diamond"/>
            </a:ln>
          </p:spPr>
          <p:style>
            <a:lnRef idx="2">
              <a:schemeClr val="accent1">
                <a:shade val="50000"/>
              </a:schemeClr>
            </a:lnRef>
            <a:fillRef idx="1">
              <a:schemeClr val="accent1"/>
            </a:fillRef>
            <a:effectRef idx="0">
              <a:schemeClr val="accent1"/>
            </a:effectRef>
            <a:fontRef idx="minor">
              <a:schemeClr val="lt1"/>
            </a:fontRef>
          </p:style>
        </p:cxnSp>
        <p:sp>
          <p:nvSpPr>
            <p:cNvPr id="75" name="TextBox 74">
              <a:extLst>
                <a:ext uri="{FF2B5EF4-FFF2-40B4-BE49-F238E27FC236}">
                  <a16:creationId xmlns:a16="http://schemas.microsoft.com/office/drawing/2014/main" id="{CBCECD08-CF9A-46E9-8DEA-FFF2585D3C4A}"/>
                </a:ext>
              </a:extLst>
            </p:cNvPr>
            <p:cNvSpPr txBox="1"/>
            <p:nvPr/>
          </p:nvSpPr>
          <p:spPr>
            <a:xfrm>
              <a:off x="7854014" y="3613873"/>
              <a:ext cx="998572" cy="267620"/>
            </a:xfrm>
            <a:prstGeom prst="rect">
              <a:avLst/>
            </a:prstGeom>
            <a:noFill/>
          </p:spPr>
          <p:txBody>
            <a:bodyPr wrap="square" rtlCol="0">
              <a:spAutoFit/>
            </a:bodyPr>
            <a:lstStyle/>
            <a:p>
              <a:pPr algn="ctr">
                <a:lnSpc>
                  <a:spcPct val="90000"/>
                </a:lnSpc>
              </a:pPr>
              <a:r>
                <a:rPr lang="en-US" sz="750" b="1" dirty="0">
                  <a:solidFill>
                    <a:schemeClr val="bg1"/>
                  </a:solidFill>
                  <a:cs typeface="Arial" panose="020B0604020202020204" pitchFamily="34" charset="0"/>
                </a:rPr>
                <a:t>Backup repository</a:t>
              </a:r>
            </a:p>
          </p:txBody>
        </p:sp>
        <p:pic>
          <p:nvPicPr>
            <p:cNvPr id="86" name="Graphic 7">
              <a:extLst>
                <a:ext uri="{FF2B5EF4-FFF2-40B4-BE49-F238E27FC236}">
                  <a16:creationId xmlns:a16="http://schemas.microsoft.com/office/drawing/2014/main" id="{3A1AACC2-4E75-4DD3-8271-A224FF61DC8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067051" y="2928324"/>
              <a:ext cx="572499" cy="680997"/>
            </a:xfrm>
            <a:prstGeom prst="rect">
              <a:avLst/>
            </a:prstGeom>
          </p:spPr>
        </p:pic>
        <p:cxnSp>
          <p:nvCxnSpPr>
            <p:cNvPr id="91" name="Straight Connector 31">
              <a:extLst>
                <a:ext uri="{FF2B5EF4-FFF2-40B4-BE49-F238E27FC236}">
                  <a16:creationId xmlns:a16="http://schemas.microsoft.com/office/drawing/2014/main" id="{9969BFF1-316F-46FF-B654-CE03B7D384E1}"/>
                </a:ext>
              </a:extLst>
            </p:cNvPr>
            <p:cNvCxnSpPr>
              <a:cxnSpLocks/>
              <a:stCxn id="94" idx="0"/>
            </p:cNvCxnSpPr>
            <p:nvPr/>
          </p:nvCxnSpPr>
          <p:spPr>
            <a:xfrm flipV="1">
              <a:off x="5363022" y="1924491"/>
              <a:ext cx="3508" cy="501670"/>
            </a:xfrm>
            <a:prstGeom prst="line">
              <a:avLst/>
            </a:prstGeom>
            <a:noFill/>
            <a:ln w="12700">
              <a:solidFill>
                <a:srgbClr val="9D9D9C"/>
              </a:solidFill>
              <a:prstDash val="solid"/>
              <a:tailEnd type="diamond"/>
            </a:ln>
          </p:spPr>
          <p:style>
            <a:lnRef idx="2">
              <a:schemeClr val="accent1">
                <a:shade val="50000"/>
              </a:schemeClr>
            </a:lnRef>
            <a:fillRef idx="1">
              <a:schemeClr val="accent1"/>
            </a:fillRef>
            <a:effectRef idx="0">
              <a:schemeClr val="accent1"/>
            </a:effectRef>
            <a:fontRef idx="minor">
              <a:schemeClr val="lt1"/>
            </a:fontRef>
          </p:style>
        </p:cxnSp>
        <p:cxnSp>
          <p:nvCxnSpPr>
            <p:cNvPr id="92" name="Straight Connector 31">
              <a:extLst>
                <a:ext uri="{FF2B5EF4-FFF2-40B4-BE49-F238E27FC236}">
                  <a16:creationId xmlns:a16="http://schemas.microsoft.com/office/drawing/2014/main" id="{2E4FC597-18E7-4A9F-9AE6-16C61065E7BD}"/>
                </a:ext>
              </a:extLst>
            </p:cNvPr>
            <p:cNvCxnSpPr/>
            <p:nvPr/>
          </p:nvCxnSpPr>
          <p:spPr>
            <a:xfrm>
              <a:off x="6695984" y="1687050"/>
              <a:ext cx="0" cy="226279"/>
            </a:xfrm>
            <a:prstGeom prst="line">
              <a:avLst/>
            </a:prstGeom>
            <a:noFill/>
            <a:ln w="12700">
              <a:solidFill>
                <a:srgbClr val="9D9D9C"/>
              </a:solidFill>
              <a:prstDash val="solid"/>
              <a:tailEnd type="diamond"/>
            </a:ln>
          </p:spPr>
          <p:style>
            <a:lnRef idx="2">
              <a:schemeClr val="accent1">
                <a:shade val="50000"/>
              </a:schemeClr>
            </a:lnRef>
            <a:fillRef idx="1">
              <a:schemeClr val="accent1"/>
            </a:fillRef>
            <a:effectRef idx="0">
              <a:schemeClr val="accent1"/>
            </a:effectRef>
            <a:fontRef idx="minor">
              <a:schemeClr val="lt1"/>
            </a:fontRef>
          </p:style>
        </p:cxnSp>
        <p:pic>
          <p:nvPicPr>
            <p:cNvPr id="93" name="Graphic 84">
              <a:extLst>
                <a:ext uri="{FF2B5EF4-FFF2-40B4-BE49-F238E27FC236}">
                  <a16:creationId xmlns:a16="http://schemas.microsoft.com/office/drawing/2014/main" id="{7927E7F5-D2A1-407A-BACA-BBE5AD8EE75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509738" y="1174218"/>
              <a:ext cx="374056" cy="543421"/>
            </a:xfrm>
            <a:prstGeom prst="rect">
              <a:avLst/>
            </a:prstGeom>
          </p:spPr>
        </p:pic>
        <p:pic>
          <p:nvPicPr>
            <p:cNvPr id="94" name="Graphic 45">
              <a:extLst>
                <a:ext uri="{FF2B5EF4-FFF2-40B4-BE49-F238E27FC236}">
                  <a16:creationId xmlns:a16="http://schemas.microsoft.com/office/drawing/2014/main" id="{66A5F9F4-4265-42E3-84A2-1FA2D224D86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795766" y="2426161"/>
              <a:ext cx="1134511" cy="1183160"/>
            </a:xfrm>
            <a:prstGeom prst="rect">
              <a:avLst/>
            </a:prstGeom>
          </p:spPr>
        </p:pic>
        <p:pic>
          <p:nvPicPr>
            <p:cNvPr id="95" name="Graphic 45">
              <a:extLst>
                <a:ext uri="{FF2B5EF4-FFF2-40B4-BE49-F238E27FC236}">
                  <a16:creationId xmlns:a16="http://schemas.microsoft.com/office/drawing/2014/main" id="{8540CF02-276E-42A1-8756-A389ED95E6D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053551" y="2426161"/>
              <a:ext cx="1134511" cy="1183160"/>
            </a:xfrm>
            <a:prstGeom prst="rect">
              <a:avLst/>
            </a:prstGeom>
          </p:spPr>
        </p:pic>
        <p:sp>
          <p:nvSpPr>
            <p:cNvPr id="4" name="직사각형 3">
              <a:extLst>
                <a:ext uri="{FF2B5EF4-FFF2-40B4-BE49-F238E27FC236}">
                  <a16:creationId xmlns:a16="http://schemas.microsoft.com/office/drawing/2014/main" id="{67E551E6-C69E-4405-AE97-560DE05E4A1A}"/>
                </a:ext>
              </a:extLst>
            </p:cNvPr>
            <p:cNvSpPr/>
            <p:nvPr/>
          </p:nvSpPr>
          <p:spPr bwMode="auto">
            <a:xfrm>
              <a:off x="6906206" y="2370339"/>
              <a:ext cx="362841" cy="334565"/>
            </a:xfrm>
            <a:prstGeom prst="rect">
              <a:avLst/>
            </a:prstGeom>
            <a:solidFill>
              <a:srgbClr val="003738"/>
            </a:solidFill>
            <a:ln w="12700">
              <a:solidFill>
                <a:srgbClr val="003738"/>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ko-KR" altLang="en-US"/>
            </a:p>
          </p:txBody>
        </p:sp>
        <p:pic>
          <p:nvPicPr>
            <p:cNvPr id="96" name="Graphic 69">
              <a:extLst>
                <a:ext uri="{FF2B5EF4-FFF2-40B4-BE49-F238E27FC236}">
                  <a16:creationId xmlns:a16="http://schemas.microsoft.com/office/drawing/2014/main" id="{C24EE804-8948-4A56-9CC3-9184ECC9488D}"/>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933943" y="2417283"/>
              <a:ext cx="237105" cy="269870"/>
            </a:xfrm>
            <a:prstGeom prst="rect">
              <a:avLst/>
            </a:prstGeom>
          </p:spPr>
        </p:pic>
        <p:cxnSp>
          <p:nvCxnSpPr>
            <p:cNvPr id="97" name="Straight Connector 31">
              <a:extLst>
                <a:ext uri="{FF2B5EF4-FFF2-40B4-BE49-F238E27FC236}">
                  <a16:creationId xmlns:a16="http://schemas.microsoft.com/office/drawing/2014/main" id="{AD841269-2BB5-4C5E-B4B4-3A8E8A1B1330}"/>
                </a:ext>
              </a:extLst>
            </p:cNvPr>
            <p:cNvCxnSpPr>
              <a:cxnSpLocks/>
              <a:stCxn id="95" idx="0"/>
            </p:cNvCxnSpPr>
            <p:nvPr/>
          </p:nvCxnSpPr>
          <p:spPr>
            <a:xfrm flipV="1">
              <a:off x="6620807" y="1924491"/>
              <a:ext cx="0" cy="501670"/>
            </a:xfrm>
            <a:prstGeom prst="line">
              <a:avLst/>
            </a:prstGeom>
            <a:noFill/>
            <a:ln w="12700">
              <a:solidFill>
                <a:srgbClr val="9D9D9C"/>
              </a:solidFill>
              <a:prstDash val="solid"/>
              <a:tailEnd type="diamond"/>
            </a:ln>
          </p:spPr>
          <p:style>
            <a:lnRef idx="2">
              <a:schemeClr val="accent1">
                <a:shade val="50000"/>
              </a:schemeClr>
            </a:lnRef>
            <a:fillRef idx="1">
              <a:schemeClr val="accent1"/>
            </a:fillRef>
            <a:effectRef idx="0">
              <a:schemeClr val="accent1"/>
            </a:effectRef>
            <a:fontRef idx="minor">
              <a:schemeClr val="lt1"/>
            </a:fontRef>
          </p:style>
        </p:cxnSp>
        <p:sp>
          <p:nvSpPr>
            <p:cNvPr id="98" name="TextBox 97">
              <a:extLst>
                <a:ext uri="{FF2B5EF4-FFF2-40B4-BE49-F238E27FC236}">
                  <a16:creationId xmlns:a16="http://schemas.microsoft.com/office/drawing/2014/main" id="{7B810AEC-1A90-4ABA-A801-A38CA796F433}"/>
                </a:ext>
              </a:extLst>
            </p:cNvPr>
            <p:cNvSpPr txBox="1"/>
            <p:nvPr/>
          </p:nvSpPr>
          <p:spPr>
            <a:xfrm>
              <a:off x="4875657" y="3619669"/>
              <a:ext cx="974726" cy="196208"/>
            </a:xfrm>
            <a:prstGeom prst="rect">
              <a:avLst/>
            </a:prstGeom>
            <a:noFill/>
          </p:spPr>
          <p:txBody>
            <a:bodyPr wrap="square" rtlCol="0">
              <a:spAutoFit/>
            </a:bodyPr>
            <a:lstStyle/>
            <a:p>
              <a:pPr algn="ctr">
                <a:lnSpc>
                  <a:spcPct val="90000"/>
                </a:lnSpc>
              </a:pPr>
              <a:r>
                <a:rPr lang="ko-KR" altLang="en-US" sz="750" b="1" dirty="0">
                  <a:solidFill>
                    <a:schemeClr val="bg1"/>
                  </a:solidFill>
                  <a:cs typeface="Arial" panose="020B0604020202020204" pitchFamily="34" charset="0"/>
                </a:rPr>
                <a:t>운영</a:t>
              </a:r>
              <a:r>
                <a:rPr lang="en-US" altLang="ko-KR" sz="750" b="1" dirty="0">
                  <a:solidFill>
                    <a:schemeClr val="bg1"/>
                  </a:solidFill>
                  <a:cs typeface="Arial" panose="020B0604020202020204" pitchFamily="34" charset="0"/>
                </a:rPr>
                <a:t> </a:t>
              </a:r>
              <a:r>
                <a:rPr lang="en-US" sz="750" b="1" dirty="0">
                  <a:solidFill>
                    <a:schemeClr val="bg1"/>
                  </a:solidFill>
                  <a:cs typeface="Arial" panose="020B0604020202020204" pitchFamily="34" charset="0"/>
                </a:rPr>
                <a:t>ESX</a:t>
              </a:r>
            </a:p>
          </p:txBody>
        </p:sp>
        <p:sp>
          <p:nvSpPr>
            <p:cNvPr id="100" name="TextBox 99">
              <a:extLst>
                <a:ext uri="{FF2B5EF4-FFF2-40B4-BE49-F238E27FC236}">
                  <a16:creationId xmlns:a16="http://schemas.microsoft.com/office/drawing/2014/main" id="{3E227BE2-5D39-45CF-A315-F19DF833CD9C}"/>
                </a:ext>
              </a:extLst>
            </p:cNvPr>
            <p:cNvSpPr txBox="1"/>
            <p:nvPr/>
          </p:nvSpPr>
          <p:spPr>
            <a:xfrm>
              <a:off x="6053550" y="3619669"/>
              <a:ext cx="1134512" cy="300082"/>
            </a:xfrm>
            <a:prstGeom prst="rect">
              <a:avLst/>
            </a:prstGeom>
            <a:noFill/>
          </p:spPr>
          <p:txBody>
            <a:bodyPr wrap="square" rtlCol="0">
              <a:spAutoFit/>
            </a:bodyPr>
            <a:lstStyle/>
            <a:p>
              <a:pPr algn="ctr">
                <a:lnSpc>
                  <a:spcPct val="90000"/>
                </a:lnSpc>
              </a:pPr>
              <a:r>
                <a:rPr lang="ko-KR" altLang="en-US" sz="750" b="1" dirty="0">
                  <a:solidFill>
                    <a:schemeClr val="bg1"/>
                  </a:solidFill>
                  <a:cs typeface="Arial" panose="020B0604020202020204" pitchFamily="34" charset="0"/>
                </a:rPr>
                <a:t>운영</a:t>
              </a:r>
              <a:r>
                <a:rPr lang="en-US" altLang="ko-KR" sz="750" b="1" dirty="0">
                  <a:solidFill>
                    <a:schemeClr val="bg1"/>
                  </a:solidFill>
                  <a:cs typeface="Arial" panose="020B0604020202020204" pitchFamily="34" charset="0"/>
                </a:rPr>
                <a:t> </a:t>
              </a:r>
              <a:r>
                <a:rPr lang="en-US" sz="750" b="1" dirty="0">
                  <a:solidFill>
                    <a:schemeClr val="bg1"/>
                  </a:solidFill>
                  <a:cs typeface="Arial" panose="020B0604020202020204" pitchFamily="34" charset="0"/>
                </a:rPr>
                <a:t>ESX</a:t>
              </a:r>
            </a:p>
            <a:p>
              <a:pPr algn="ctr">
                <a:lnSpc>
                  <a:spcPct val="90000"/>
                </a:lnSpc>
              </a:pPr>
              <a:r>
                <a:rPr lang="en-US" sz="750" b="1" dirty="0">
                  <a:solidFill>
                    <a:srgbClr val="93EB20"/>
                  </a:solidFill>
                  <a:cs typeface="Arial" panose="020B0604020202020204" pitchFamily="34" charset="0"/>
                </a:rPr>
                <a:t>(Proxy</a:t>
              </a:r>
              <a:r>
                <a:rPr lang="ko-KR" altLang="en-US" sz="750" b="1" dirty="0">
                  <a:solidFill>
                    <a:srgbClr val="93EB20"/>
                  </a:solidFill>
                  <a:cs typeface="Arial" panose="020B0604020202020204" pitchFamily="34" charset="0"/>
                </a:rPr>
                <a:t> </a:t>
              </a:r>
              <a:r>
                <a:rPr lang="en-US" altLang="ko-KR" sz="750" b="1" dirty="0">
                  <a:solidFill>
                    <a:srgbClr val="93EB20"/>
                  </a:solidFill>
                  <a:cs typeface="Arial" panose="020B0604020202020204" pitchFamily="34" charset="0"/>
                </a:rPr>
                <a:t>VM</a:t>
              </a:r>
              <a:r>
                <a:rPr lang="ko-KR" altLang="en-US" sz="750" b="1" dirty="0">
                  <a:solidFill>
                    <a:srgbClr val="93EB20"/>
                  </a:solidFill>
                  <a:cs typeface="Arial" panose="020B0604020202020204" pitchFamily="34" charset="0"/>
                </a:rPr>
                <a:t> 포함</a:t>
              </a:r>
              <a:r>
                <a:rPr lang="en-US" altLang="ko-KR" sz="750" b="1" dirty="0">
                  <a:solidFill>
                    <a:srgbClr val="93EB20"/>
                  </a:solidFill>
                  <a:cs typeface="Arial" panose="020B0604020202020204" pitchFamily="34" charset="0"/>
                </a:rPr>
                <a:t>)</a:t>
              </a:r>
              <a:endParaRPr lang="en-US" sz="750" b="1" dirty="0">
                <a:solidFill>
                  <a:srgbClr val="93EB20"/>
                </a:solidFill>
                <a:cs typeface="Arial" panose="020B0604020202020204" pitchFamily="34" charset="0"/>
              </a:endParaRPr>
            </a:p>
          </p:txBody>
        </p:sp>
        <p:cxnSp>
          <p:nvCxnSpPr>
            <p:cNvPr id="12" name="직선 화살표 연결선 11">
              <a:extLst>
                <a:ext uri="{FF2B5EF4-FFF2-40B4-BE49-F238E27FC236}">
                  <a16:creationId xmlns:a16="http://schemas.microsoft.com/office/drawing/2014/main" id="{C39E4B63-0DE1-4040-91BA-A346B5BC9857}"/>
                </a:ext>
              </a:extLst>
            </p:cNvPr>
            <p:cNvCxnSpPr/>
            <p:nvPr/>
          </p:nvCxnSpPr>
          <p:spPr>
            <a:xfrm flipH="1">
              <a:off x="5584054" y="2426161"/>
              <a:ext cx="1349889" cy="1045009"/>
            </a:xfrm>
            <a:prstGeom prst="straightConnector1">
              <a:avLst/>
            </a:prstGeom>
            <a:noFill/>
            <a:ln w="12700">
              <a:solidFill>
                <a:srgbClr val="00E296"/>
              </a:solidFill>
              <a:prstDash val="solid"/>
              <a:headEnd type="none"/>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14" name="직선 화살표 연결선 13">
              <a:extLst>
                <a:ext uri="{FF2B5EF4-FFF2-40B4-BE49-F238E27FC236}">
                  <a16:creationId xmlns:a16="http://schemas.microsoft.com/office/drawing/2014/main" id="{7955F16E-3DFB-4EFB-8DE2-4CB734AA26A4}"/>
                </a:ext>
              </a:extLst>
            </p:cNvPr>
            <p:cNvCxnSpPr>
              <a:endCxn id="4" idx="1"/>
            </p:cNvCxnSpPr>
            <p:nvPr/>
          </p:nvCxnSpPr>
          <p:spPr>
            <a:xfrm flipV="1">
              <a:off x="5601810" y="2537622"/>
              <a:ext cx="1304396" cy="1012351"/>
            </a:xfrm>
            <a:prstGeom prst="straightConnector1">
              <a:avLst/>
            </a:prstGeom>
            <a:noFill/>
            <a:ln w="12700">
              <a:solidFill>
                <a:srgbClr val="00E296"/>
              </a:solidFill>
              <a:prstDash val="solid"/>
              <a:headEnd type="none"/>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101" name="1 Oval">
              <a:extLst>
                <a:ext uri="{FF2B5EF4-FFF2-40B4-BE49-F238E27FC236}">
                  <a16:creationId xmlns:a16="http://schemas.microsoft.com/office/drawing/2014/main" id="{27D591F9-B03C-4744-8BEC-2DCEF9F986B8}"/>
                </a:ext>
              </a:extLst>
            </p:cNvPr>
            <p:cNvSpPr/>
            <p:nvPr/>
          </p:nvSpPr>
          <p:spPr bwMode="auto">
            <a:xfrm>
              <a:off x="5876605" y="2836091"/>
              <a:ext cx="231193" cy="253935"/>
            </a:xfrm>
            <a:prstGeom prst="ellipse">
              <a:avLst/>
            </a:prstGeom>
            <a:solidFill>
              <a:srgbClr val="9D9D9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85574" fontAlgn="base">
                <a:lnSpc>
                  <a:spcPct val="90000"/>
                </a:lnSpc>
                <a:spcBef>
                  <a:spcPct val="0"/>
                </a:spcBef>
                <a:spcAft>
                  <a:spcPct val="0"/>
                </a:spcAft>
              </a:pPr>
              <a:r>
                <a:rPr lang="en-US" sz="750" b="1" spc="-38" dirty="0">
                  <a:solidFill>
                    <a:schemeClr val="bg1"/>
                  </a:solidFill>
                  <a:ea typeface="Segoe UI" pitchFamily="34" charset="0"/>
                  <a:cs typeface="Arial" panose="020B0604020202020204" pitchFamily="34" charset="0"/>
                </a:rPr>
                <a:t>1</a:t>
              </a:r>
              <a:endParaRPr lang="ru-RU" sz="750" b="1" spc="-38" dirty="0" err="1">
                <a:solidFill>
                  <a:schemeClr val="bg1"/>
                </a:solidFill>
                <a:ea typeface="Segoe UI" pitchFamily="34" charset="0"/>
                <a:cs typeface="Arial" panose="020B0604020202020204" pitchFamily="34" charset="0"/>
              </a:endParaRPr>
            </a:p>
          </p:txBody>
        </p:sp>
        <p:sp>
          <p:nvSpPr>
            <p:cNvPr id="102" name="1 Oval">
              <a:extLst>
                <a:ext uri="{FF2B5EF4-FFF2-40B4-BE49-F238E27FC236}">
                  <a16:creationId xmlns:a16="http://schemas.microsoft.com/office/drawing/2014/main" id="{F2739297-CC8F-4BD3-A36B-B9E2D7190332}"/>
                </a:ext>
              </a:extLst>
            </p:cNvPr>
            <p:cNvSpPr/>
            <p:nvPr/>
          </p:nvSpPr>
          <p:spPr bwMode="auto">
            <a:xfrm>
              <a:off x="4967534" y="3296038"/>
              <a:ext cx="231193" cy="253935"/>
            </a:xfrm>
            <a:prstGeom prst="ellipse">
              <a:avLst/>
            </a:prstGeom>
            <a:solidFill>
              <a:srgbClr val="9D9D9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85574" fontAlgn="base">
                <a:lnSpc>
                  <a:spcPct val="90000"/>
                </a:lnSpc>
                <a:spcBef>
                  <a:spcPct val="0"/>
                </a:spcBef>
                <a:spcAft>
                  <a:spcPct val="0"/>
                </a:spcAft>
              </a:pPr>
              <a:r>
                <a:rPr lang="en-US" sz="750" b="1" spc="-38" dirty="0">
                  <a:solidFill>
                    <a:schemeClr val="bg1"/>
                  </a:solidFill>
                  <a:ea typeface="Segoe UI" pitchFamily="34" charset="0"/>
                  <a:cs typeface="Arial" panose="020B0604020202020204" pitchFamily="34" charset="0"/>
                </a:rPr>
                <a:t>2</a:t>
              </a:r>
              <a:endParaRPr lang="ru-RU" sz="750" b="1" spc="-38" dirty="0" err="1">
                <a:solidFill>
                  <a:schemeClr val="bg1"/>
                </a:solidFill>
                <a:ea typeface="Segoe UI" pitchFamily="34" charset="0"/>
                <a:cs typeface="Arial" panose="020B0604020202020204" pitchFamily="34" charset="0"/>
              </a:endParaRPr>
            </a:p>
          </p:txBody>
        </p:sp>
        <p:pic>
          <p:nvPicPr>
            <p:cNvPr id="104" name="Graphic 51">
              <a:extLst>
                <a:ext uri="{FF2B5EF4-FFF2-40B4-BE49-F238E27FC236}">
                  <a16:creationId xmlns:a16="http://schemas.microsoft.com/office/drawing/2014/main" id="{9C7FD50F-4C17-4010-B281-BC3DA84D702A}"/>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700714" y="2130500"/>
              <a:ext cx="239317" cy="239317"/>
            </a:xfrm>
            <a:prstGeom prst="rect">
              <a:avLst/>
            </a:prstGeom>
          </p:spPr>
        </p:pic>
        <p:sp>
          <p:nvSpPr>
            <p:cNvPr id="103" name="1 Oval">
              <a:extLst>
                <a:ext uri="{FF2B5EF4-FFF2-40B4-BE49-F238E27FC236}">
                  <a16:creationId xmlns:a16="http://schemas.microsoft.com/office/drawing/2014/main" id="{B6BEA1F2-C4D3-4C81-996F-A9180AA4F47F}"/>
                </a:ext>
              </a:extLst>
            </p:cNvPr>
            <p:cNvSpPr/>
            <p:nvPr/>
          </p:nvSpPr>
          <p:spPr bwMode="auto">
            <a:xfrm>
              <a:off x="5557915" y="2003532"/>
              <a:ext cx="231193" cy="253935"/>
            </a:xfrm>
            <a:prstGeom prst="ellipse">
              <a:avLst/>
            </a:prstGeom>
            <a:solidFill>
              <a:srgbClr val="9D9D9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85574" fontAlgn="base">
                <a:lnSpc>
                  <a:spcPct val="90000"/>
                </a:lnSpc>
                <a:spcBef>
                  <a:spcPct val="0"/>
                </a:spcBef>
                <a:spcAft>
                  <a:spcPct val="0"/>
                </a:spcAft>
              </a:pPr>
              <a:r>
                <a:rPr lang="en-US" sz="750" b="1" spc="-38" dirty="0">
                  <a:solidFill>
                    <a:schemeClr val="bg1"/>
                  </a:solidFill>
                  <a:ea typeface="Segoe UI" pitchFamily="34" charset="0"/>
                  <a:cs typeface="Arial" panose="020B0604020202020204" pitchFamily="34" charset="0"/>
                </a:rPr>
                <a:t>3</a:t>
              </a:r>
              <a:endParaRPr lang="ru-RU" sz="750" b="1" spc="-38" dirty="0" err="1">
                <a:solidFill>
                  <a:schemeClr val="bg1"/>
                </a:solidFill>
                <a:ea typeface="Segoe UI" pitchFamily="34" charset="0"/>
                <a:cs typeface="Arial" panose="020B0604020202020204" pitchFamily="34" charset="0"/>
              </a:endParaRPr>
            </a:p>
          </p:txBody>
        </p:sp>
        <p:sp>
          <p:nvSpPr>
            <p:cNvPr id="105" name="1 Oval">
              <a:extLst>
                <a:ext uri="{FF2B5EF4-FFF2-40B4-BE49-F238E27FC236}">
                  <a16:creationId xmlns:a16="http://schemas.microsoft.com/office/drawing/2014/main" id="{51ABD968-C523-4504-9ECF-6CE10EC86809}"/>
                </a:ext>
              </a:extLst>
            </p:cNvPr>
            <p:cNvSpPr/>
            <p:nvPr/>
          </p:nvSpPr>
          <p:spPr bwMode="auto">
            <a:xfrm>
              <a:off x="6037313" y="3166643"/>
              <a:ext cx="231193" cy="253935"/>
            </a:xfrm>
            <a:prstGeom prst="ellipse">
              <a:avLst/>
            </a:prstGeom>
            <a:solidFill>
              <a:srgbClr val="9D9D9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85574" fontAlgn="base">
                <a:lnSpc>
                  <a:spcPct val="90000"/>
                </a:lnSpc>
                <a:spcBef>
                  <a:spcPct val="0"/>
                </a:spcBef>
                <a:spcAft>
                  <a:spcPct val="0"/>
                </a:spcAft>
              </a:pPr>
              <a:r>
                <a:rPr lang="en-US" sz="750" b="1" spc="-38" dirty="0">
                  <a:solidFill>
                    <a:schemeClr val="bg1"/>
                  </a:solidFill>
                  <a:ea typeface="Segoe UI" pitchFamily="34" charset="0"/>
                  <a:cs typeface="Arial" panose="020B0604020202020204" pitchFamily="34" charset="0"/>
                </a:rPr>
                <a:t>4</a:t>
              </a:r>
              <a:endParaRPr lang="ru-RU" sz="750" b="1" spc="-38" dirty="0" err="1">
                <a:solidFill>
                  <a:schemeClr val="bg1"/>
                </a:solidFill>
                <a:ea typeface="Segoe UI" pitchFamily="34" charset="0"/>
                <a:cs typeface="Arial" panose="020B0604020202020204" pitchFamily="34" charset="0"/>
              </a:endParaRPr>
            </a:p>
          </p:txBody>
        </p:sp>
        <p:cxnSp>
          <p:nvCxnSpPr>
            <p:cNvPr id="16" name="직선 화살표 연결선 15">
              <a:extLst>
                <a:ext uri="{FF2B5EF4-FFF2-40B4-BE49-F238E27FC236}">
                  <a16:creationId xmlns:a16="http://schemas.microsoft.com/office/drawing/2014/main" id="{84BF6113-F8B2-4B5D-98B0-EC4FD33BFB0D}"/>
                </a:ext>
              </a:extLst>
            </p:cNvPr>
            <p:cNvCxnSpPr>
              <a:stCxn id="96" idx="3"/>
              <a:endCxn id="86" idx="1"/>
            </p:cNvCxnSpPr>
            <p:nvPr/>
          </p:nvCxnSpPr>
          <p:spPr>
            <a:xfrm>
              <a:off x="7171048" y="2552218"/>
              <a:ext cx="896003" cy="716605"/>
            </a:xfrm>
            <a:prstGeom prst="straightConnector1">
              <a:avLst/>
            </a:prstGeom>
            <a:noFill/>
            <a:ln w="12700">
              <a:solidFill>
                <a:srgbClr val="00E296"/>
              </a:solidFill>
              <a:prstDash val="solid"/>
              <a:headEnd type="none"/>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106" name="1 Oval">
              <a:extLst>
                <a:ext uri="{FF2B5EF4-FFF2-40B4-BE49-F238E27FC236}">
                  <a16:creationId xmlns:a16="http://schemas.microsoft.com/office/drawing/2014/main" id="{8B744434-D8EB-4A72-9EE3-6171B3AC9D2E}"/>
                </a:ext>
              </a:extLst>
            </p:cNvPr>
            <p:cNvSpPr/>
            <p:nvPr/>
          </p:nvSpPr>
          <p:spPr bwMode="auto">
            <a:xfrm>
              <a:off x="7337026" y="2836091"/>
              <a:ext cx="231193" cy="253935"/>
            </a:xfrm>
            <a:prstGeom prst="ellipse">
              <a:avLst/>
            </a:prstGeom>
            <a:solidFill>
              <a:srgbClr val="9D9D9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85574" fontAlgn="base">
                <a:lnSpc>
                  <a:spcPct val="90000"/>
                </a:lnSpc>
                <a:spcBef>
                  <a:spcPct val="0"/>
                </a:spcBef>
                <a:spcAft>
                  <a:spcPct val="0"/>
                </a:spcAft>
              </a:pPr>
              <a:r>
                <a:rPr lang="en-US" sz="750" b="1" spc="-38" dirty="0">
                  <a:solidFill>
                    <a:schemeClr val="bg1"/>
                  </a:solidFill>
                  <a:ea typeface="Segoe UI" pitchFamily="34" charset="0"/>
                  <a:cs typeface="Arial" panose="020B0604020202020204" pitchFamily="34" charset="0"/>
                </a:rPr>
                <a:t>5</a:t>
              </a:r>
              <a:endParaRPr lang="ru-RU" sz="750" b="1" spc="-38" dirty="0" err="1">
                <a:solidFill>
                  <a:schemeClr val="bg1"/>
                </a:solidFill>
                <a:ea typeface="Segoe UI" pitchFamily="34" charset="0"/>
                <a:cs typeface="Arial" panose="020B0604020202020204" pitchFamily="34" charset="0"/>
              </a:endParaRPr>
            </a:p>
          </p:txBody>
        </p:sp>
        <p:sp>
          <p:nvSpPr>
            <p:cNvPr id="107" name="1 Oval">
              <a:extLst>
                <a:ext uri="{FF2B5EF4-FFF2-40B4-BE49-F238E27FC236}">
                  <a16:creationId xmlns:a16="http://schemas.microsoft.com/office/drawing/2014/main" id="{DA586F15-E8D2-4DB5-8245-7D8FAE0AEE1C}"/>
                </a:ext>
              </a:extLst>
            </p:cNvPr>
            <p:cNvSpPr/>
            <p:nvPr/>
          </p:nvSpPr>
          <p:spPr bwMode="auto">
            <a:xfrm>
              <a:off x="5859813" y="2003532"/>
              <a:ext cx="231193" cy="253935"/>
            </a:xfrm>
            <a:prstGeom prst="ellipse">
              <a:avLst/>
            </a:prstGeom>
            <a:solidFill>
              <a:srgbClr val="9D9D9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85574" fontAlgn="base">
                <a:lnSpc>
                  <a:spcPct val="90000"/>
                </a:lnSpc>
                <a:spcBef>
                  <a:spcPct val="0"/>
                </a:spcBef>
                <a:spcAft>
                  <a:spcPct val="0"/>
                </a:spcAft>
              </a:pPr>
              <a:r>
                <a:rPr lang="en-US" sz="750" b="1" spc="-38" dirty="0">
                  <a:solidFill>
                    <a:schemeClr val="bg1"/>
                  </a:solidFill>
                  <a:ea typeface="Segoe UI" pitchFamily="34" charset="0"/>
                  <a:cs typeface="Arial" panose="020B0604020202020204" pitchFamily="34" charset="0"/>
                </a:rPr>
                <a:t>6</a:t>
              </a:r>
              <a:endParaRPr lang="ru-RU" sz="750" b="1" spc="-38" dirty="0" err="1">
                <a:solidFill>
                  <a:schemeClr val="bg1"/>
                </a:solidFill>
                <a:ea typeface="Segoe UI" pitchFamily="34" charset="0"/>
                <a:cs typeface="Arial" panose="020B0604020202020204" pitchFamily="34" charset="0"/>
              </a:endParaRPr>
            </a:p>
          </p:txBody>
        </p:sp>
        <p:sp>
          <p:nvSpPr>
            <p:cNvPr id="109" name="TextBox 108">
              <a:extLst>
                <a:ext uri="{FF2B5EF4-FFF2-40B4-BE49-F238E27FC236}">
                  <a16:creationId xmlns:a16="http://schemas.microsoft.com/office/drawing/2014/main" id="{198EBB4A-A560-49A8-97C4-ADF9BC085C78}"/>
                </a:ext>
              </a:extLst>
            </p:cNvPr>
            <p:cNvSpPr txBox="1"/>
            <p:nvPr/>
          </p:nvSpPr>
          <p:spPr>
            <a:xfrm>
              <a:off x="6854535" y="2208362"/>
              <a:ext cx="974726" cy="196208"/>
            </a:xfrm>
            <a:prstGeom prst="rect">
              <a:avLst/>
            </a:prstGeom>
            <a:noFill/>
          </p:spPr>
          <p:txBody>
            <a:bodyPr wrap="square" rtlCol="0">
              <a:spAutoFit/>
            </a:bodyPr>
            <a:lstStyle/>
            <a:p>
              <a:pPr>
                <a:lnSpc>
                  <a:spcPct val="90000"/>
                </a:lnSpc>
              </a:pPr>
              <a:r>
                <a:rPr lang="en-US" sz="750" b="1" dirty="0">
                  <a:solidFill>
                    <a:schemeClr val="bg1"/>
                  </a:solidFill>
                  <a:cs typeface="Arial" panose="020B0604020202020204" pitchFamily="34" charset="0"/>
                </a:rPr>
                <a:t>Proxy</a:t>
              </a:r>
              <a:r>
                <a:rPr lang="ko-KR" altLang="en-US" sz="750" b="1" dirty="0">
                  <a:solidFill>
                    <a:schemeClr val="bg1"/>
                  </a:solidFill>
                  <a:cs typeface="Arial" panose="020B0604020202020204" pitchFamily="34" charset="0"/>
                </a:rPr>
                <a:t> </a:t>
              </a:r>
              <a:r>
                <a:rPr lang="en-US" altLang="ko-KR" sz="750" b="1" dirty="0">
                  <a:solidFill>
                    <a:schemeClr val="bg1"/>
                  </a:solidFill>
                  <a:cs typeface="Arial" panose="020B0604020202020204" pitchFamily="34" charset="0"/>
                </a:rPr>
                <a:t>VM</a:t>
              </a:r>
              <a:endParaRPr lang="en-US" sz="750" b="1" dirty="0">
                <a:solidFill>
                  <a:schemeClr val="bg1"/>
                </a:solidFill>
                <a:cs typeface="Arial" panose="020B0604020202020204" pitchFamily="34" charset="0"/>
              </a:endParaRPr>
            </a:p>
          </p:txBody>
        </p:sp>
      </p:grpSp>
      <p:sp>
        <p:nvSpPr>
          <p:cNvPr id="108" name="1 Oval">
            <a:extLst>
              <a:ext uri="{FF2B5EF4-FFF2-40B4-BE49-F238E27FC236}">
                <a16:creationId xmlns:a16="http://schemas.microsoft.com/office/drawing/2014/main" id="{ECE9DA3D-EBEE-4A49-9092-AC63D8166715}"/>
              </a:ext>
            </a:extLst>
          </p:cNvPr>
          <p:cNvSpPr/>
          <p:nvPr/>
        </p:nvSpPr>
        <p:spPr bwMode="auto">
          <a:xfrm>
            <a:off x="574884" y="4392762"/>
            <a:ext cx="212310" cy="215425"/>
          </a:xfrm>
          <a:prstGeom prst="ellipse">
            <a:avLst/>
          </a:prstGeom>
          <a:solidFill>
            <a:srgbClr val="9D9D9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85574" fontAlgn="base">
              <a:lnSpc>
                <a:spcPct val="90000"/>
              </a:lnSpc>
              <a:spcBef>
                <a:spcPct val="0"/>
              </a:spcBef>
              <a:spcAft>
                <a:spcPct val="0"/>
              </a:spcAft>
            </a:pPr>
            <a:r>
              <a:rPr lang="en-US" sz="750" b="1" spc="-38" dirty="0">
                <a:solidFill>
                  <a:schemeClr val="bg1"/>
                </a:solidFill>
                <a:ea typeface="Segoe UI" pitchFamily="34" charset="0"/>
                <a:cs typeface="Arial" panose="020B0604020202020204" pitchFamily="34" charset="0"/>
              </a:rPr>
              <a:t>6</a:t>
            </a:r>
            <a:endParaRPr lang="ru-RU" sz="750" b="1" spc="-38" dirty="0" err="1">
              <a:solidFill>
                <a:schemeClr val="bg1"/>
              </a:solidFill>
              <a:ea typeface="Segoe UI" pitchFamily="34" charset="0"/>
              <a:cs typeface="Arial" panose="020B0604020202020204" pitchFamily="34" charset="0"/>
            </a:endParaRPr>
          </a:p>
        </p:txBody>
      </p:sp>
    </p:spTree>
    <p:custDataLst>
      <p:tags r:id="rId1"/>
    </p:custDataLst>
    <p:extLst>
      <p:ext uri="{BB962C8B-B14F-4D97-AF65-F5344CB8AC3E}">
        <p14:creationId xmlns:p14="http://schemas.microsoft.com/office/powerpoint/2010/main" val="2470348860"/>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dirty="0"/>
              <a:t>전송 모드 </a:t>
            </a:r>
            <a:r>
              <a:rPr lang="en-US" altLang="ko-KR" dirty="0"/>
              <a:t>– NBD</a:t>
            </a:r>
            <a:endParaRPr lang="ru-RU" dirty="0"/>
          </a:p>
        </p:txBody>
      </p:sp>
      <p:sp>
        <p:nvSpPr>
          <p:cNvPr id="58" name="TextBox 57">
            <a:extLst>
              <a:ext uri="{FF2B5EF4-FFF2-40B4-BE49-F238E27FC236}">
                <a16:creationId xmlns:a16="http://schemas.microsoft.com/office/drawing/2014/main" id="{17BDF42C-001D-4171-8736-160C041E953E}"/>
              </a:ext>
            </a:extLst>
          </p:cNvPr>
          <p:cNvSpPr txBox="1"/>
          <p:nvPr/>
        </p:nvSpPr>
        <p:spPr>
          <a:xfrm>
            <a:off x="468313" y="852488"/>
            <a:ext cx="3924370" cy="3771899"/>
          </a:xfrm>
          <a:prstGeom prst="rect">
            <a:avLst/>
          </a:prstGeom>
          <a:ln w="12700">
            <a:solidFill>
              <a:srgbClr val="93EB20"/>
            </a:solidFill>
          </a:ln>
        </p:spPr>
        <p:txBody>
          <a:bodyPr wrap="square" lIns="90000" rtlCol="0" anchor="t">
            <a:noAutofit/>
          </a:bodyPr>
          <a:lstStyle/>
          <a:p>
            <a:pPr lvl="0">
              <a:spcAft>
                <a:spcPts val="600"/>
              </a:spcAft>
              <a:buClr>
                <a:srgbClr val="93EB20"/>
              </a:buClr>
            </a:pPr>
            <a:r>
              <a:rPr lang="en-US" altLang="ko-KR" sz="1400" b="1" dirty="0">
                <a:solidFill>
                  <a:srgbClr val="00B492"/>
                </a:solidFill>
              </a:rPr>
              <a:t>Network Mode </a:t>
            </a:r>
          </a:p>
          <a:p>
            <a:pPr lvl="0">
              <a:spcAft>
                <a:spcPts val="600"/>
              </a:spcAft>
              <a:buClr>
                <a:srgbClr val="93EB20"/>
              </a:buClr>
            </a:pPr>
            <a:r>
              <a:rPr lang="en-US" altLang="ko-KR" sz="1200" b="1" dirty="0">
                <a:solidFill>
                  <a:srgbClr val="FFFFFF"/>
                </a:solidFill>
              </a:rPr>
              <a:t>Benefits</a:t>
            </a:r>
          </a:p>
          <a:p>
            <a:pPr marL="285750" lvl="0" indent="-285750">
              <a:spcAft>
                <a:spcPts val="600"/>
              </a:spcAft>
              <a:buClr>
                <a:srgbClr val="93EB20"/>
              </a:buClr>
              <a:buFont typeface="Wingdings" panose="05000000000000000000" pitchFamily="2" charset="2"/>
              <a:buChar char="ü"/>
            </a:pPr>
            <a:r>
              <a:rPr lang="ko-KR" altLang="en-US" sz="1000" dirty="0">
                <a:solidFill>
                  <a:srgbClr val="FFFFFF"/>
                </a:solidFill>
              </a:rPr>
              <a:t>가장</a:t>
            </a:r>
            <a:r>
              <a:rPr lang="en-US" altLang="ko-KR" sz="1000" dirty="0">
                <a:solidFill>
                  <a:srgbClr val="FFFFFF"/>
                </a:solidFill>
              </a:rPr>
              <a:t> </a:t>
            </a:r>
            <a:r>
              <a:rPr lang="ko-KR" altLang="en-US" sz="1000" dirty="0">
                <a:solidFill>
                  <a:srgbClr val="FFFFFF"/>
                </a:solidFill>
              </a:rPr>
              <a:t>간편한 설치 및 구성</a:t>
            </a:r>
          </a:p>
          <a:p>
            <a:pPr marL="285750" lvl="0" indent="-285750">
              <a:spcAft>
                <a:spcPts val="600"/>
              </a:spcAft>
              <a:buClr>
                <a:srgbClr val="93EB20"/>
              </a:buClr>
              <a:buFont typeface="Wingdings" panose="05000000000000000000" pitchFamily="2" charset="2"/>
              <a:buChar char="ü"/>
            </a:pPr>
            <a:r>
              <a:rPr lang="en-US" altLang="ko-KR" sz="1000" dirty="0">
                <a:solidFill>
                  <a:srgbClr val="FFFFFF"/>
                </a:solidFill>
              </a:rPr>
              <a:t>LAN </a:t>
            </a:r>
            <a:r>
              <a:rPr lang="ko-KR" altLang="en-US" sz="1000" dirty="0">
                <a:solidFill>
                  <a:srgbClr val="FFFFFF"/>
                </a:solidFill>
              </a:rPr>
              <a:t>대역폭에 따른 데이터 전송 성능</a:t>
            </a:r>
          </a:p>
          <a:p>
            <a:pPr marL="285750" lvl="0" indent="-285750">
              <a:spcAft>
                <a:spcPts val="600"/>
              </a:spcAft>
              <a:buClr>
                <a:srgbClr val="93EB20"/>
              </a:buClr>
              <a:buFont typeface="Wingdings" panose="05000000000000000000" pitchFamily="2" charset="2"/>
              <a:buChar char="ü"/>
            </a:pPr>
            <a:r>
              <a:rPr lang="ko-KR" altLang="en-US" sz="1000" dirty="0">
                <a:solidFill>
                  <a:srgbClr val="FFFFFF"/>
                </a:solidFill>
              </a:rPr>
              <a:t>고속</a:t>
            </a:r>
            <a:r>
              <a:rPr lang="en-US" altLang="ko-KR" sz="1000" dirty="0">
                <a:solidFill>
                  <a:srgbClr val="FFFFFF"/>
                </a:solidFill>
              </a:rPr>
              <a:t>, 10Gb </a:t>
            </a:r>
            <a:r>
              <a:rPr lang="ko-KR" altLang="en-US" sz="1000" dirty="0">
                <a:solidFill>
                  <a:srgbClr val="FFFFFF"/>
                </a:solidFill>
              </a:rPr>
              <a:t>네트웍 환경에서 권장 모드</a:t>
            </a:r>
          </a:p>
          <a:p>
            <a:pPr lvl="0">
              <a:spcAft>
                <a:spcPts val="600"/>
              </a:spcAft>
              <a:buClr>
                <a:srgbClr val="93EB20"/>
              </a:buClr>
            </a:pPr>
            <a:r>
              <a:rPr lang="ko-KR" altLang="en-US" sz="1100" b="1" dirty="0">
                <a:solidFill>
                  <a:srgbClr val="FFFFFF"/>
                </a:solidFill>
              </a:rPr>
              <a:t>고려 사항</a:t>
            </a:r>
          </a:p>
          <a:p>
            <a:pPr marL="285750" lvl="0" indent="-285750">
              <a:spcAft>
                <a:spcPts val="600"/>
              </a:spcAft>
              <a:buClr>
                <a:srgbClr val="93EB20"/>
              </a:buClr>
              <a:buFont typeface="Wingdings" panose="05000000000000000000" pitchFamily="2" charset="2"/>
              <a:buChar char="ü"/>
            </a:pPr>
            <a:r>
              <a:rPr lang="en-US" altLang="ko-KR" sz="1000" dirty="0">
                <a:solidFill>
                  <a:srgbClr val="FFFFFF"/>
                </a:solidFill>
              </a:rPr>
              <a:t>1Gb </a:t>
            </a:r>
            <a:r>
              <a:rPr lang="ko-KR" altLang="en-US" sz="1000" dirty="0">
                <a:solidFill>
                  <a:srgbClr val="FFFFFF"/>
                </a:solidFill>
              </a:rPr>
              <a:t>네트웍 환경 성능 저하</a:t>
            </a:r>
          </a:p>
          <a:p>
            <a:pPr marL="285750" lvl="0" indent="-285750">
              <a:spcAft>
                <a:spcPts val="600"/>
              </a:spcAft>
              <a:buClr>
                <a:srgbClr val="93EB20"/>
              </a:buClr>
              <a:buFont typeface="Wingdings" panose="05000000000000000000" pitchFamily="2" charset="2"/>
              <a:buChar char="ü"/>
            </a:pPr>
            <a:r>
              <a:rPr lang="en-US" altLang="ko-KR" sz="1000" dirty="0" err="1">
                <a:solidFill>
                  <a:srgbClr val="FFFFFF"/>
                </a:solidFill>
              </a:rPr>
              <a:t>ESXi</a:t>
            </a:r>
            <a:r>
              <a:rPr lang="en-US" altLang="ko-KR" sz="1000" dirty="0">
                <a:solidFill>
                  <a:srgbClr val="FFFFFF"/>
                </a:solidFill>
              </a:rPr>
              <a:t> </a:t>
            </a:r>
            <a:r>
              <a:rPr lang="ko-KR" altLang="en-US" sz="1000" dirty="0">
                <a:solidFill>
                  <a:srgbClr val="FFFFFF"/>
                </a:solidFill>
              </a:rPr>
              <a:t>관리 인터페이스를 통한 백업</a:t>
            </a:r>
          </a:p>
          <a:p>
            <a:pPr marL="285750" lvl="0" indent="-285750">
              <a:spcAft>
                <a:spcPts val="600"/>
              </a:spcAft>
              <a:buClr>
                <a:srgbClr val="93EB20"/>
              </a:buClr>
              <a:buFont typeface="Wingdings" panose="05000000000000000000" pitchFamily="2" charset="2"/>
              <a:buChar char="ü"/>
            </a:pPr>
            <a:r>
              <a:rPr lang="ko-KR" altLang="en-US" sz="1000" dirty="0">
                <a:solidFill>
                  <a:srgbClr val="FFFFFF"/>
                </a:solidFill>
              </a:rPr>
              <a:t>백업 시 </a:t>
            </a:r>
            <a:r>
              <a:rPr lang="en-US" altLang="ko-KR" sz="1000" dirty="0">
                <a:solidFill>
                  <a:srgbClr val="FFFFFF"/>
                </a:solidFill>
              </a:rPr>
              <a:t>ESX</a:t>
            </a:r>
            <a:r>
              <a:rPr lang="ko-KR" altLang="en-US" sz="1000" dirty="0">
                <a:solidFill>
                  <a:srgbClr val="FFFFFF"/>
                </a:solidFill>
              </a:rPr>
              <a:t> 운영 호스트 부하 발생</a:t>
            </a:r>
            <a:endParaRPr lang="en-US" altLang="ko-KR" sz="1000" dirty="0">
              <a:solidFill>
                <a:srgbClr val="FFFFFF"/>
              </a:solidFill>
            </a:endParaRPr>
          </a:p>
          <a:p>
            <a:pPr marL="285750" lvl="0" indent="-285750">
              <a:spcAft>
                <a:spcPts val="600"/>
              </a:spcAft>
              <a:buClr>
                <a:srgbClr val="93EB20"/>
              </a:buClr>
              <a:buFont typeface="Wingdings" panose="05000000000000000000" pitchFamily="2" charset="2"/>
              <a:buChar char="ü"/>
            </a:pPr>
            <a:r>
              <a:rPr lang="en-US" altLang="ko-KR" sz="1000" dirty="0">
                <a:solidFill>
                  <a:srgbClr val="FFFFFF"/>
                </a:solidFill>
              </a:rPr>
              <a:t>VM </a:t>
            </a:r>
            <a:r>
              <a:rPr lang="ko-KR" altLang="en-US" sz="1000" dirty="0">
                <a:solidFill>
                  <a:srgbClr val="FFFFFF"/>
                </a:solidFill>
              </a:rPr>
              <a:t>변동률 많은 경우 </a:t>
            </a:r>
            <a:r>
              <a:rPr lang="en-US" altLang="ko-KR" sz="1000" dirty="0">
                <a:solidFill>
                  <a:srgbClr val="FFFFFF"/>
                </a:solidFill>
              </a:rPr>
              <a:t>10Gb </a:t>
            </a:r>
            <a:r>
              <a:rPr lang="ko-KR" altLang="en-US" sz="1000" dirty="0">
                <a:solidFill>
                  <a:srgbClr val="FFFFFF"/>
                </a:solidFill>
              </a:rPr>
              <a:t>네트웍 사용 권장</a:t>
            </a:r>
            <a:endParaRPr lang="en-US" altLang="ko-KR" sz="1000" dirty="0">
              <a:solidFill>
                <a:srgbClr val="FFFFFF"/>
              </a:solidFill>
            </a:endParaRPr>
          </a:p>
        </p:txBody>
      </p:sp>
      <p:graphicFrame>
        <p:nvGraphicFramePr>
          <p:cNvPr id="8" name="표 8">
            <a:extLst>
              <a:ext uri="{FF2B5EF4-FFF2-40B4-BE49-F238E27FC236}">
                <a16:creationId xmlns:a16="http://schemas.microsoft.com/office/drawing/2014/main" id="{A29AF4EF-8775-4607-8585-470AD7B2E76F}"/>
              </a:ext>
            </a:extLst>
          </p:cNvPr>
          <p:cNvGraphicFramePr>
            <a:graphicFrameLocks noGrp="1"/>
          </p:cNvGraphicFramePr>
          <p:nvPr>
            <p:extLst>
              <p:ext uri="{D42A27DB-BD31-4B8C-83A1-F6EECF244321}">
                <p14:modId xmlns:p14="http://schemas.microsoft.com/office/powerpoint/2010/main" val="2234282960"/>
              </p:ext>
            </p:extLst>
          </p:nvPr>
        </p:nvGraphicFramePr>
        <p:xfrm>
          <a:off x="823193" y="3754161"/>
          <a:ext cx="3551121" cy="853440"/>
        </p:xfrm>
        <a:graphic>
          <a:graphicData uri="http://schemas.openxmlformats.org/drawingml/2006/table">
            <a:tbl>
              <a:tblPr firstRow="1" bandRow="1">
                <a:tableStyleId>{B301B821-A1FF-4177-AEE7-76D212191A09}</a:tableStyleId>
              </a:tblPr>
              <a:tblGrid>
                <a:gridCol w="3551121">
                  <a:extLst>
                    <a:ext uri="{9D8B030D-6E8A-4147-A177-3AD203B41FA5}">
                      <a16:colId xmlns:a16="http://schemas.microsoft.com/office/drawing/2014/main" val="2129013641"/>
                    </a:ext>
                  </a:extLst>
                </a:gridCol>
              </a:tblGrid>
              <a:tr h="0">
                <a:tc>
                  <a:txBody>
                    <a:bodyPr/>
                    <a:lstStyle/>
                    <a:p>
                      <a:pPr latinLnBrk="1"/>
                      <a:r>
                        <a:rPr lang="en-US" altLang="ko-KR" sz="800" b="0" dirty="0"/>
                        <a:t>Proxy</a:t>
                      </a:r>
                      <a:r>
                        <a:rPr lang="ko-KR" altLang="en-US" sz="800" b="0" dirty="0"/>
                        <a:t> 서버는 </a:t>
                      </a:r>
                      <a:r>
                        <a:rPr lang="en-US" altLang="ko-KR" sz="800" b="0" dirty="0"/>
                        <a:t>ESX </a:t>
                      </a:r>
                      <a:r>
                        <a:rPr lang="ko-KR" altLang="en-US" sz="800" b="0" dirty="0"/>
                        <a:t>호스트에 백업 대상 </a:t>
                      </a:r>
                      <a:r>
                        <a:rPr lang="en-US" altLang="ko-KR" sz="800" b="0" dirty="0"/>
                        <a:t>VM</a:t>
                      </a:r>
                      <a:r>
                        <a:rPr lang="ko-KR" altLang="en-US" sz="800" b="0" dirty="0"/>
                        <a:t>의 위치</a:t>
                      </a:r>
                      <a:r>
                        <a:rPr lang="en-US" altLang="ko-KR" sz="800" b="0" dirty="0"/>
                        <a:t>(Datastore)</a:t>
                      </a:r>
                      <a:r>
                        <a:rPr lang="ko-KR" altLang="en-US" sz="800" b="0" dirty="0"/>
                        <a:t> 확인 요청</a:t>
                      </a:r>
                    </a:p>
                  </a:txBody>
                  <a:tcPr>
                    <a:lnL w="12700" cap="flat" cmpd="sng" algn="ctr">
                      <a:solidFill>
                        <a:srgbClr val="003738"/>
                      </a:solidFill>
                      <a:prstDash val="solid"/>
                      <a:round/>
                      <a:headEnd type="none" w="med" len="med"/>
                      <a:tailEnd type="none" w="med" len="med"/>
                    </a:lnL>
                    <a:lnR w="12700" cap="flat" cmpd="sng" algn="ctr">
                      <a:solidFill>
                        <a:srgbClr val="003738"/>
                      </a:solidFill>
                      <a:prstDash val="solid"/>
                      <a:round/>
                      <a:headEnd type="none" w="med" len="med"/>
                      <a:tailEnd type="none" w="med" len="med"/>
                    </a:lnR>
                    <a:lnT w="12700" cap="flat" cmpd="sng" algn="ctr">
                      <a:solidFill>
                        <a:srgbClr val="003738"/>
                      </a:solidFill>
                      <a:prstDash val="solid"/>
                      <a:round/>
                      <a:headEnd type="none" w="med" len="med"/>
                      <a:tailEnd type="none" w="med" len="med"/>
                    </a:lnT>
                    <a:lnB w="12700" cap="flat" cmpd="sng" algn="ctr">
                      <a:solidFill>
                        <a:srgbClr val="9D9D9C"/>
                      </a:solidFill>
                      <a:prstDash val="solid"/>
                      <a:round/>
                      <a:headEnd type="none" w="med" len="med"/>
                      <a:tailEnd type="none" w="med" len="med"/>
                    </a:lnB>
                    <a:noFill/>
                  </a:tcPr>
                </a:tc>
                <a:extLst>
                  <a:ext uri="{0D108BD9-81ED-4DB2-BD59-A6C34878D82A}">
                    <a16:rowId xmlns:a16="http://schemas.microsoft.com/office/drawing/2014/main" val="3428878275"/>
                  </a:ext>
                </a:extLst>
              </a:tr>
              <a:tr h="0">
                <a:tc>
                  <a:txBody>
                    <a:bodyPr/>
                    <a:lstStyle/>
                    <a:p>
                      <a:pPr marL="0" algn="l" defTabSz="686030" rtl="0" eaLnBrk="1" latinLnBrk="1" hangingPunct="1"/>
                      <a:r>
                        <a:rPr lang="en-US" altLang="ko-KR" sz="800" b="0" kern="1200" dirty="0">
                          <a:solidFill>
                            <a:schemeClr val="lt1"/>
                          </a:solidFill>
                          <a:latin typeface="+mn-lt"/>
                          <a:ea typeface="+mn-ea"/>
                          <a:cs typeface="+mn-cs"/>
                        </a:rPr>
                        <a:t>ESX</a:t>
                      </a:r>
                      <a:r>
                        <a:rPr lang="ko-KR" altLang="en-US" sz="800" b="0" kern="1200" dirty="0">
                          <a:solidFill>
                            <a:schemeClr val="lt1"/>
                          </a:solidFill>
                          <a:latin typeface="+mn-lt"/>
                          <a:ea typeface="+mn-ea"/>
                          <a:cs typeface="+mn-cs"/>
                        </a:rPr>
                        <a:t>에 의한  </a:t>
                      </a:r>
                      <a:r>
                        <a:rPr lang="en-US" altLang="ko-KR" sz="800" b="0" kern="1200" dirty="0">
                          <a:solidFill>
                            <a:schemeClr val="lt1"/>
                          </a:solidFill>
                          <a:latin typeface="+mn-lt"/>
                          <a:ea typeface="+mn-ea"/>
                          <a:cs typeface="+mn-cs"/>
                        </a:rPr>
                        <a:t>VM </a:t>
                      </a:r>
                      <a:r>
                        <a:rPr lang="ko-KR" altLang="en-US" sz="800" b="0" kern="1200" dirty="0">
                          <a:solidFill>
                            <a:schemeClr val="lt1"/>
                          </a:solidFill>
                          <a:latin typeface="+mn-lt"/>
                          <a:ea typeface="+mn-ea"/>
                          <a:cs typeface="+mn-cs"/>
                        </a:rPr>
                        <a:t>위치 및  </a:t>
                      </a:r>
                      <a:r>
                        <a:rPr lang="en-US" altLang="ko-KR" sz="800" b="0" kern="1200" dirty="0">
                          <a:solidFill>
                            <a:schemeClr val="lt1"/>
                          </a:solidFill>
                          <a:latin typeface="+mn-lt"/>
                          <a:ea typeface="+mn-ea"/>
                          <a:cs typeface="+mn-cs"/>
                        </a:rPr>
                        <a:t>Disk </a:t>
                      </a:r>
                      <a:r>
                        <a:rPr lang="ko-KR" altLang="en-US" sz="800" b="0" kern="1200" dirty="0">
                          <a:solidFill>
                            <a:schemeClr val="lt1"/>
                          </a:solidFill>
                          <a:latin typeface="+mn-lt"/>
                          <a:ea typeface="+mn-ea"/>
                          <a:cs typeface="+mn-cs"/>
                        </a:rPr>
                        <a:t>구성 설정 확인</a:t>
                      </a:r>
                    </a:p>
                  </a:txBody>
                  <a:tcPr>
                    <a:lnL w="12700" cap="flat" cmpd="sng" algn="ctr">
                      <a:solidFill>
                        <a:srgbClr val="003738"/>
                      </a:solidFill>
                      <a:prstDash val="solid"/>
                      <a:round/>
                      <a:headEnd type="none" w="med" len="med"/>
                      <a:tailEnd type="none" w="med" len="med"/>
                    </a:lnL>
                    <a:lnR w="12700" cap="flat" cmpd="sng" algn="ctr">
                      <a:solidFill>
                        <a:srgbClr val="003738"/>
                      </a:solidFill>
                      <a:prstDash val="solid"/>
                      <a:round/>
                      <a:headEnd type="none" w="med" len="med"/>
                      <a:tailEnd type="none" w="med" len="med"/>
                    </a:lnR>
                    <a:lnT w="12700" cap="flat" cmpd="sng" algn="ctr">
                      <a:solidFill>
                        <a:srgbClr val="9D9D9C"/>
                      </a:solidFill>
                      <a:prstDash val="solid"/>
                      <a:round/>
                      <a:headEnd type="none" w="med" len="med"/>
                      <a:tailEnd type="none" w="med" len="med"/>
                    </a:lnT>
                    <a:lnB w="12700" cap="flat" cmpd="sng" algn="ctr">
                      <a:solidFill>
                        <a:srgbClr val="9D9D9C"/>
                      </a:solidFill>
                      <a:prstDash val="solid"/>
                      <a:round/>
                      <a:headEnd type="none" w="med" len="med"/>
                      <a:tailEnd type="none" w="med" len="med"/>
                    </a:lnB>
                    <a:noFill/>
                  </a:tcPr>
                </a:tc>
                <a:extLst>
                  <a:ext uri="{0D108BD9-81ED-4DB2-BD59-A6C34878D82A}">
                    <a16:rowId xmlns:a16="http://schemas.microsoft.com/office/drawing/2014/main" val="962129660"/>
                  </a:ext>
                </a:extLst>
              </a:tr>
              <a:tr h="0">
                <a:tc>
                  <a:txBody>
                    <a:bodyPr/>
                    <a:lstStyle/>
                    <a:p>
                      <a:pPr marL="0" algn="l" defTabSz="686030" rtl="0" eaLnBrk="1" latinLnBrk="1" hangingPunct="1"/>
                      <a:r>
                        <a:rPr lang="ko-KR" altLang="en-US" sz="800" b="0" kern="1200" dirty="0">
                          <a:solidFill>
                            <a:schemeClr val="lt1"/>
                          </a:solidFill>
                          <a:latin typeface="+mn-lt"/>
                          <a:ea typeface="+mn-ea"/>
                          <a:cs typeface="+mn-cs"/>
                        </a:rPr>
                        <a:t>운영 스토리지에서 </a:t>
                      </a:r>
                      <a:r>
                        <a:rPr lang="en-US" altLang="ko-KR" sz="800" b="0" kern="1200" dirty="0">
                          <a:solidFill>
                            <a:schemeClr val="lt1"/>
                          </a:solidFill>
                          <a:latin typeface="+mn-lt"/>
                          <a:ea typeface="+mn-ea"/>
                          <a:cs typeface="+mn-cs"/>
                        </a:rPr>
                        <a:t>VM </a:t>
                      </a:r>
                      <a:r>
                        <a:rPr lang="ko-KR" altLang="en-US" sz="800" b="0" kern="1200" dirty="0">
                          <a:solidFill>
                            <a:schemeClr val="lt1"/>
                          </a:solidFill>
                          <a:latin typeface="+mn-lt"/>
                          <a:ea typeface="+mn-ea"/>
                          <a:cs typeface="+mn-cs"/>
                        </a:rPr>
                        <a:t>데이터 블록 복사 및 </a:t>
                      </a:r>
                      <a:r>
                        <a:rPr lang="en-US" altLang="ko-KR" sz="800" b="0" kern="1200" dirty="0">
                          <a:solidFill>
                            <a:schemeClr val="lt1"/>
                          </a:solidFill>
                          <a:latin typeface="+mn-lt"/>
                          <a:ea typeface="+mn-ea"/>
                          <a:cs typeface="+mn-cs"/>
                        </a:rPr>
                        <a:t>LAN</a:t>
                      </a:r>
                      <a:r>
                        <a:rPr lang="ko-KR" altLang="en-US" sz="800" b="0" kern="1200" dirty="0">
                          <a:solidFill>
                            <a:schemeClr val="lt1"/>
                          </a:solidFill>
                          <a:latin typeface="+mn-lt"/>
                          <a:ea typeface="+mn-ea"/>
                          <a:cs typeface="+mn-cs"/>
                        </a:rPr>
                        <a:t>을 통해 </a:t>
                      </a:r>
                      <a:r>
                        <a:rPr lang="en-US" altLang="ko-KR" sz="800" b="0" kern="1200" dirty="0">
                          <a:solidFill>
                            <a:schemeClr val="lt1"/>
                          </a:solidFill>
                          <a:latin typeface="+mn-lt"/>
                          <a:ea typeface="+mn-ea"/>
                          <a:cs typeface="+mn-cs"/>
                        </a:rPr>
                        <a:t>Proxy </a:t>
                      </a:r>
                      <a:r>
                        <a:rPr lang="ko-KR" altLang="en-US" sz="800" b="0" kern="1200" dirty="0">
                          <a:solidFill>
                            <a:schemeClr val="lt1"/>
                          </a:solidFill>
                          <a:latin typeface="+mn-lt"/>
                          <a:ea typeface="+mn-ea"/>
                          <a:cs typeface="+mn-cs"/>
                        </a:rPr>
                        <a:t>서버로 전송</a:t>
                      </a:r>
                    </a:p>
                  </a:txBody>
                  <a:tcPr>
                    <a:lnL w="12700" cap="flat" cmpd="sng" algn="ctr">
                      <a:solidFill>
                        <a:srgbClr val="003738"/>
                      </a:solidFill>
                      <a:prstDash val="solid"/>
                      <a:round/>
                      <a:headEnd type="none" w="med" len="med"/>
                      <a:tailEnd type="none" w="med" len="med"/>
                    </a:lnL>
                    <a:lnR w="12700" cap="flat" cmpd="sng" algn="ctr">
                      <a:solidFill>
                        <a:srgbClr val="003738"/>
                      </a:solidFill>
                      <a:prstDash val="solid"/>
                      <a:round/>
                      <a:headEnd type="none" w="med" len="med"/>
                      <a:tailEnd type="none" w="med" len="med"/>
                    </a:lnR>
                    <a:lnT w="12700" cap="flat" cmpd="sng" algn="ctr">
                      <a:solidFill>
                        <a:srgbClr val="9D9D9C"/>
                      </a:solidFill>
                      <a:prstDash val="solid"/>
                      <a:round/>
                      <a:headEnd type="none" w="med" len="med"/>
                      <a:tailEnd type="none" w="med" len="med"/>
                    </a:lnT>
                    <a:lnB w="12700" cap="flat" cmpd="sng" algn="ctr">
                      <a:solidFill>
                        <a:srgbClr val="9D9D9C"/>
                      </a:solidFill>
                      <a:prstDash val="solid"/>
                      <a:round/>
                      <a:headEnd type="none" w="med" len="med"/>
                      <a:tailEnd type="none" w="med" len="med"/>
                    </a:lnB>
                    <a:noFill/>
                  </a:tcPr>
                </a:tc>
                <a:extLst>
                  <a:ext uri="{0D108BD9-81ED-4DB2-BD59-A6C34878D82A}">
                    <a16:rowId xmlns:a16="http://schemas.microsoft.com/office/drawing/2014/main" val="3556216883"/>
                  </a:ext>
                </a:extLst>
              </a:tr>
              <a:tr h="0">
                <a:tc>
                  <a:txBody>
                    <a:bodyPr/>
                    <a:lstStyle/>
                    <a:p>
                      <a:pPr marL="0" algn="l" defTabSz="686030" rtl="0" eaLnBrk="1" latinLnBrk="1" hangingPunct="1"/>
                      <a:r>
                        <a:rPr lang="en-US" altLang="ko-KR" sz="800" b="0" kern="1200" dirty="0">
                          <a:solidFill>
                            <a:schemeClr val="lt1"/>
                          </a:solidFill>
                          <a:latin typeface="+mn-lt"/>
                          <a:ea typeface="+mn-ea"/>
                          <a:cs typeface="+mn-cs"/>
                        </a:rPr>
                        <a:t>Proxy </a:t>
                      </a:r>
                      <a:r>
                        <a:rPr lang="ko-KR" altLang="en-US" sz="800" b="0" kern="1200" dirty="0">
                          <a:solidFill>
                            <a:schemeClr val="lt1"/>
                          </a:solidFill>
                          <a:latin typeface="+mn-lt"/>
                          <a:ea typeface="+mn-ea"/>
                          <a:cs typeface="+mn-cs"/>
                        </a:rPr>
                        <a:t>서버는 </a:t>
                      </a:r>
                      <a:r>
                        <a:rPr lang="en-US" altLang="ko-KR" sz="800" b="0" kern="1200" dirty="0">
                          <a:solidFill>
                            <a:schemeClr val="lt1"/>
                          </a:solidFill>
                          <a:latin typeface="+mn-lt"/>
                          <a:ea typeface="+mn-ea"/>
                          <a:cs typeface="+mn-cs"/>
                        </a:rPr>
                        <a:t>VM </a:t>
                      </a:r>
                      <a:r>
                        <a:rPr lang="ko-KR" altLang="en-US" sz="800" b="0" kern="1200" dirty="0">
                          <a:solidFill>
                            <a:schemeClr val="lt1"/>
                          </a:solidFill>
                          <a:latin typeface="+mn-lt"/>
                          <a:ea typeface="+mn-ea"/>
                          <a:cs typeface="+mn-cs"/>
                        </a:rPr>
                        <a:t>데이터 블록을 </a:t>
                      </a:r>
                      <a:r>
                        <a:rPr lang="en-US" altLang="ko-KR" sz="800" b="0" kern="1200" dirty="0">
                          <a:solidFill>
                            <a:schemeClr val="lt1"/>
                          </a:solidFill>
                          <a:latin typeface="+mn-lt"/>
                          <a:ea typeface="+mn-ea"/>
                          <a:cs typeface="+mn-cs"/>
                        </a:rPr>
                        <a:t>Repository</a:t>
                      </a:r>
                      <a:r>
                        <a:rPr lang="ko-KR" altLang="en-US" sz="800" b="0" kern="1200" dirty="0">
                          <a:solidFill>
                            <a:schemeClr val="lt1"/>
                          </a:solidFill>
                          <a:latin typeface="+mn-lt"/>
                          <a:ea typeface="+mn-ea"/>
                          <a:cs typeface="+mn-cs"/>
                        </a:rPr>
                        <a:t>로 전송</a:t>
                      </a:r>
                    </a:p>
                  </a:txBody>
                  <a:tcPr>
                    <a:lnL w="12700" cap="flat" cmpd="sng" algn="ctr">
                      <a:solidFill>
                        <a:srgbClr val="003738"/>
                      </a:solidFill>
                      <a:prstDash val="solid"/>
                      <a:round/>
                      <a:headEnd type="none" w="med" len="med"/>
                      <a:tailEnd type="none" w="med" len="med"/>
                    </a:lnL>
                    <a:lnR w="12700" cap="flat" cmpd="sng" algn="ctr">
                      <a:solidFill>
                        <a:srgbClr val="003738"/>
                      </a:solidFill>
                      <a:prstDash val="solid"/>
                      <a:round/>
                      <a:headEnd type="none" w="med" len="med"/>
                      <a:tailEnd type="none" w="med" len="med"/>
                    </a:lnR>
                    <a:lnT w="12700" cap="flat" cmpd="sng" algn="ctr">
                      <a:solidFill>
                        <a:srgbClr val="9D9D9C"/>
                      </a:solidFill>
                      <a:prstDash val="solid"/>
                      <a:round/>
                      <a:headEnd type="none" w="med" len="med"/>
                      <a:tailEnd type="none" w="med" len="med"/>
                    </a:lnT>
                    <a:lnB w="12700" cap="flat" cmpd="sng" algn="ctr">
                      <a:solidFill>
                        <a:srgbClr val="003738"/>
                      </a:solidFill>
                      <a:prstDash val="solid"/>
                      <a:round/>
                      <a:headEnd type="none" w="med" len="med"/>
                      <a:tailEnd type="none" w="med" len="med"/>
                    </a:lnB>
                    <a:noFill/>
                  </a:tcPr>
                </a:tc>
                <a:extLst>
                  <a:ext uri="{0D108BD9-81ED-4DB2-BD59-A6C34878D82A}">
                    <a16:rowId xmlns:a16="http://schemas.microsoft.com/office/drawing/2014/main" val="1424838514"/>
                  </a:ext>
                </a:extLst>
              </a:tr>
            </a:tbl>
          </a:graphicData>
        </a:graphic>
      </p:graphicFrame>
      <p:sp>
        <p:nvSpPr>
          <p:cNvPr id="59" name="1 Oval">
            <a:extLst>
              <a:ext uri="{FF2B5EF4-FFF2-40B4-BE49-F238E27FC236}">
                <a16:creationId xmlns:a16="http://schemas.microsoft.com/office/drawing/2014/main" id="{8390FFFD-3ADC-4D54-BE59-26E82CFE7CA0}"/>
              </a:ext>
            </a:extLst>
          </p:cNvPr>
          <p:cNvSpPr/>
          <p:nvPr/>
        </p:nvSpPr>
        <p:spPr bwMode="auto">
          <a:xfrm>
            <a:off x="573846" y="3741162"/>
            <a:ext cx="212310" cy="215425"/>
          </a:xfrm>
          <a:prstGeom prst="ellipse">
            <a:avLst/>
          </a:prstGeom>
          <a:solidFill>
            <a:srgbClr val="9D9D9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85574" fontAlgn="base">
              <a:lnSpc>
                <a:spcPct val="90000"/>
              </a:lnSpc>
              <a:spcBef>
                <a:spcPct val="0"/>
              </a:spcBef>
              <a:spcAft>
                <a:spcPct val="0"/>
              </a:spcAft>
            </a:pPr>
            <a:r>
              <a:rPr lang="en-US" sz="750" b="1" spc="-38" dirty="0">
                <a:solidFill>
                  <a:schemeClr val="bg1"/>
                </a:solidFill>
                <a:ea typeface="Segoe UI" pitchFamily="34" charset="0"/>
                <a:cs typeface="Arial" panose="020B0604020202020204" pitchFamily="34" charset="0"/>
              </a:rPr>
              <a:t>1</a:t>
            </a:r>
            <a:endParaRPr lang="ru-RU" sz="750" b="1" spc="-38" dirty="0" err="1">
              <a:solidFill>
                <a:schemeClr val="bg1"/>
              </a:solidFill>
              <a:ea typeface="Segoe UI" pitchFamily="34" charset="0"/>
              <a:cs typeface="Arial" panose="020B0604020202020204" pitchFamily="34" charset="0"/>
            </a:endParaRPr>
          </a:p>
        </p:txBody>
      </p:sp>
      <p:sp>
        <p:nvSpPr>
          <p:cNvPr id="60" name="1 Oval">
            <a:extLst>
              <a:ext uri="{FF2B5EF4-FFF2-40B4-BE49-F238E27FC236}">
                <a16:creationId xmlns:a16="http://schemas.microsoft.com/office/drawing/2014/main" id="{F568CBEF-EDBC-4752-AAA9-F5AA98562616}"/>
              </a:ext>
            </a:extLst>
          </p:cNvPr>
          <p:cNvSpPr/>
          <p:nvPr/>
        </p:nvSpPr>
        <p:spPr bwMode="auto">
          <a:xfrm>
            <a:off x="573846" y="3956587"/>
            <a:ext cx="212310" cy="215425"/>
          </a:xfrm>
          <a:prstGeom prst="ellipse">
            <a:avLst/>
          </a:prstGeom>
          <a:solidFill>
            <a:srgbClr val="9D9D9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85574" fontAlgn="base">
              <a:lnSpc>
                <a:spcPct val="90000"/>
              </a:lnSpc>
              <a:spcBef>
                <a:spcPct val="0"/>
              </a:spcBef>
              <a:spcAft>
                <a:spcPct val="0"/>
              </a:spcAft>
            </a:pPr>
            <a:r>
              <a:rPr lang="en-US" sz="750" b="1" spc="-38" dirty="0">
                <a:solidFill>
                  <a:schemeClr val="bg1"/>
                </a:solidFill>
                <a:ea typeface="Segoe UI" pitchFamily="34" charset="0"/>
                <a:cs typeface="Arial" panose="020B0604020202020204" pitchFamily="34" charset="0"/>
              </a:rPr>
              <a:t>2</a:t>
            </a:r>
            <a:endParaRPr lang="ru-RU" sz="750" b="1" spc="-38" dirty="0" err="1">
              <a:solidFill>
                <a:schemeClr val="bg1"/>
              </a:solidFill>
              <a:ea typeface="Segoe UI" pitchFamily="34" charset="0"/>
              <a:cs typeface="Arial" panose="020B0604020202020204" pitchFamily="34" charset="0"/>
            </a:endParaRPr>
          </a:p>
        </p:txBody>
      </p:sp>
      <p:sp>
        <p:nvSpPr>
          <p:cNvPr id="61" name="1 Oval">
            <a:extLst>
              <a:ext uri="{FF2B5EF4-FFF2-40B4-BE49-F238E27FC236}">
                <a16:creationId xmlns:a16="http://schemas.microsoft.com/office/drawing/2014/main" id="{4BA4E300-06EA-488C-A98D-C0CC89A3D0AF}"/>
              </a:ext>
            </a:extLst>
          </p:cNvPr>
          <p:cNvSpPr/>
          <p:nvPr/>
        </p:nvSpPr>
        <p:spPr bwMode="auto">
          <a:xfrm>
            <a:off x="573846" y="4172012"/>
            <a:ext cx="212310" cy="215425"/>
          </a:xfrm>
          <a:prstGeom prst="ellipse">
            <a:avLst/>
          </a:prstGeom>
          <a:solidFill>
            <a:srgbClr val="9D9D9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85574" fontAlgn="base">
              <a:lnSpc>
                <a:spcPct val="90000"/>
              </a:lnSpc>
              <a:spcBef>
                <a:spcPct val="0"/>
              </a:spcBef>
              <a:spcAft>
                <a:spcPct val="0"/>
              </a:spcAft>
            </a:pPr>
            <a:r>
              <a:rPr lang="en-US" sz="750" b="1" spc="-38" dirty="0">
                <a:solidFill>
                  <a:schemeClr val="bg1"/>
                </a:solidFill>
                <a:ea typeface="Segoe UI" pitchFamily="34" charset="0"/>
                <a:cs typeface="Arial" panose="020B0604020202020204" pitchFamily="34" charset="0"/>
              </a:rPr>
              <a:t>3</a:t>
            </a:r>
            <a:endParaRPr lang="ru-RU" sz="750" b="1" spc="-38" dirty="0" err="1">
              <a:solidFill>
                <a:schemeClr val="bg1"/>
              </a:solidFill>
              <a:ea typeface="Segoe UI" pitchFamily="34" charset="0"/>
              <a:cs typeface="Arial" panose="020B0604020202020204" pitchFamily="34" charset="0"/>
            </a:endParaRPr>
          </a:p>
        </p:txBody>
      </p:sp>
      <p:sp>
        <p:nvSpPr>
          <p:cNvPr id="62" name="1 Oval">
            <a:extLst>
              <a:ext uri="{FF2B5EF4-FFF2-40B4-BE49-F238E27FC236}">
                <a16:creationId xmlns:a16="http://schemas.microsoft.com/office/drawing/2014/main" id="{680E2D3D-FC8A-4D7D-A8DD-DF192433325A}"/>
              </a:ext>
            </a:extLst>
          </p:cNvPr>
          <p:cNvSpPr/>
          <p:nvPr/>
        </p:nvSpPr>
        <p:spPr bwMode="auto">
          <a:xfrm>
            <a:off x="573846" y="4389926"/>
            <a:ext cx="212310" cy="215425"/>
          </a:xfrm>
          <a:prstGeom prst="ellipse">
            <a:avLst/>
          </a:prstGeom>
          <a:solidFill>
            <a:srgbClr val="9D9D9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85574" fontAlgn="base">
              <a:lnSpc>
                <a:spcPct val="90000"/>
              </a:lnSpc>
              <a:spcBef>
                <a:spcPct val="0"/>
              </a:spcBef>
              <a:spcAft>
                <a:spcPct val="0"/>
              </a:spcAft>
            </a:pPr>
            <a:r>
              <a:rPr lang="en-US" sz="750" b="1" spc="-38" dirty="0">
                <a:solidFill>
                  <a:schemeClr val="bg1"/>
                </a:solidFill>
                <a:ea typeface="Segoe UI" pitchFamily="34" charset="0"/>
                <a:cs typeface="Arial" panose="020B0604020202020204" pitchFamily="34" charset="0"/>
              </a:rPr>
              <a:t>4</a:t>
            </a:r>
            <a:endParaRPr lang="ru-RU" sz="750" b="1" spc="-38" dirty="0" err="1">
              <a:solidFill>
                <a:schemeClr val="bg1"/>
              </a:solidFill>
              <a:ea typeface="Segoe UI" pitchFamily="34" charset="0"/>
              <a:cs typeface="Arial" panose="020B0604020202020204" pitchFamily="34" charset="0"/>
            </a:endParaRPr>
          </a:p>
        </p:txBody>
      </p:sp>
      <p:pic>
        <p:nvPicPr>
          <p:cNvPr id="77" name="Graphic 96">
            <a:extLst>
              <a:ext uri="{FF2B5EF4-FFF2-40B4-BE49-F238E27FC236}">
                <a16:creationId xmlns:a16="http://schemas.microsoft.com/office/drawing/2014/main" id="{637523D9-E890-4707-A244-FB29A696CF6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387849" y="3716696"/>
            <a:ext cx="507752" cy="231425"/>
          </a:xfrm>
          <a:prstGeom prst="rect">
            <a:avLst/>
          </a:prstGeom>
        </p:spPr>
      </p:pic>
      <p:cxnSp>
        <p:nvCxnSpPr>
          <p:cNvPr id="78" name="Straight Connector 30">
            <a:extLst>
              <a:ext uri="{FF2B5EF4-FFF2-40B4-BE49-F238E27FC236}">
                <a16:creationId xmlns:a16="http://schemas.microsoft.com/office/drawing/2014/main" id="{8F0806D3-C0FC-424A-9ED8-080418A5141E}"/>
              </a:ext>
            </a:extLst>
          </p:cNvPr>
          <p:cNvCxnSpPr/>
          <p:nvPr/>
        </p:nvCxnSpPr>
        <p:spPr>
          <a:xfrm flipH="1">
            <a:off x="5187870" y="1942245"/>
            <a:ext cx="3454431" cy="0"/>
          </a:xfrm>
          <a:prstGeom prst="line">
            <a:avLst/>
          </a:prstGeom>
          <a:noFill/>
          <a:ln w="12700">
            <a:solidFill>
              <a:srgbClr val="9D9D9C"/>
            </a:solidFill>
            <a:prstDash val="solid"/>
            <a:tailEnd type="none"/>
          </a:ln>
        </p:spPr>
        <p:style>
          <a:lnRef idx="2">
            <a:schemeClr val="accent1">
              <a:shade val="50000"/>
            </a:schemeClr>
          </a:lnRef>
          <a:fillRef idx="1">
            <a:schemeClr val="accent1"/>
          </a:fillRef>
          <a:effectRef idx="0">
            <a:schemeClr val="accent1"/>
          </a:effectRef>
          <a:fontRef idx="minor">
            <a:schemeClr val="lt1"/>
          </a:fontRef>
        </p:style>
      </p:cxnSp>
      <p:sp>
        <p:nvSpPr>
          <p:cNvPr id="79" name="TextBox 78">
            <a:extLst>
              <a:ext uri="{FF2B5EF4-FFF2-40B4-BE49-F238E27FC236}">
                <a16:creationId xmlns:a16="http://schemas.microsoft.com/office/drawing/2014/main" id="{4F3B71EC-F00F-4FB5-95B6-A40E650F5F30}"/>
              </a:ext>
            </a:extLst>
          </p:cNvPr>
          <p:cNvSpPr txBox="1"/>
          <p:nvPr/>
        </p:nvSpPr>
        <p:spPr>
          <a:xfrm>
            <a:off x="5660786" y="1463837"/>
            <a:ext cx="1352918" cy="267620"/>
          </a:xfrm>
          <a:prstGeom prst="rect">
            <a:avLst/>
          </a:prstGeom>
          <a:noFill/>
        </p:spPr>
        <p:txBody>
          <a:bodyPr wrap="square" rtlCol="0">
            <a:spAutoFit/>
          </a:bodyPr>
          <a:lstStyle/>
          <a:p>
            <a:pPr>
              <a:lnSpc>
                <a:spcPct val="90000"/>
              </a:lnSpc>
            </a:pPr>
            <a:r>
              <a:rPr lang="en-US" sz="750" b="1" dirty="0">
                <a:solidFill>
                  <a:schemeClr val="bg1"/>
                </a:solidFill>
                <a:cs typeface="Arial" panose="020B0604020202020204" pitchFamily="34" charset="0"/>
              </a:rPr>
              <a:t>Veeam </a:t>
            </a:r>
            <a:br>
              <a:rPr lang="en-US" sz="750" b="1" dirty="0">
                <a:solidFill>
                  <a:schemeClr val="bg1"/>
                </a:solidFill>
                <a:cs typeface="Arial" panose="020B0604020202020204" pitchFamily="34" charset="0"/>
              </a:rPr>
            </a:br>
            <a:r>
              <a:rPr lang="en-US" sz="750" b="1" dirty="0">
                <a:solidFill>
                  <a:schemeClr val="bg1"/>
                </a:solidFill>
                <a:cs typeface="Arial" panose="020B0604020202020204" pitchFamily="34" charset="0"/>
              </a:rPr>
              <a:t>backup server</a:t>
            </a:r>
          </a:p>
        </p:txBody>
      </p:sp>
      <p:cxnSp>
        <p:nvCxnSpPr>
          <p:cNvPr id="80" name="Straight Connector 31">
            <a:extLst>
              <a:ext uri="{FF2B5EF4-FFF2-40B4-BE49-F238E27FC236}">
                <a16:creationId xmlns:a16="http://schemas.microsoft.com/office/drawing/2014/main" id="{CD56DF62-75A1-44D5-8BD8-FF883DE7C743}"/>
              </a:ext>
            </a:extLst>
          </p:cNvPr>
          <p:cNvCxnSpPr/>
          <p:nvPr/>
        </p:nvCxnSpPr>
        <p:spPr>
          <a:xfrm flipV="1">
            <a:off x="5634571" y="1942250"/>
            <a:ext cx="7168" cy="232404"/>
          </a:xfrm>
          <a:prstGeom prst="line">
            <a:avLst/>
          </a:prstGeom>
          <a:noFill/>
          <a:ln w="12700">
            <a:solidFill>
              <a:srgbClr val="9D9D9C"/>
            </a:solidFill>
            <a:prstDash val="solid"/>
            <a:tailEnd type="diamond"/>
          </a:ln>
        </p:spPr>
        <p:style>
          <a:lnRef idx="2">
            <a:schemeClr val="accent1">
              <a:shade val="50000"/>
            </a:schemeClr>
          </a:lnRef>
          <a:fillRef idx="1">
            <a:schemeClr val="accent1"/>
          </a:fillRef>
          <a:effectRef idx="0">
            <a:schemeClr val="accent1"/>
          </a:effectRef>
          <a:fontRef idx="minor">
            <a:schemeClr val="lt1"/>
          </a:fontRef>
        </p:style>
      </p:cxnSp>
      <p:cxnSp>
        <p:nvCxnSpPr>
          <p:cNvPr id="81" name="Straight Connector 31">
            <a:extLst>
              <a:ext uri="{FF2B5EF4-FFF2-40B4-BE49-F238E27FC236}">
                <a16:creationId xmlns:a16="http://schemas.microsoft.com/office/drawing/2014/main" id="{438F3D65-C56C-4E34-AAF6-3E1C9B2DCE46}"/>
              </a:ext>
            </a:extLst>
          </p:cNvPr>
          <p:cNvCxnSpPr>
            <a:cxnSpLocks/>
          </p:cNvCxnSpPr>
          <p:nvPr/>
        </p:nvCxnSpPr>
        <p:spPr>
          <a:xfrm flipV="1">
            <a:off x="7062123" y="1942245"/>
            <a:ext cx="0" cy="1711492"/>
          </a:xfrm>
          <a:prstGeom prst="line">
            <a:avLst/>
          </a:prstGeom>
          <a:noFill/>
          <a:ln w="12700">
            <a:solidFill>
              <a:srgbClr val="9D9D9C"/>
            </a:solidFill>
            <a:prstDash val="solid"/>
            <a:tailEnd type="diamond"/>
          </a:ln>
        </p:spPr>
        <p:style>
          <a:lnRef idx="2">
            <a:schemeClr val="accent1">
              <a:shade val="50000"/>
            </a:schemeClr>
          </a:lnRef>
          <a:fillRef idx="1">
            <a:schemeClr val="accent1"/>
          </a:fillRef>
          <a:effectRef idx="0">
            <a:schemeClr val="accent1"/>
          </a:effectRef>
          <a:fontRef idx="minor">
            <a:schemeClr val="lt1"/>
          </a:fontRef>
        </p:style>
      </p:cxnSp>
      <p:cxnSp>
        <p:nvCxnSpPr>
          <p:cNvPr id="82" name="Straight Connector 31">
            <a:extLst>
              <a:ext uri="{FF2B5EF4-FFF2-40B4-BE49-F238E27FC236}">
                <a16:creationId xmlns:a16="http://schemas.microsoft.com/office/drawing/2014/main" id="{5F0F3F08-27D0-407F-B1E0-D1077E62F683}"/>
              </a:ext>
            </a:extLst>
          </p:cNvPr>
          <p:cNvCxnSpPr>
            <a:cxnSpLocks/>
          </p:cNvCxnSpPr>
          <p:nvPr/>
        </p:nvCxnSpPr>
        <p:spPr>
          <a:xfrm flipV="1">
            <a:off x="8421646" y="1942245"/>
            <a:ext cx="0" cy="1617514"/>
          </a:xfrm>
          <a:prstGeom prst="line">
            <a:avLst/>
          </a:prstGeom>
          <a:noFill/>
          <a:ln w="12700">
            <a:solidFill>
              <a:srgbClr val="9D9D9C"/>
            </a:solidFill>
            <a:prstDash val="solid"/>
            <a:tailEnd type="diamond"/>
          </a:ln>
        </p:spPr>
        <p:style>
          <a:lnRef idx="2">
            <a:schemeClr val="accent1">
              <a:shade val="50000"/>
            </a:schemeClr>
          </a:lnRef>
          <a:fillRef idx="1">
            <a:schemeClr val="accent1"/>
          </a:fillRef>
          <a:effectRef idx="0">
            <a:schemeClr val="accent1"/>
          </a:effectRef>
          <a:fontRef idx="minor">
            <a:schemeClr val="lt1"/>
          </a:fontRef>
        </p:style>
      </p:cxnSp>
      <p:cxnSp>
        <p:nvCxnSpPr>
          <p:cNvPr id="84" name="Straight Connector 78">
            <a:extLst>
              <a:ext uri="{FF2B5EF4-FFF2-40B4-BE49-F238E27FC236}">
                <a16:creationId xmlns:a16="http://schemas.microsoft.com/office/drawing/2014/main" id="{2F3F27B8-96B2-4997-928A-DFD184627DF1}"/>
              </a:ext>
            </a:extLst>
          </p:cNvPr>
          <p:cNvCxnSpPr/>
          <p:nvPr/>
        </p:nvCxnSpPr>
        <p:spPr>
          <a:xfrm>
            <a:off x="7208050" y="3814581"/>
            <a:ext cx="975880" cy="0"/>
          </a:xfrm>
          <a:prstGeom prst="line">
            <a:avLst/>
          </a:prstGeom>
          <a:noFill/>
          <a:ln w="12700">
            <a:solidFill>
              <a:srgbClr val="00E296"/>
            </a:solidFill>
            <a:prstDash val="solid"/>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85" name="Straight Connector 31">
            <a:extLst>
              <a:ext uri="{FF2B5EF4-FFF2-40B4-BE49-F238E27FC236}">
                <a16:creationId xmlns:a16="http://schemas.microsoft.com/office/drawing/2014/main" id="{9CACEA76-E206-4664-8895-0EBE1D9A2A6D}"/>
              </a:ext>
            </a:extLst>
          </p:cNvPr>
          <p:cNvCxnSpPr/>
          <p:nvPr/>
        </p:nvCxnSpPr>
        <p:spPr>
          <a:xfrm>
            <a:off x="5479747" y="1704810"/>
            <a:ext cx="0" cy="226279"/>
          </a:xfrm>
          <a:prstGeom prst="line">
            <a:avLst/>
          </a:prstGeom>
          <a:noFill/>
          <a:ln w="12700">
            <a:solidFill>
              <a:srgbClr val="9D9D9C"/>
            </a:solidFill>
            <a:prstDash val="solid"/>
            <a:tailEnd type="diamond"/>
          </a:ln>
        </p:spPr>
        <p:style>
          <a:lnRef idx="2">
            <a:schemeClr val="accent1">
              <a:shade val="50000"/>
            </a:schemeClr>
          </a:lnRef>
          <a:fillRef idx="1">
            <a:schemeClr val="accent1"/>
          </a:fillRef>
          <a:effectRef idx="0">
            <a:schemeClr val="accent1"/>
          </a:effectRef>
          <a:fontRef idx="minor">
            <a:schemeClr val="lt1"/>
          </a:fontRef>
        </p:style>
      </p:cxnSp>
      <p:sp>
        <p:nvSpPr>
          <p:cNvPr id="87" name="TextBox 86">
            <a:extLst>
              <a:ext uri="{FF2B5EF4-FFF2-40B4-BE49-F238E27FC236}">
                <a16:creationId xmlns:a16="http://schemas.microsoft.com/office/drawing/2014/main" id="{2A0A746A-9A63-4FEC-89A9-ABC3D510E4CB}"/>
              </a:ext>
            </a:extLst>
          </p:cNvPr>
          <p:cNvSpPr txBox="1"/>
          <p:nvPr/>
        </p:nvSpPr>
        <p:spPr>
          <a:xfrm>
            <a:off x="4675956" y="2905368"/>
            <a:ext cx="683850" cy="174982"/>
          </a:xfrm>
          <a:prstGeom prst="rect">
            <a:avLst/>
          </a:prstGeom>
          <a:noFill/>
        </p:spPr>
        <p:txBody>
          <a:bodyPr wrap="none" rtlCol="0">
            <a:spAutoFit/>
          </a:bodyPr>
          <a:lstStyle/>
          <a:p>
            <a:pPr algn="r">
              <a:lnSpc>
                <a:spcPct val="90000"/>
              </a:lnSpc>
            </a:pPr>
            <a:r>
              <a:rPr lang="en-US" sz="750" b="1" dirty="0">
                <a:solidFill>
                  <a:schemeClr val="bg1"/>
                </a:solidFill>
                <a:cs typeface="Arial" panose="020B0604020202020204" pitchFamily="34" charset="0"/>
              </a:rPr>
              <a:t>ESX </a:t>
            </a:r>
            <a:r>
              <a:rPr lang="ko-KR" altLang="en-US" sz="750" b="1" dirty="0">
                <a:solidFill>
                  <a:schemeClr val="bg1"/>
                </a:solidFill>
                <a:cs typeface="Arial" panose="020B0604020202020204" pitchFamily="34" charset="0"/>
              </a:rPr>
              <a:t>호스트</a:t>
            </a:r>
            <a:endParaRPr lang="en-US" sz="750" b="1" dirty="0">
              <a:solidFill>
                <a:schemeClr val="bg1"/>
              </a:solidFill>
              <a:cs typeface="Arial" panose="020B0604020202020204" pitchFamily="34" charset="0"/>
            </a:endParaRPr>
          </a:p>
        </p:txBody>
      </p:sp>
      <p:sp>
        <p:nvSpPr>
          <p:cNvPr id="88" name="TextBox 87">
            <a:extLst>
              <a:ext uri="{FF2B5EF4-FFF2-40B4-BE49-F238E27FC236}">
                <a16:creationId xmlns:a16="http://schemas.microsoft.com/office/drawing/2014/main" id="{2306B1C6-8A65-4157-8E40-D1A5105FFEF9}"/>
              </a:ext>
            </a:extLst>
          </p:cNvPr>
          <p:cNvSpPr txBox="1"/>
          <p:nvPr/>
        </p:nvSpPr>
        <p:spPr>
          <a:xfrm>
            <a:off x="6745835" y="3973736"/>
            <a:ext cx="681597" cy="196208"/>
          </a:xfrm>
          <a:prstGeom prst="rect">
            <a:avLst/>
          </a:prstGeom>
          <a:noFill/>
        </p:spPr>
        <p:txBody>
          <a:bodyPr wrap="none" rtlCol="0">
            <a:spAutoFit/>
          </a:bodyPr>
          <a:lstStyle/>
          <a:p>
            <a:pPr algn="ctr">
              <a:lnSpc>
                <a:spcPct val="90000"/>
              </a:lnSpc>
            </a:pPr>
            <a:r>
              <a:rPr lang="en-US" sz="750" b="1" dirty="0">
                <a:solidFill>
                  <a:schemeClr val="bg1"/>
                </a:solidFill>
                <a:cs typeface="Arial" panose="020B0604020202020204" pitchFamily="34" charset="0"/>
              </a:rPr>
              <a:t>proxy </a:t>
            </a:r>
            <a:r>
              <a:rPr lang="ko-KR" altLang="en-US" sz="750" b="1" dirty="0">
                <a:solidFill>
                  <a:schemeClr val="bg1"/>
                </a:solidFill>
                <a:cs typeface="Arial" panose="020B0604020202020204" pitchFamily="34" charset="0"/>
              </a:rPr>
              <a:t>서버</a:t>
            </a:r>
            <a:endParaRPr lang="en-US" sz="750" b="1" dirty="0">
              <a:solidFill>
                <a:schemeClr val="bg1"/>
              </a:solidFill>
              <a:cs typeface="Arial" panose="020B0604020202020204" pitchFamily="34" charset="0"/>
            </a:endParaRPr>
          </a:p>
        </p:txBody>
      </p:sp>
      <p:sp>
        <p:nvSpPr>
          <p:cNvPr id="89" name="TextBox 88">
            <a:extLst>
              <a:ext uri="{FF2B5EF4-FFF2-40B4-BE49-F238E27FC236}">
                <a16:creationId xmlns:a16="http://schemas.microsoft.com/office/drawing/2014/main" id="{D5FBDB90-B534-45F8-B040-1DC2BBD4B9B5}"/>
              </a:ext>
            </a:extLst>
          </p:cNvPr>
          <p:cNvSpPr txBox="1"/>
          <p:nvPr/>
        </p:nvSpPr>
        <p:spPr>
          <a:xfrm>
            <a:off x="7923485" y="3973737"/>
            <a:ext cx="998572" cy="267620"/>
          </a:xfrm>
          <a:prstGeom prst="rect">
            <a:avLst/>
          </a:prstGeom>
          <a:noFill/>
        </p:spPr>
        <p:txBody>
          <a:bodyPr wrap="square" rtlCol="0">
            <a:spAutoFit/>
          </a:bodyPr>
          <a:lstStyle/>
          <a:p>
            <a:pPr algn="ctr">
              <a:lnSpc>
                <a:spcPct val="90000"/>
              </a:lnSpc>
            </a:pPr>
            <a:r>
              <a:rPr lang="en-US" sz="750" b="1" dirty="0">
                <a:solidFill>
                  <a:schemeClr val="bg1"/>
                </a:solidFill>
                <a:cs typeface="Arial" panose="020B0604020202020204" pitchFamily="34" charset="0"/>
              </a:rPr>
              <a:t>Backup repository</a:t>
            </a:r>
          </a:p>
        </p:txBody>
      </p:sp>
      <p:sp>
        <p:nvSpPr>
          <p:cNvPr id="90" name="TextBox 89">
            <a:extLst>
              <a:ext uri="{FF2B5EF4-FFF2-40B4-BE49-F238E27FC236}">
                <a16:creationId xmlns:a16="http://schemas.microsoft.com/office/drawing/2014/main" id="{DCAE27C1-1811-4A3F-8E76-552B249B6DAC}"/>
              </a:ext>
            </a:extLst>
          </p:cNvPr>
          <p:cNvSpPr txBox="1"/>
          <p:nvPr/>
        </p:nvSpPr>
        <p:spPr>
          <a:xfrm>
            <a:off x="5359807" y="3973737"/>
            <a:ext cx="565946" cy="267620"/>
          </a:xfrm>
          <a:prstGeom prst="rect">
            <a:avLst/>
          </a:prstGeom>
          <a:noFill/>
        </p:spPr>
        <p:txBody>
          <a:bodyPr wrap="none" rtlCol="0">
            <a:spAutoFit/>
          </a:bodyPr>
          <a:lstStyle/>
          <a:p>
            <a:pPr algn="ctr">
              <a:lnSpc>
                <a:spcPct val="90000"/>
              </a:lnSpc>
            </a:pPr>
            <a:r>
              <a:rPr lang="ko-KR" altLang="en-US" sz="750" b="1" dirty="0">
                <a:solidFill>
                  <a:schemeClr val="bg1"/>
                </a:solidFill>
                <a:cs typeface="Arial" panose="020B0604020202020204" pitchFamily="34" charset="0"/>
              </a:rPr>
              <a:t>운영</a:t>
            </a:r>
            <a:endParaRPr lang="en-US" altLang="ko-KR" sz="750" b="1" dirty="0">
              <a:solidFill>
                <a:schemeClr val="bg1"/>
              </a:solidFill>
              <a:cs typeface="Arial" panose="020B0604020202020204" pitchFamily="34" charset="0"/>
            </a:endParaRPr>
          </a:p>
          <a:p>
            <a:pPr algn="ctr">
              <a:lnSpc>
                <a:spcPct val="90000"/>
              </a:lnSpc>
            </a:pPr>
            <a:r>
              <a:rPr lang="ko-KR" altLang="en-US" sz="750" b="1" dirty="0">
                <a:solidFill>
                  <a:schemeClr val="bg1"/>
                </a:solidFill>
                <a:cs typeface="Arial" panose="020B0604020202020204" pitchFamily="34" charset="0"/>
              </a:rPr>
              <a:t>스토리지</a:t>
            </a:r>
            <a:endParaRPr lang="en-US" sz="750" b="1" dirty="0">
              <a:solidFill>
                <a:schemeClr val="bg1"/>
              </a:solidFill>
              <a:cs typeface="Arial" panose="020B0604020202020204" pitchFamily="34" charset="0"/>
            </a:endParaRPr>
          </a:p>
        </p:txBody>
      </p:sp>
      <p:cxnSp>
        <p:nvCxnSpPr>
          <p:cNvPr id="99" name="Straight Connector 78">
            <a:extLst>
              <a:ext uri="{FF2B5EF4-FFF2-40B4-BE49-F238E27FC236}">
                <a16:creationId xmlns:a16="http://schemas.microsoft.com/office/drawing/2014/main" id="{70414DEF-A018-46A0-A295-4D610EEEF5F4}"/>
              </a:ext>
            </a:extLst>
          </p:cNvPr>
          <p:cNvCxnSpPr>
            <a:cxnSpLocks/>
          </p:cNvCxnSpPr>
          <p:nvPr/>
        </p:nvCxnSpPr>
        <p:spPr>
          <a:xfrm flipH="1">
            <a:off x="5508988" y="3045046"/>
            <a:ext cx="4045" cy="671083"/>
          </a:xfrm>
          <a:prstGeom prst="line">
            <a:avLst/>
          </a:prstGeom>
          <a:noFill/>
          <a:ln w="12700">
            <a:solidFill>
              <a:srgbClr val="00E296"/>
            </a:solidFill>
            <a:prstDash val="solid"/>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111" name="Straight Connector 78">
            <a:extLst>
              <a:ext uri="{FF2B5EF4-FFF2-40B4-BE49-F238E27FC236}">
                <a16:creationId xmlns:a16="http://schemas.microsoft.com/office/drawing/2014/main" id="{3770259D-81F0-443E-97E6-42998042E0DC}"/>
              </a:ext>
            </a:extLst>
          </p:cNvPr>
          <p:cNvCxnSpPr>
            <a:cxnSpLocks/>
          </p:cNvCxnSpPr>
          <p:nvPr/>
        </p:nvCxnSpPr>
        <p:spPr>
          <a:xfrm flipH="1">
            <a:off x="5773801" y="3053924"/>
            <a:ext cx="5563" cy="662204"/>
          </a:xfrm>
          <a:prstGeom prst="line">
            <a:avLst/>
          </a:prstGeom>
          <a:noFill/>
          <a:ln w="12700">
            <a:solidFill>
              <a:srgbClr val="00E296"/>
            </a:solidFill>
            <a:prstDash val="solid"/>
            <a:headEnd type="triangle"/>
            <a:tailEnd type="none"/>
          </a:ln>
        </p:spPr>
        <p:style>
          <a:lnRef idx="2">
            <a:schemeClr val="accent1">
              <a:shade val="50000"/>
            </a:schemeClr>
          </a:lnRef>
          <a:fillRef idx="1">
            <a:schemeClr val="accent1"/>
          </a:fillRef>
          <a:effectRef idx="0">
            <a:schemeClr val="accent1"/>
          </a:effectRef>
          <a:fontRef idx="minor">
            <a:schemeClr val="lt1"/>
          </a:fontRef>
        </p:style>
      </p:cxnSp>
      <p:sp>
        <p:nvSpPr>
          <p:cNvPr id="112" name="TextBox 111">
            <a:extLst>
              <a:ext uri="{FF2B5EF4-FFF2-40B4-BE49-F238E27FC236}">
                <a16:creationId xmlns:a16="http://schemas.microsoft.com/office/drawing/2014/main" id="{4F2717C2-DB17-4621-8CF2-687C499B499F}"/>
              </a:ext>
            </a:extLst>
          </p:cNvPr>
          <p:cNvSpPr txBox="1"/>
          <p:nvPr/>
        </p:nvSpPr>
        <p:spPr>
          <a:xfrm>
            <a:off x="4657371" y="3296194"/>
            <a:ext cx="702436" cy="196208"/>
          </a:xfrm>
          <a:prstGeom prst="rect">
            <a:avLst/>
          </a:prstGeom>
          <a:noFill/>
        </p:spPr>
        <p:txBody>
          <a:bodyPr wrap="none" rtlCol="0">
            <a:spAutoFit/>
          </a:bodyPr>
          <a:lstStyle/>
          <a:p>
            <a:pPr algn="r">
              <a:lnSpc>
                <a:spcPct val="90000"/>
              </a:lnSpc>
            </a:pPr>
            <a:r>
              <a:rPr lang="en-US" sz="750" b="1" dirty="0">
                <a:solidFill>
                  <a:schemeClr val="bg1"/>
                </a:solidFill>
                <a:cs typeface="Arial" panose="020B0604020202020204" pitchFamily="34" charset="0"/>
              </a:rPr>
              <a:t>SAN</a:t>
            </a:r>
            <a:r>
              <a:rPr lang="ko-KR" altLang="en-US" sz="750" b="1" dirty="0">
                <a:solidFill>
                  <a:schemeClr val="bg1"/>
                </a:solidFill>
                <a:cs typeface="Arial" panose="020B0604020202020204" pitchFamily="34" charset="0"/>
              </a:rPr>
              <a:t> 스위치</a:t>
            </a:r>
            <a:endParaRPr lang="en-US" sz="750" b="1" dirty="0">
              <a:solidFill>
                <a:schemeClr val="bg1"/>
              </a:solidFill>
              <a:cs typeface="Arial" panose="020B0604020202020204" pitchFamily="34" charset="0"/>
            </a:endParaRPr>
          </a:p>
        </p:txBody>
      </p:sp>
      <p:sp>
        <p:nvSpPr>
          <p:cNvPr id="113" name="1 Oval">
            <a:extLst>
              <a:ext uri="{FF2B5EF4-FFF2-40B4-BE49-F238E27FC236}">
                <a16:creationId xmlns:a16="http://schemas.microsoft.com/office/drawing/2014/main" id="{A8AA7CD7-9BAB-4ABA-BB61-D8BA7DC7C3C0}"/>
              </a:ext>
            </a:extLst>
          </p:cNvPr>
          <p:cNvSpPr/>
          <p:nvPr/>
        </p:nvSpPr>
        <p:spPr bwMode="auto">
          <a:xfrm>
            <a:off x="6363693" y="2992859"/>
            <a:ext cx="231193" cy="253935"/>
          </a:xfrm>
          <a:prstGeom prst="ellipse">
            <a:avLst/>
          </a:prstGeom>
          <a:solidFill>
            <a:srgbClr val="9D9D9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85574" fontAlgn="base">
              <a:lnSpc>
                <a:spcPct val="90000"/>
              </a:lnSpc>
              <a:spcBef>
                <a:spcPct val="0"/>
              </a:spcBef>
              <a:spcAft>
                <a:spcPct val="0"/>
              </a:spcAft>
            </a:pPr>
            <a:r>
              <a:rPr lang="en-US" sz="750" b="1" spc="-38" dirty="0">
                <a:solidFill>
                  <a:schemeClr val="bg1"/>
                </a:solidFill>
                <a:ea typeface="Segoe UI" pitchFamily="34" charset="0"/>
                <a:cs typeface="Arial" panose="020B0604020202020204" pitchFamily="34" charset="0"/>
              </a:rPr>
              <a:t>1</a:t>
            </a:r>
            <a:endParaRPr lang="ru-RU" sz="750" b="1" spc="-38" dirty="0" err="1">
              <a:solidFill>
                <a:schemeClr val="bg1"/>
              </a:solidFill>
              <a:ea typeface="Segoe UI" pitchFamily="34" charset="0"/>
              <a:cs typeface="Arial" panose="020B0604020202020204" pitchFamily="34" charset="0"/>
            </a:endParaRPr>
          </a:p>
        </p:txBody>
      </p:sp>
      <p:sp>
        <p:nvSpPr>
          <p:cNvPr id="114" name="1 Oval">
            <a:extLst>
              <a:ext uri="{FF2B5EF4-FFF2-40B4-BE49-F238E27FC236}">
                <a16:creationId xmlns:a16="http://schemas.microsoft.com/office/drawing/2014/main" id="{7EC0A749-145D-4EF8-9DB7-C6120CA40E22}"/>
              </a:ext>
            </a:extLst>
          </p:cNvPr>
          <p:cNvSpPr/>
          <p:nvPr/>
        </p:nvSpPr>
        <p:spPr bwMode="auto">
          <a:xfrm>
            <a:off x="5525687" y="3265475"/>
            <a:ext cx="231193" cy="253935"/>
          </a:xfrm>
          <a:prstGeom prst="ellipse">
            <a:avLst/>
          </a:prstGeom>
          <a:solidFill>
            <a:srgbClr val="9D9D9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85574" fontAlgn="base">
              <a:lnSpc>
                <a:spcPct val="90000"/>
              </a:lnSpc>
              <a:spcBef>
                <a:spcPct val="0"/>
              </a:spcBef>
              <a:spcAft>
                <a:spcPct val="0"/>
              </a:spcAft>
            </a:pPr>
            <a:r>
              <a:rPr lang="en-US" sz="750" b="1" spc="-38" dirty="0">
                <a:solidFill>
                  <a:schemeClr val="bg1"/>
                </a:solidFill>
                <a:ea typeface="Segoe UI" pitchFamily="34" charset="0"/>
                <a:cs typeface="Arial" panose="020B0604020202020204" pitchFamily="34" charset="0"/>
              </a:rPr>
              <a:t>2</a:t>
            </a:r>
            <a:endParaRPr lang="ru-RU" sz="750" b="1" spc="-38" dirty="0" err="1">
              <a:solidFill>
                <a:schemeClr val="bg1"/>
              </a:solidFill>
              <a:ea typeface="Segoe UI" pitchFamily="34" charset="0"/>
              <a:cs typeface="Arial" panose="020B0604020202020204" pitchFamily="34" charset="0"/>
            </a:endParaRPr>
          </a:p>
        </p:txBody>
      </p:sp>
      <p:sp>
        <p:nvSpPr>
          <p:cNvPr id="116" name="1 Oval">
            <a:extLst>
              <a:ext uri="{FF2B5EF4-FFF2-40B4-BE49-F238E27FC236}">
                <a16:creationId xmlns:a16="http://schemas.microsoft.com/office/drawing/2014/main" id="{D6CB768F-1672-4CB7-BDE3-CA35B4FCAB0D}"/>
              </a:ext>
            </a:extLst>
          </p:cNvPr>
          <p:cNvSpPr/>
          <p:nvPr/>
        </p:nvSpPr>
        <p:spPr bwMode="auto">
          <a:xfrm>
            <a:off x="7575250" y="3858094"/>
            <a:ext cx="231193" cy="253935"/>
          </a:xfrm>
          <a:prstGeom prst="ellipse">
            <a:avLst/>
          </a:prstGeom>
          <a:solidFill>
            <a:srgbClr val="9D9D9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85574" fontAlgn="base">
              <a:lnSpc>
                <a:spcPct val="90000"/>
              </a:lnSpc>
              <a:spcBef>
                <a:spcPct val="0"/>
              </a:spcBef>
              <a:spcAft>
                <a:spcPct val="0"/>
              </a:spcAft>
            </a:pPr>
            <a:r>
              <a:rPr lang="en-US" sz="750" b="1" spc="-38" dirty="0">
                <a:solidFill>
                  <a:schemeClr val="bg1"/>
                </a:solidFill>
                <a:ea typeface="Segoe UI" pitchFamily="34" charset="0"/>
                <a:cs typeface="Arial" panose="020B0604020202020204" pitchFamily="34" charset="0"/>
              </a:rPr>
              <a:t>4</a:t>
            </a:r>
            <a:endParaRPr lang="ru-RU" sz="750" b="1" spc="-38" dirty="0" err="1">
              <a:solidFill>
                <a:schemeClr val="bg1"/>
              </a:solidFill>
              <a:ea typeface="Segoe UI" pitchFamily="34" charset="0"/>
              <a:cs typeface="Arial" panose="020B0604020202020204" pitchFamily="34" charset="0"/>
            </a:endParaRPr>
          </a:p>
        </p:txBody>
      </p:sp>
      <p:pic>
        <p:nvPicPr>
          <p:cNvPr id="117" name="Graphic 84">
            <a:extLst>
              <a:ext uri="{FF2B5EF4-FFF2-40B4-BE49-F238E27FC236}">
                <a16:creationId xmlns:a16="http://schemas.microsoft.com/office/drawing/2014/main" id="{313B3935-55FD-4F6E-8D4B-20D32FFFAF3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293499" y="1191978"/>
            <a:ext cx="374056" cy="543421"/>
          </a:xfrm>
          <a:prstGeom prst="rect">
            <a:avLst/>
          </a:prstGeom>
        </p:spPr>
      </p:pic>
      <p:pic>
        <p:nvPicPr>
          <p:cNvPr id="118" name="Graphic 69">
            <a:extLst>
              <a:ext uri="{FF2B5EF4-FFF2-40B4-BE49-F238E27FC236}">
                <a16:creationId xmlns:a16="http://schemas.microsoft.com/office/drawing/2014/main" id="{CE7084D1-8798-42EF-AF4C-9A1DCE959F8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905298" y="3617328"/>
            <a:ext cx="301855" cy="326753"/>
          </a:xfrm>
          <a:prstGeom prst="rect">
            <a:avLst/>
          </a:prstGeom>
        </p:spPr>
      </p:pic>
      <p:pic>
        <p:nvPicPr>
          <p:cNvPr id="119" name="Graphic 7">
            <a:extLst>
              <a:ext uri="{FF2B5EF4-FFF2-40B4-BE49-F238E27FC236}">
                <a16:creationId xmlns:a16="http://schemas.microsoft.com/office/drawing/2014/main" id="{4C53426E-C342-43A7-B911-7150BE86AC20}"/>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247794" y="3576302"/>
            <a:ext cx="375702" cy="446904"/>
          </a:xfrm>
          <a:prstGeom prst="rect">
            <a:avLst/>
          </a:prstGeom>
        </p:spPr>
      </p:pic>
      <p:sp>
        <p:nvSpPr>
          <p:cNvPr id="122" name="1 Oval">
            <a:extLst>
              <a:ext uri="{FF2B5EF4-FFF2-40B4-BE49-F238E27FC236}">
                <a16:creationId xmlns:a16="http://schemas.microsoft.com/office/drawing/2014/main" id="{F4DBFDD6-69EC-4E32-B8FB-499085852527}"/>
              </a:ext>
            </a:extLst>
          </p:cNvPr>
          <p:cNvSpPr/>
          <p:nvPr/>
        </p:nvSpPr>
        <p:spPr bwMode="auto">
          <a:xfrm>
            <a:off x="6151323" y="3403348"/>
            <a:ext cx="231193" cy="253935"/>
          </a:xfrm>
          <a:prstGeom prst="ellipse">
            <a:avLst/>
          </a:prstGeom>
          <a:solidFill>
            <a:srgbClr val="9D9D9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85574" fontAlgn="base">
              <a:lnSpc>
                <a:spcPct val="90000"/>
              </a:lnSpc>
              <a:spcBef>
                <a:spcPct val="0"/>
              </a:spcBef>
              <a:spcAft>
                <a:spcPct val="0"/>
              </a:spcAft>
            </a:pPr>
            <a:r>
              <a:rPr lang="en-US" sz="750" b="1" spc="-38" dirty="0">
                <a:solidFill>
                  <a:schemeClr val="bg1"/>
                </a:solidFill>
                <a:ea typeface="Segoe UI" pitchFamily="34" charset="0"/>
                <a:cs typeface="Arial" panose="020B0604020202020204" pitchFamily="34" charset="0"/>
              </a:rPr>
              <a:t>3</a:t>
            </a:r>
            <a:endParaRPr lang="ru-RU" sz="750" b="1" spc="-38" dirty="0" err="1">
              <a:solidFill>
                <a:schemeClr val="bg1"/>
              </a:solidFill>
              <a:ea typeface="Segoe UI" pitchFamily="34" charset="0"/>
              <a:cs typeface="Arial" panose="020B0604020202020204" pitchFamily="34" charset="0"/>
            </a:endParaRPr>
          </a:p>
        </p:txBody>
      </p:sp>
      <p:pic>
        <p:nvPicPr>
          <p:cNvPr id="123" name="Graphic 45">
            <a:extLst>
              <a:ext uri="{FF2B5EF4-FFF2-40B4-BE49-F238E27FC236}">
                <a16:creationId xmlns:a16="http://schemas.microsoft.com/office/drawing/2014/main" id="{C16CA571-9B3F-45F2-B717-238A847EAE8D}"/>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182019" y="2090854"/>
            <a:ext cx="924440" cy="964081"/>
          </a:xfrm>
          <a:prstGeom prst="rect">
            <a:avLst/>
          </a:prstGeom>
        </p:spPr>
      </p:pic>
    </p:spTree>
    <p:custDataLst>
      <p:tags r:id="rId1"/>
    </p:custDataLst>
    <p:extLst>
      <p:ext uri="{BB962C8B-B14F-4D97-AF65-F5344CB8AC3E}">
        <p14:creationId xmlns:p14="http://schemas.microsoft.com/office/powerpoint/2010/main" val="2286928280"/>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dirty="0"/>
              <a:t>CBT</a:t>
            </a:r>
            <a:r>
              <a:rPr lang="ko-KR" altLang="en-US" dirty="0"/>
              <a:t>를 고속의 백업 및 복구</a:t>
            </a:r>
            <a:endParaRPr lang="ko-KR" sz="1800" i="1" dirty="0"/>
          </a:p>
        </p:txBody>
      </p:sp>
      <p:sp>
        <p:nvSpPr>
          <p:cNvPr id="4" name="Content Placeholder 1">
            <a:extLst>
              <a:ext uri="{FF2B5EF4-FFF2-40B4-BE49-F238E27FC236}">
                <a16:creationId xmlns:a16="http://schemas.microsoft.com/office/drawing/2014/main" id="{A3F1C231-1F55-4710-98EB-86E07A3E7BA2}"/>
              </a:ext>
            </a:extLst>
          </p:cNvPr>
          <p:cNvSpPr txBox="1">
            <a:spLocks/>
          </p:cNvSpPr>
          <p:nvPr/>
        </p:nvSpPr>
        <p:spPr>
          <a:xfrm>
            <a:off x="461962" y="858950"/>
            <a:ext cx="8229601" cy="439914"/>
          </a:xfrm>
          <a:prstGeom prst="rect">
            <a:avLst/>
          </a:prstGeom>
        </p:spPr>
        <p:txBody>
          <a:bodyPr vert="horz" wrap="square" lIns="0" tIns="0" rIns="0" bIns="0" rtlCol="0" anchor="ctr">
            <a:noAutofit/>
          </a:bodyPr>
          <a:lstStyle>
            <a:lvl1pPr marL="271457" indent="-271457" algn="l" defTabSz="686030" rtl="0" eaLnBrk="1" latinLnBrk="0" hangingPunct="1">
              <a:lnSpc>
                <a:spcPct val="100000"/>
              </a:lnSpc>
              <a:spcBef>
                <a:spcPts val="0"/>
              </a:spcBef>
              <a:buSzPct val="90000"/>
              <a:buFont typeface="Arial" pitchFamily="34" charset="0"/>
              <a:buChar char="•"/>
              <a:defRPr sz="2400" kern="1200" spc="0" baseline="0">
                <a:solidFill>
                  <a:schemeClr val="tx1">
                    <a:lumMod val="50000"/>
                    <a:lumOff val="50000"/>
                  </a:schemeClr>
                </a:solidFill>
                <a:latin typeface="+mn-lt"/>
                <a:ea typeface="+mn-ea"/>
                <a:cs typeface="+mn-cs"/>
              </a:defRPr>
            </a:lvl1pPr>
            <a:lvl2pPr marL="266693" indent="-266693" algn="l" defTabSz="686030" rtl="0" eaLnBrk="1" latinLnBrk="0" hangingPunct="1">
              <a:lnSpc>
                <a:spcPct val="100000"/>
              </a:lnSpc>
              <a:spcBef>
                <a:spcPts val="0"/>
              </a:spcBef>
              <a:buClr>
                <a:schemeClr val="tx1">
                  <a:lumMod val="50000"/>
                  <a:lumOff val="50000"/>
                </a:schemeClr>
              </a:buClr>
              <a:buSzPct val="90000"/>
              <a:buFont typeface="Arial" pitchFamily="34" charset="0"/>
              <a:buChar char="•"/>
              <a:tabLst/>
              <a:defRPr sz="2000" kern="1200" spc="0" baseline="0">
                <a:solidFill>
                  <a:schemeClr val="tx1">
                    <a:lumMod val="50000"/>
                    <a:lumOff val="50000"/>
                  </a:schemeClr>
                </a:solidFill>
                <a:latin typeface="+mn-lt"/>
                <a:ea typeface="+mn-ea"/>
                <a:cs typeface="+mn-cs"/>
              </a:defRPr>
            </a:lvl2pPr>
            <a:lvl3pPr marL="686057" indent="-213202" algn="l" defTabSz="686030" rtl="0" eaLnBrk="1" latinLnBrk="0" hangingPunct="1">
              <a:lnSpc>
                <a:spcPct val="90000"/>
              </a:lnSpc>
              <a:spcBef>
                <a:spcPct val="20000"/>
              </a:spcBef>
              <a:buSzPct val="90000"/>
              <a:buFont typeface="Arial" pitchFamily="34" charset="0"/>
              <a:buChar char="•"/>
              <a:defRPr sz="1800" kern="1200" spc="0" baseline="0">
                <a:gradFill flip="none" rotWithShape="1">
                  <a:gsLst>
                    <a:gs pos="0">
                      <a:schemeClr val="bg1">
                        <a:lumMod val="50000"/>
                      </a:schemeClr>
                    </a:gs>
                    <a:gs pos="100000">
                      <a:schemeClr val="bg1">
                        <a:lumMod val="50000"/>
                      </a:schemeClr>
                    </a:gs>
                  </a:gsLst>
                  <a:lin ang="16200000" scaled="0"/>
                  <a:tileRect/>
                </a:gradFill>
                <a:latin typeface="+mn-lt"/>
                <a:ea typeface="+mn-ea"/>
                <a:cs typeface="+mn-cs"/>
              </a:defRPr>
            </a:lvl3pPr>
            <a:lvl4pPr marL="1112462" indent="-167942" algn="l" defTabSz="686030" rtl="0" eaLnBrk="1" latinLnBrk="0" hangingPunct="1">
              <a:lnSpc>
                <a:spcPct val="90000"/>
              </a:lnSpc>
              <a:spcBef>
                <a:spcPct val="20000"/>
              </a:spcBef>
              <a:buSzPct val="90000"/>
              <a:buFont typeface="Arial" pitchFamily="34" charset="0"/>
              <a:buChar char="•"/>
              <a:tabLst>
                <a:tab pos="686057" algn="l"/>
              </a:tabLst>
              <a:defRPr sz="1400" kern="1200" spc="0">
                <a:gradFill flip="none" rotWithShape="1">
                  <a:gsLst>
                    <a:gs pos="0">
                      <a:schemeClr val="bg1">
                        <a:lumMod val="50000"/>
                      </a:schemeClr>
                    </a:gs>
                    <a:gs pos="100000">
                      <a:schemeClr val="bg1">
                        <a:lumMod val="50000"/>
                      </a:schemeClr>
                    </a:gs>
                  </a:gsLst>
                  <a:lin ang="16200000" scaled="0"/>
                  <a:tileRect/>
                </a:gradFill>
                <a:latin typeface="+mn-lt"/>
                <a:ea typeface="+mn-ea"/>
                <a:cs typeface="+mn-cs"/>
              </a:defRPr>
            </a:lvl4pPr>
            <a:lvl5pPr marL="1285167" indent="-172706" algn="l" defTabSz="686030" rtl="0" eaLnBrk="1" latinLnBrk="0" hangingPunct="1">
              <a:lnSpc>
                <a:spcPct val="90000"/>
              </a:lnSpc>
              <a:spcBef>
                <a:spcPct val="20000"/>
              </a:spcBef>
              <a:buSzPct val="90000"/>
              <a:buFont typeface="Arial" pitchFamily="34" charset="0"/>
              <a:buChar char="•"/>
              <a:defRPr sz="1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1886582"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596"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612"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627"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lvl="0" indent="0" algn="ctr">
              <a:buNone/>
              <a:defRPr/>
            </a:pPr>
            <a:r>
              <a:rPr lang="ko-KR" altLang="en-US" sz="1400" b="1" dirty="0">
                <a:solidFill>
                  <a:schemeClr val="bg1"/>
                </a:solidFill>
                <a:latin typeface="맑은 고딕" panose="020B0503020000020004" pitchFamily="50" charset="-127"/>
                <a:ea typeface="맑은 고딕" panose="020B0503020000020004" pitchFamily="50" charset="-127"/>
              </a:rPr>
              <a:t>변경 블록 추적</a:t>
            </a:r>
            <a:r>
              <a:rPr lang="en-US" altLang="ko-KR" sz="1400" b="1" dirty="0">
                <a:solidFill>
                  <a:schemeClr val="bg1"/>
                </a:solidFill>
                <a:latin typeface="맑은 고딕" panose="020B0503020000020004" pitchFamily="50" charset="-127"/>
                <a:ea typeface="맑은 고딕" panose="020B0503020000020004" pitchFamily="50" charset="-127"/>
              </a:rPr>
              <a:t>(CBT)</a:t>
            </a:r>
            <a:r>
              <a:rPr lang="ko-KR" altLang="en-US" sz="1400" b="1" dirty="0">
                <a:solidFill>
                  <a:schemeClr val="bg1"/>
                </a:solidFill>
                <a:latin typeface="맑은 고딕" panose="020B0503020000020004" pitchFamily="50" charset="-127"/>
                <a:ea typeface="맑은 고딕" panose="020B0503020000020004" pitchFamily="50" charset="-127"/>
              </a:rPr>
              <a:t>를 통한 </a:t>
            </a:r>
            <a:r>
              <a:rPr lang="ko-KR" altLang="en-US" sz="1400" b="1" dirty="0">
                <a:solidFill>
                  <a:srgbClr val="00B492"/>
                </a:solidFill>
                <a:latin typeface="맑은 고딕" panose="020B0503020000020004" pitchFamily="50" charset="-127"/>
                <a:ea typeface="맑은 고딕" panose="020B0503020000020004" pitchFamily="50" charset="-127"/>
              </a:rPr>
              <a:t>고속의 </a:t>
            </a:r>
            <a:r>
              <a:rPr lang="en-US" altLang="ko-KR" sz="1400" b="1" dirty="0">
                <a:solidFill>
                  <a:srgbClr val="00B492"/>
                </a:solidFill>
                <a:latin typeface="맑은 고딕" panose="020B0503020000020004" pitchFamily="50" charset="-127"/>
                <a:ea typeface="맑은 고딕" panose="020B0503020000020004" pitchFamily="50" charset="-127"/>
              </a:rPr>
              <a:t>VM </a:t>
            </a:r>
            <a:r>
              <a:rPr lang="ko-KR" altLang="en-US" sz="1400" b="1" dirty="0">
                <a:solidFill>
                  <a:srgbClr val="00B492"/>
                </a:solidFill>
                <a:latin typeface="맑은 고딕" panose="020B0503020000020004" pitchFamily="50" charset="-127"/>
                <a:ea typeface="맑은 고딕" panose="020B0503020000020004" pitchFamily="50" charset="-127"/>
              </a:rPr>
              <a:t>백업 및 복구</a:t>
            </a:r>
            <a:endParaRPr lang="en-US" altLang="ko-KR" sz="1400" b="1" dirty="0">
              <a:solidFill>
                <a:srgbClr val="00B492"/>
              </a:solidFill>
              <a:latin typeface="맑은 고딕" panose="020B0503020000020004" pitchFamily="50" charset="-127"/>
              <a:ea typeface="맑은 고딕" panose="020B0503020000020004" pitchFamily="50" charset="-127"/>
            </a:endParaRPr>
          </a:p>
        </p:txBody>
      </p:sp>
      <p:pic>
        <p:nvPicPr>
          <p:cNvPr id="7" name="그림 6">
            <a:extLst>
              <a:ext uri="{FF2B5EF4-FFF2-40B4-BE49-F238E27FC236}">
                <a16:creationId xmlns:a16="http://schemas.microsoft.com/office/drawing/2014/main" id="{6FB110CE-B5BE-4E33-92A4-E36370592A69}"/>
              </a:ext>
            </a:extLst>
          </p:cNvPr>
          <p:cNvPicPr>
            <a:picLocks noChangeAspect="1"/>
          </p:cNvPicPr>
          <p:nvPr/>
        </p:nvPicPr>
        <p:blipFill>
          <a:blip r:embed="rId3"/>
          <a:stretch>
            <a:fillRect/>
          </a:stretch>
        </p:blipFill>
        <p:spPr>
          <a:xfrm>
            <a:off x="1065895" y="1415145"/>
            <a:ext cx="2671687" cy="3102064"/>
          </a:xfrm>
          <a:prstGeom prst="rect">
            <a:avLst/>
          </a:prstGeom>
          <a:ln w="12700">
            <a:solidFill>
              <a:schemeClr val="tx1"/>
            </a:solidFill>
          </a:ln>
        </p:spPr>
      </p:pic>
      <p:grpSp>
        <p:nvGrpSpPr>
          <p:cNvPr id="5" name="그룹 4">
            <a:extLst>
              <a:ext uri="{FF2B5EF4-FFF2-40B4-BE49-F238E27FC236}">
                <a16:creationId xmlns:a16="http://schemas.microsoft.com/office/drawing/2014/main" id="{F07B554D-1E7B-494E-AF92-BD14B8063834}"/>
              </a:ext>
            </a:extLst>
          </p:cNvPr>
          <p:cNvGrpSpPr/>
          <p:nvPr/>
        </p:nvGrpSpPr>
        <p:grpSpPr>
          <a:xfrm>
            <a:off x="4945444" y="1522324"/>
            <a:ext cx="3411826" cy="2853301"/>
            <a:chOff x="851745" y="1568360"/>
            <a:chExt cx="3411826" cy="2853301"/>
          </a:xfrm>
        </p:grpSpPr>
        <p:sp>
          <p:nvSpPr>
            <p:cNvPr id="6" name="TextBox 5">
              <a:extLst>
                <a:ext uri="{FF2B5EF4-FFF2-40B4-BE49-F238E27FC236}">
                  <a16:creationId xmlns:a16="http://schemas.microsoft.com/office/drawing/2014/main" id="{7768A778-7CA6-4FA3-8D1C-D11A3B5EC52D}"/>
                </a:ext>
              </a:extLst>
            </p:cNvPr>
            <p:cNvSpPr txBox="1"/>
            <p:nvPr/>
          </p:nvSpPr>
          <p:spPr>
            <a:xfrm>
              <a:off x="2792447" y="1568360"/>
              <a:ext cx="1427582" cy="138499"/>
            </a:xfrm>
            <a:prstGeom prst="rect">
              <a:avLst/>
            </a:prstGeom>
            <a:solidFill>
              <a:srgbClr val="003738"/>
            </a:solidFill>
          </p:spPr>
          <p:txBody>
            <a:bodyPr vert="horz" wrap="square" lIns="0" tIns="0" rIns="0" bIns="0" rtlCol="0" anchor="ctr">
              <a:spAutoFit/>
            </a:bodyPr>
            <a:lstStyle/>
            <a:p>
              <a:pPr algn="ctr"/>
              <a:r>
                <a:rPr lang="ko-KR" altLang="en-US" sz="900" b="1" dirty="0">
                  <a:solidFill>
                    <a:schemeClr val="bg1"/>
                  </a:solidFill>
                  <a:latin typeface="Tahoma" panose="020B0604030504040204" pitchFamily="34" charset="0"/>
                </a:rPr>
                <a:t>변경 블록 추적 정보</a:t>
              </a:r>
              <a:endParaRPr lang="en-US" sz="900" b="1" dirty="0">
                <a:solidFill>
                  <a:schemeClr val="bg1"/>
                </a:solidFill>
                <a:latin typeface="Tahoma" panose="020B0604030504040204" pitchFamily="34" charset="0"/>
              </a:endParaRPr>
            </a:p>
          </p:txBody>
        </p:sp>
        <p:sp>
          <p:nvSpPr>
            <p:cNvPr id="8" name="Isosceles Triangle 106">
              <a:extLst>
                <a:ext uri="{FF2B5EF4-FFF2-40B4-BE49-F238E27FC236}">
                  <a16:creationId xmlns:a16="http://schemas.microsoft.com/office/drawing/2014/main" id="{3A5F94C9-3D2C-44C3-BDAF-51F5E8F78EC5}"/>
                </a:ext>
              </a:extLst>
            </p:cNvPr>
            <p:cNvSpPr/>
            <p:nvPr/>
          </p:nvSpPr>
          <p:spPr bwMode="auto">
            <a:xfrm flipV="1">
              <a:off x="873520" y="3091064"/>
              <a:ext cx="1101136" cy="609420"/>
            </a:xfrm>
            <a:prstGeom prst="triangle">
              <a:avLst>
                <a:gd name="adj" fmla="val 49396"/>
              </a:avLst>
            </a:prstGeom>
            <a:solidFill>
              <a:srgbClr val="000000">
                <a:alpha val="10000"/>
              </a:srgbClr>
            </a:solidFill>
            <a:ln w="9525" cap="flat" cmpd="sng" algn="ctr">
              <a:noFill/>
              <a:prstDash val="solid"/>
              <a:headEnd type="none" w="med" len="med"/>
              <a:tailEnd type="none" w="med" len="med"/>
            </a:ln>
            <a:effec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ru-RU" sz="1800" b="0" i="0" u="none" strike="noStrike" kern="0" cap="none" spc="-50" normalizeH="0" baseline="0" noProof="0" dirty="0" err="1">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endParaRPr>
            </a:p>
          </p:txBody>
        </p:sp>
        <p:grpSp>
          <p:nvGrpSpPr>
            <p:cNvPr id="9" name="그룹 8">
              <a:extLst>
                <a:ext uri="{FF2B5EF4-FFF2-40B4-BE49-F238E27FC236}">
                  <a16:creationId xmlns:a16="http://schemas.microsoft.com/office/drawing/2014/main" id="{399F45FC-FA07-4608-988B-AD01A456E11D}"/>
                </a:ext>
              </a:extLst>
            </p:cNvPr>
            <p:cNvGrpSpPr/>
            <p:nvPr/>
          </p:nvGrpSpPr>
          <p:grpSpPr>
            <a:xfrm>
              <a:off x="851745" y="1725498"/>
              <a:ext cx="1101137" cy="1525223"/>
              <a:chOff x="851745" y="1642031"/>
              <a:chExt cx="1101137" cy="1525223"/>
            </a:xfrm>
          </p:grpSpPr>
          <p:sp>
            <p:nvSpPr>
              <p:cNvPr id="34" name="Rectangle 107">
                <a:extLst>
                  <a:ext uri="{FF2B5EF4-FFF2-40B4-BE49-F238E27FC236}">
                    <a16:creationId xmlns:a16="http://schemas.microsoft.com/office/drawing/2014/main" id="{4B3CBB18-3B80-4A94-A1F6-22DFBDA8D007}"/>
                  </a:ext>
                </a:extLst>
              </p:cNvPr>
              <p:cNvSpPr/>
              <p:nvPr/>
            </p:nvSpPr>
            <p:spPr bwMode="auto">
              <a:xfrm>
                <a:off x="851745" y="1642031"/>
                <a:ext cx="1101137" cy="1525223"/>
              </a:xfrm>
              <a:prstGeom prst="rect">
                <a:avLst/>
              </a:prstGeom>
              <a:solidFill>
                <a:srgbClr val="FFFFFF"/>
              </a:solidFill>
              <a:ln w="9525" cap="flat" cmpd="sng" algn="ctr">
                <a:solidFill>
                  <a:srgbClr val="FFFFFF">
                    <a:lumMod val="75000"/>
                  </a:srgbClr>
                </a:solidFill>
                <a:prstDash val="solid"/>
                <a:headEnd type="none" w="med" len="med"/>
                <a:tailEnd type="none" w="med" len="med"/>
              </a:ln>
              <a:effec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ru-RU" sz="1800" b="0" i="0" u="none" strike="noStrike" kern="0" cap="none" spc="-50" normalizeH="0" baseline="0" noProof="0" dirty="0" err="1">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endParaRPr>
              </a:p>
            </p:txBody>
          </p:sp>
          <p:sp>
            <p:nvSpPr>
              <p:cNvPr id="35" name="Rectangle 108">
                <a:extLst>
                  <a:ext uri="{FF2B5EF4-FFF2-40B4-BE49-F238E27FC236}">
                    <a16:creationId xmlns:a16="http://schemas.microsoft.com/office/drawing/2014/main" id="{91E91096-5600-4BAD-8952-01030E29AC02}"/>
                  </a:ext>
                </a:extLst>
              </p:cNvPr>
              <p:cNvSpPr/>
              <p:nvPr/>
            </p:nvSpPr>
            <p:spPr bwMode="auto">
              <a:xfrm>
                <a:off x="903131" y="2787307"/>
                <a:ext cx="998457" cy="328417"/>
              </a:xfrm>
              <a:prstGeom prst="rect">
                <a:avLst/>
              </a:prstGeom>
              <a:solidFill>
                <a:srgbClr val="00B492"/>
              </a:solidFill>
              <a:ln w="9525" cap="flat" cmpd="sng" algn="ctr">
                <a:noFill/>
                <a:prstDash val="solid"/>
                <a:headEnd type="none" w="med" len="med"/>
                <a:tailEnd type="none" w="med" len="med"/>
              </a:ln>
              <a:effectLst/>
            </p:spPr>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r>
                  <a:rPr lang="ko-KR" altLang="en-US" sz="1800" b="1" kern="0" spc="-50" dirty="0">
                    <a:gradFill>
                      <a:gsLst>
                        <a:gs pos="0">
                          <a:srgbClr val="FFFFFF"/>
                        </a:gs>
                        <a:gs pos="100000">
                          <a:srgbClr val="FFFFFF"/>
                        </a:gs>
                      </a:gsLst>
                      <a:lin ang="5400000" scaled="0"/>
                    </a:gradFill>
                    <a:latin typeface="Arial"/>
                    <a:ea typeface="Segoe UI" pitchFamily="34" charset="0"/>
                    <a:cs typeface="Segoe UI" pitchFamily="34" charset="0"/>
                  </a:rPr>
                  <a:t>데이터</a:t>
                </a:r>
                <a:endParaRPr kumimoji="0" lang="ru-RU" sz="1800" b="1" i="0" u="none" strike="noStrike" kern="0" cap="none" spc="-50" normalizeH="0" baseline="0" noProof="0" dirty="0" err="1">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endParaRPr>
              </a:p>
            </p:txBody>
          </p:sp>
          <p:grpSp>
            <p:nvGrpSpPr>
              <p:cNvPr id="36" name="Group 115">
                <a:extLst>
                  <a:ext uri="{FF2B5EF4-FFF2-40B4-BE49-F238E27FC236}">
                    <a16:creationId xmlns:a16="http://schemas.microsoft.com/office/drawing/2014/main" id="{85B92922-CD39-4442-8EE0-CC7C68E2D3F3}"/>
                  </a:ext>
                </a:extLst>
              </p:cNvPr>
              <p:cNvGrpSpPr/>
              <p:nvPr/>
            </p:nvGrpSpPr>
            <p:grpSpPr>
              <a:xfrm>
                <a:off x="903130" y="1697547"/>
                <a:ext cx="998457" cy="1050440"/>
                <a:chOff x="1161346" y="2770004"/>
                <a:chExt cx="578512" cy="589604"/>
              </a:xfrm>
            </p:grpSpPr>
            <p:sp>
              <p:nvSpPr>
                <p:cNvPr id="53" name="Rectangle 116">
                  <a:extLst>
                    <a:ext uri="{FF2B5EF4-FFF2-40B4-BE49-F238E27FC236}">
                      <a16:creationId xmlns:a16="http://schemas.microsoft.com/office/drawing/2014/main" id="{75F54921-28BE-441C-B0F6-9A995DE6DC68}"/>
                    </a:ext>
                  </a:extLst>
                </p:cNvPr>
                <p:cNvSpPr/>
                <p:nvPr/>
              </p:nvSpPr>
              <p:spPr bwMode="auto">
                <a:xfrm>
                  <a:off x="1161346" y="3078855"/>
                  <a:ext cx="128725" cy="128725"/>
                </a:xfrm>
                <a:prstGeom prst="rect">
                  <a:avLst/>
                </a:prstGeom>
                <a:solidFill>
                  <a:srgbClr val="00B0F0"/>
                </a:solidFill>
                <a:ln w="9525" cap="flat" cmpd="sng" algn="ctr">
                  <a:noFill/>
                  <a:prstDash val="solid"/>
                  <a:headEnd type="none" w="med" len="med"/>
                  <a:tailEnd type="none" w="med" len="med"/>
                </a:ln>
                <a:effec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800" b="0" i="0" u="none" strike="noStrike" kern="0" cap="none" spc="-50" normalizeH="0" baseline="0" noProof="0" dirty="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sp>
              <p:nvSpPr>
                <p:cNvPr id="54" name="Rectangle 117">
                  <a:extLst>
                    <a:ext uri="{FF2B5EF4-FFF2-40B4-BE49-F238E27FC236}">
                      <a16:creationId xmlns:a16="http://schemas.microsoft.com/office/drawing/2014/main" id="{6C540180-314B-485A-8DDA-6440091DC3E9}"/>
                    </a:ext>
                  </a:extLst>
                </p:cNvPr>
                <p:cNvSpPr/>
                <p:nvPr/>
              </p:nvSpPr>
              <p:spPr bwMode="auto">
                <a:xfrm>
                  <a:off x="1161346" y="3230883"/>
                  <a:ext cx="128725" cy="128725"/>
                </a:xfrm>
                <a:prstGeom prst="rect">
                  <a:avLst/>
                </a:prstGeom>
                <a:solidFill>
                  <a:srgbClr val="54B948"/>
                </a:solidFill>
                <a:ln w="9525" cap="flat" cmpd="sng" algn="ctr">
                  <a:noFill/>
                  <a:prstDash val="solid"/>
                  <a:headEnd type="none" w="med" len="med"/>
                  <a:tailEnd type="none" w="med" len="med"/>
                </a:ln>
                <a:effec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800" b="0" i="0" u="none" strike="noStrike" kern="0" cap="none" spc="-50" normalizeH="0" baseline="0" noProof="0" dirty="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sp>
              <p:nvSpPr>
                <p:cNvPr id="55" name="Rectangle 118">
                  <a:extLst>
                    <a:ext uri="{FF2B5EF4-FFF2-40B4-BE49-F238E27FC236}">
                      <a16:creationId xmlns:a16="http://schemas.microsoft.com/office/drawing/2014/main" id="{49015BE2-FCD9-435E-B822-6B725FE1D2B1}"/>
                    </a:ext>
                  </a:extLst>
                </p:cNvPr>
                <p:cNvSpPr/>
                <p:nvPr/>
              </p:nvSpPr>
              <p:spPr bwMode="auto">
                <a:xfrm>
                  <a:off x="1312870" y="3078855"/>
                  <a:ext cx="128725" cy="128725"/>
                </a:xfrm>
                <a:prstGeom prst="rect">
                  <a:avLst/>
                </a:prstGeom>
                <a:solidFill>
                  <a:srgbClr val="FFFFFF">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800" b="0" i="0" u="none" strike="noStrike" kern="0" cap="none" spc="-50" normalizeH="0" baseline="0" noProof="0" dirty="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sp>
              <p:nvSpPr>
                <p:cNvPr id="56" name="Rectangle 119">
                  <a:extLst>
                    <a:ext uri="{FF2B5EF4-FFF2-40B4-BE49-F238E27FC236}">
                      <a16:creationId xmlns:a16="http://schemas.microsoft.com/office/drawing/2014/main" id="{575F382A-BF2B-40FD-AB16-9D96C5DD354B}"/>
                    </a:ext>
                  </a:extLst>
                </p:cNvPr>
                <p:cNvSpPr/>
                <p:nvPr/>
              </p:nvSpPr>
              <p:spPr bwMode="auto">
                <a:xfrm>
                  <a:off x="1312870" y="3230883"/>
                  <a:ext cx="128725" cy="128725"/>
                </a:xfrm>
                <a:prstGeom prst="rect">
                  <a:avLst/>
                </a:prstGeom>
                <a:solidFill>
                  <a:srgbClr val="000000">
                    <a:lumMod val="75000"/>
                    <a:lumOff val="25000"/>
                  </a:srgbClr>
                </a:solidFill>
                <a:ln w="9525" cap="flat" cmpd="sng" algn="ctr">
                  <a:noFill/>
                  <a:prstDash val="solid"/>
                  <a:headEnd type="none" w="med" len="med"/>
                  <a:tailEnd type="none" w="med" len="med"/>
                </a:ln>
                <a:effec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800" b="0" i="0" u="none" strike="noStrike" kern="0" cap="none" spc="-50" normalizeH="0" baseline="0" noProof="0" dirty="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sp>
              <p:nvSpPr>
                <p:cNvPr id="57" name="Rectangle 120">
                  <a:extLst>
                    <a:ext uri="{FF2B5EF4-FFF2-40B4-BE49-F238E27FC236}">
                      <a16:creationId xmlns:a16="http://schemas.microsoft.com/office/drawing/2014/main" id="{A9C1DF2B-ED9E-4873-B08C-CC5EE8FBC3F0}"/>
                    </a:ext>
                  </a:extLst>
                </p:cNvPr>
                <p:cNvSpPr/>
                <p:nvPr/>
              </p:nvSpPr>
              <p:spPr bwMode="auto">
                <a:xfrm>
                  <a:off x="1461294" y="3078855"/>
                  <a:ext cx="128725" cy="128725"/>
                </a:xfrm>
                <a:prstGeom prst="rect">
                  <a:avLst/>
                </a:prstGeom>
                <a:solidFill>
                  <a:srgbClr val="FFFFFF">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800" b="0" i="0" u="none" strike="noStrike" kern="0" cap="none" spc="-50" normalizeH="0" baseline="0" noProof="0" dirty="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sp>
              <p:nvSpPr>
                <p:cNvPr id="58" name="Rectangle 121">
                  <a:extLst>
                    <a:ext uri="{FF2B5EF4-FFF2-40B4-BE49-F238E27FC236}">
                      <a16:creationId xmlns:a16="http://schemas.microsoft.com/office/drawing/2014/main" id="{719DB12F-600A-4413-8203-169E194F4794}"/>
                    </a:ext>
                  </a:extLst>
                </p:cNvPr>
                <p:cNvSpPr/>
                <p:nvPr/>
              </p:nvSpPr>
              <p:spPr bwMode="auto">
                <a:xfrm>
                  <a:off x="1461294" y="3230883"/>
                  <a:ext cx="128725" cy="128725"/>
                </a:xfrm>
                <a:prstGeom prst="rect">
                  <a:avLst/>
                </a:prstGeom>
                <a:solidFill>
                  <a:srgbClr val="000000">
                    <a:lumMod val="75000"/>
                    <a:lumOff val="25000"/>
                  </a:srgbClr>
                </a:solidFill>
                <a:ln w="9525" cap="flat" cmpd="sng" algn="ctr">
                  <a:noFill/>
                  <a:prstDash val="solid"/>
                  <a:headEnd type="none" w="med" len="med"/>
                  <a:tailEnd type="none" w="med" len="med"/>
                </a:ln>
                <a:effec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800" b="0" i="0" u="none" strike="noStrike" kern="0" cap="none" spc="-50" normalizeH="0" baseline="0" noProof="0" dirty="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sp>
              <p:nvSpPr>
                <p:cNvPr id="59" name="Rectangle 122">
                  <a:extLst>
                    <a:ext uri="{FF2B5EF4-FFF2-40B4-BE49-F238E27FC236}">
                      <a16:creationId xmlns:a16="http://schemas.microsoft.com/office/drawing/2014/main" id="{6C4FF7EC-1246-4B51-A3C3-169505D9010B}"/>
                    </a:ext>
                  </a:extLst>
                </p:cNvPr>
                <p:cNvSpPr/>
                <p:nvPr/>
              </p:nvSpPr>
              <p:spPr bwMode="auto">
                <a:xfrm>
                  <a:off x="1611133" y="3078855"/>
                  <a:ext cx="128725" cy="128725"/>
                </a:xfrm>
                <a:prstGeom prst="rect">
                  <a:avLst/>
                </a:prstGeom>
                <a:solidFill>
                  <a:srgbClr val="FFFFFF">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800" b="0" i="0" u="none" strike="noStrike" kern="0" cap="none" spc="-50" normalizeH="0" baseline="0" noProof="0" dirty="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sp>
              <p:nvSpPr>
                <p:cNvPr id="60" name="Rectangle 123">
                  <a:extLst>
                    <a:ext uri="{FF2B5EF4-FFF2-40B4-BE49-F238E27FC236}">
                      <a16:creationId xmlns:a16="http://schemas.microsoft.com/office/drawing/2014/main" id="{C2D2FF94-224C-446B-807C-EEBD7AB93DC2}"/>
                    </a:ext>
                  </a:extLst>
                </p:cNvPr>
                <p:cNvSpPr/>
                <p:nvPr/>
              </p:nvSpPr>
              <p:spPr bwMode="auto">
                <a:xfrm>
                  <a:off x="1611133" y="3230883"/>
                  <a:ext cx="128725" cy="128725"/>
                </a:xfrm>
                <a:prstGeom prst="rect">
                  <a:avLst/>
                </a:prstGeom>
                <a:solidFill>
                  <a:srgbClr val="000000">
                    <a:lumMod val="75000"/>
                    <a:lumOff val="25000"/>
                  </a:srgbClr>
                </a:solidFill>
                <a:ln w="9525" cap="flat" cmpd="sng" algn="ctr">
                  <a:noFill/>
                  <a:prstDash val="solid"/>
                  <a:headEnd type="none" w="med" len="med"/>
                  <a:tailEnd type="none" w="med" len="med"/>
                </a:ln>
                <a:effec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800" b="0" i="0" u="none" strike="noStrike" kern="0" cap="none" spc="-50" normalizeH="0" baseline="0" noProof="0" dirty="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sp>
              <p:nvSpPr>
                <p:cNvPr id="61" name="Rectangle 124">
                  <a:extLst>
                    <a:ext uri="{FF2B5EF4-FFF2-40B4-BE49-F238E27FC236}">
                      <a16:creationId xmlns:a16="http://schemas.microsoft.com/office/drawing/2014/main" id="{C8487D11-E58E-408E-82C7-F5019090B2F2}"/>
                    </a:ext>
                  </a:extLst>
                </p:cNvPr>
                <p:cNvSpPr/>
                <p:nvPr/>
              </p:nvSpPr>
              <p:spPr bwMode="auto">
                <a:xfrm>
                  <a:off x="1161346" y="2770004"/>
                  <a:ext cx="128725" cy="128725"/>
                </a:xfrm>
                <a:prstGeom prst="rect">
                  <a:avLst/>
                </a:prstGeom>
                <a:solidFill>
                  <a:srgbClr val="F3901D"/>
                </a:solidFill>
                <a:ln w="9525" cap="flat" cmpd="sng" algn="ctr">
                  <a:noFill/>
                  <a:prstDash val="solid"/>
                  <a:headEnd type="none" w="med" len="med"/>
                  <a:tailEnd type="none" w="med" len="med"/>
                </a:ln>
                <a:effec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800" b="0" i="0" u="none" strike="noStrike" kern="0" cap="none" spc="-50" normalizeH="0" baseline="0" noProof="0" dirty="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sp>
              <p:nvSpPr>
                <p:cNvPr id="62" name="Rectangle 125">
                  <a:extLst>
                    <a:ext uri="{FF2B5EF4-FFF2-40B4-BE49-F238E27FC236}">
                      <a16:creationId xmlns:a16="http://schemas.microsoft.com/office/drawing/2014/main" id="{85AAB4D2-3DE2-44F3-9FB5-0302CF9A3F7A}"/>
                    </a:ext>
                  </a:extLst>
                </p:cNvPr>
                <p:cNvSpPr/>
                <p:nvPr/>
              </p:nvSpPr>
              <p:spPr bwMode="auto">
                <a:xfrm>
                  <a:off x="1161346" y="2922032"/>
                  <a:ext cx="128725" cy="128725"/>
                </a:xfrm>
                <a:prstGeom prst="rect">
                  <a:avLst/>
                </a:prstGeom>
                <a:solidFill>
                  <a:srgbClr val="00B0F0"/>
                </a:solidFill>
                <a:ln w="9525" cap="flat" cmpd="sng" algn="ctr">
                  <a:noFill/>
                  <a:prstDash val="solid"/>
                  <a:headEnd type="none" w="med" len="med"/>
                  <a:tailEnd type="none" w="med" len="med"/>
                </a:ln>
                <a:effec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800" b="0" i="0" u="none" strike="noStrike" kern="0" cap="none" spc="-50" normalizeH="0" baseline="0" noProof="0" dirty="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sp>
              <p:nvSpPr>
                <p:cNvPr id="63" name="Rectangle 126">
                  <a:extLst>
                    <a:ext uri="{FF2B5EF4-FFF2-40B4-BE49-F238E27FC236}">
                      <a16:creationId xmlns:a16="http://schemas.microsoft.com/office/drawing/2014/main" id="{F14FDD04-81E3-4114-9F36-458D6CB194B0}"/>
                    </a:ext>
                  </a:extLst>
                </p:cNvPr>
                <p:cNvSpPr/>
                <p:nvPr/>
              </p:nvSpPr>
              <p:spPr bwMode="auto">
                <a:xfrm>
                  <a:off x="1312870" y="2770004"/>
                  <a:ext cx="128725" cy="128725"/>
                </a:xfrm>
                <a:prstGeom prst="rect">
                  <a:avLst/>
                </a:prstGeom>
                <a:solidFill>
                  <a:srgbClr val="0076BD"/>
                </a:solidFill>
                <a:ln w="9525" cap="flat" cmpd="sng" algn="ctr">
                  <a:noFill/>
                  <a:prstDash val="solid"/>
                  <a:headEnd type="none" w="med" len="med"/>
                  <a:tailEnd type="none" w="med" len="med"/>
                </a:ln>
                <a:effec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800" b="0" i="0" u="none" strike="noStrike" kern="0" cap="none" spc="-50" normalizeH="0" baseline="0" noProof="0" dirty="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sp>
              <p:nvSpPr>
                <p:cNvPr id="64" name="Rectangle 127">
                  <a:extLst>
                    <a:ext uri="{FF2B5EF4-FFF2-40B4-BE49-F238E27FC236}">
                      <a16:creationId xmlns:a16="http://schemas.microsoft.com/office/drawing/2014/main" id="{A805E57C-D23A-41F2-8E70-21B52ADF4E1F}"/>
                    </a:ext>
                  </a:extLst>
                </p:cNvPr>
                <p:cNvSpPr/>
                <p:nvPr/>
              </p:nvSpPr>
              <p:spPr bwMode="auto">
                <a:xfrm>
                  <a:off x="1312870" y="2922032"/>
                  <a:ext cx="128725" cy="128725"/>
                </a:xfrm>
                <a:prstGeom prst="rect">
                  <a:avLst/>
                </a:prstGeom>
                <a:solidFill>
                  <a:srgbClr val="F3901D"/>
                </a:solidFill>
                <a:ln w="9525" cap="flat" cmpd="sng" algn="ctr">
                  <a:noFill/>
                  <a:prstDash val="solid"/>
                  <a:headEnd type="none" w="med" len="med"/>
                  <a:tailEnd type="none" w="med" len="med"/>
                </a:ln>
                <a:effec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800" b="0" i="0" u="none" strike="noStrike" kern="0" cap="none" spc="-50" normalizeH="0" baseline="0" noProof="0" dirty="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sp>
              <p:nvSpPr>
                <p:cNvPr id="65" name="Rectangle 128">
                  <a:extLst>
                    <a:ext uri="{FF2B5EF4-FFF2-40B4-BE49-F238E27FC236}">
                      <a16:creationId xmlns:a16="http://schemas.microsoft.com/office/drawing/2014/main" id="{6777EAA4-011F-4119-90EB-6459E9103C74}"/>
                    </a:ext>
                  </a:extLst>
                </p:cNvPr>
                <p:cNvSpPr/>
                <p:nvPr/>
              </p:nvSpPr>
              <p:spPr bwMode="auto">
                <a:xfrm>
                  <a:off x="1461294" y="2770004"/>
                  <a:ext cx="128725" cy="128725"/>
                </a:xfrm>
                <a:prstGeom prst="rect">
                  <a:avLst/>
                </a:prstGeom>
                <a:solidFill>
                  <a:srgbClr val="0076BD"/>
                </a:solidFill>
                <a:ln w="9525" cap="flat" cmpd="sng" algn="ctr">
                  <a:noFill/>
                  <a:prstDash val="solid"/>
                  <a:headEnd type="none" w="med" len="med"/>
                  <a:tailEnd type="none" w="med" len="med"/>
                </a:ln>
                <a:effec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800" b="0" i="0" u="none" strike="noStrike" kern="0" cap="none" spc="-50" normalizeH="0" baseline="0" noProof="0" dirty="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sp>
              <p:nvSpPr>
                <p:cNvPr id="66" name="Rectangle 129">
                  <a:extLst>
                    <a:ext uri="{FF2B5EF4-FFF2-40B4-BE49-F238E27FC236}">
                      <a16:creationId xmlns:a16="http://schemas.microsoft.com/office/drawing/2014/main" id="{AD17D316-0462-40C6-B82E-E7C928F645C7}"/>
                    </a:ext>
                  </a:extLst>
                </p:cNvPr>
                <p:cNvSpPr/>
                <p:nvPr/>
              </p:nvSpPr>
              <p:spPr bwMode="auto">
                <a:xfrm>
                  <a:off x="1461294" y="2922032"/>
                  <a:ext cx="128725" cy="128725"/>
                </a:xfrm>
                <a:prstGeom prst="rect">
                  <a:avLst/>
                </a:prstGeom>
                <a:solidFill>
                  <a:srgbClr val="F3901D"/>
                </a:solidFill>
                <a:ln w="9525" cap="flat" cmpd="sng" algn="ctr">
                  <a:noFill/>
                  <a:prstDash val="solid"/>
                  <a:headEnd type="none" w="med" len="med"/>
                  <a:tailEnd type="none" w="med" len="med"/>
                </a:ln>
                <a:effec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800" b="0" i="0" u="none" strike="noStrike" kern="0" cap="none" spc="-50" normalizeH="0" baseline="0" noProof="0" dirty="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sp>
              <p:nvSpPr>
                <p:cNvPr id="67" name="Rectangle 130">
                  <a:extLst>
                    <a:ext uri="{FF2B5EF4-FFF2-40B4-BE49-F238E27FC236}">
                      <a16:creationId xmlns:a16="http://schemas.microsoft.com/office/drawing/2014/main" id="{AED9AAEE-4E77-4E94-9FBF-CBBA4DC69574}"/>
                    </a:ext>
                  </a:extLst>
                </p:cNvPr>
                <p:cNvSpPr/>
                <p:nvPr/>
              </p:nvSpPr>
              <p:spPr bwMode="auto">
                <a:xfrm>
                  <a:off x="1611133" y="2770004"/>
                  <a:ext cx="128725" cy="128725"/>
                </a:xfrm>
                <a:prstGeom prst="rect">
                  <a:avLst/>
                </a:prstGeom>
                <a:solidFill>
                  <a:srgbClr val="0076BD"/>
                </a:solidFill>
                <a:ln w="9525" cap="flat" cmpd="sng" algn="ctr">
                  <a:noFill/>
                  <a:prstDash val="solid"/>
                  <a:headEnd type="none" w="med" len="med"/>
                  <a:tailEnd type="none" w="med" len="med"/>
                </a:ln>
                <a:effec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800" b="0" i="0" u="none" strike="noStrike" kern="0" cap="none" spc="-50" normalizeH="0" baseline="0" noProof="0" dirty="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sp>
              <p:nvSpPr>
                <p:cNvPr id="68" name="Rectangle 131">
                  <a:extLst>
                    <a:ext uri="{FF2B5EF4-FFF2-40B4-BE49-F238E27FC236}">
                      <a16:creationId xmlns:a16="http://schemas.microsoft.com/office/drawing/2014/main" id="{4104EB35-2FA3-4DAA-82FA-9C6F4DF86B3B}"/>
                    </a:ext>
                  </a:extLst>
                </p:cNvPr>
                <p:cNvSpPr/>
                <p:nvPr/>
              </p:nvSpPr>
              <p:spPr bwMode="auto">
                <a:xfrm>
                  <a:off x="1611133" y="2922032"/>
                  <a:ext cx="128725" cy="128725"/>
                </a:xfrm>
                <a:prstGeom prst="rect">
                  <a:avLst/>
                </a:prstGeom>
                <a:solidFill>
                  <a:srgbClr val="0076BD"/>
                </a:solidFill>
                <a:ln w="9525" cap="flat" cmpd="sng" algn="ctr">
                  <a:noFill/>
                  <a:prstDash val="solid"/>
                  <a:headEnd type="none" w="med" len="med"/>
                  <a:tailEnd type="none" w="med" len="med"/>
                </a:ln>
                <a:effec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800" b="0" i="0" u="none" strike="noStrike" kern="0" cap="none" spc="-50" normalizeH="0" baseline="0" noProof="0" dirty="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sp>
            <p:nvSpPr>
              <p:cNvPr id="37" name="Rectangle 257">
                <a:extLst>
                  <a:ext uri="{FF2B5EF4-FFF2-40B4-BE49-F238E27FC236}">
                    <a16:creationId xmlns:a16="http://schemas.microsoft.com/office/drawing/2014/main" id="{5C5974CB-A87E-4491-A346-545AD901109C}"/>
                  </a:ext>
                </a:extLst>
              </p:cNvPr>
              <p:cNvSpPr/>
              <p:nvPr/>
            </p:nvSpPr>
            <p:spPr bwMode="auto">
              <a:xfrm>
                <a:off x="903129" y="2247792"/>
                <a:ext cx="222167" cy="229337"/>
              </a:xfrm>
              <a:prstGeom prst="rect">
                <a:avLst/>
              </a:prstGeom>
              <a:solidFill>
                <a:srgbClr val="F39200"/>
              </a:solidFill>
              <a:ln w="9525" cap="flat" cmpd="sng" algn="ctr">
                <a:noFill/>
                <a:prstDash val="solid"/>
                <a:headEnd type="none" w="med" len="med"/>
                <a:tailEnd type="none" w="med" len="med"/>
              </a:ln>
              <a:effec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800" b="0" i="0" u="none" strike="noStrike" kern="0" cap="none" spc="-50" normalizeH="0" baseline="0" noProof="0" dirty="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sp>
            <p:nvSpPr>
              <p:cNvPr id="38" name="Rectangle 258">
                <a:extLst>
                  <a:ext uri="{FF2B5EF4-FFF2-40B4-BE49-F238E27FC236}">
                    <a16:creationId xmlns:a16="http://schemas.microsoft.com/office/drawing/2014/main" id="{52917CF6-4F1B-4BB3-B033-67AEBB1FDBC5}"/>
                  </a:ext>
                </a:extLst>
              </p:cNvPr>
              <p:cNvSpPr/>
              <p:nvPr/>
            </p:nvSpPr>
            <p:spPr bwMode="auto">
              <a:xfrm>
                <a:off x="903129" y="2518646"/>
                <a:ext cx="222167" cy="229337"/>
              </a:xfrm>
              <a:prstGeom prst="rect">
                <a:avLst/>
              </a:pr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800" b="0" i="0" u="none" strike="noStrike" kern="0" cap="none" spc="-50" normalizeH="0" baseline="0" noProof="0" dirty="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sp>
            <p:nvSpPr>
              <p:cNvPr id="39" name="Rectangle 259">
                <a:extLst>
                  <a:ext uri="{FF2B5EF4-FFF2-40B4-BE49-F238E27FC236}">
                    <a16:creationId xmlns:a16="http://schemas.microsoft.com/office/drawing/2014/main" id="{2885F28F-0FF1-4A0C-9C86-FCDF49B674EF}"/>
                  </a:ext>
                </a:extLst>
              </p:cNvPr>
              <p:cNvSpPr/>
              <p:nvPr/>
            </p:nvSpPr>
            <p:spPr bwMode="auto">
              <a:xfrm>
                <a:off x="1164645" y="2247792"/>
                <a:ext cx="222167" cy="229337"/>
              </a:xfrm>
              <a:prstGeom prst="rect">
                <a:avLst/>
              </a:prstGeom>
              <a:solidFill>
                <a:srgbClr val="F39200"/>
              </a:solidFill>
              <a:ln w="9525" cap="flat" cmpd="sng" algn="ctr">
                <a:noFill/>
                <a:prstDash val="solid"/>
                <a:headEnd type="none" w="med" len="med"/>
                <a:tailEnd type="none" w="med" len="med"/>
              </a:ln>
              <a:effec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800" b="0" i="0" u="none" strike="noStrike" kern="0" cap="none" spc="-50" normalizeH="0" baseline="0" noProof="0" dirty="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sp>
            <p:nvSpPr>
              <p:cNvPr id="40" name="Rectangle 260">
                <a:extLst>
                  <a:ext uri="{FF2B5EF4-FFF2-40B4-BE49-F238E27FC236}">
                    <a16:creationId xmlns:a16="http://schemas.microsoft.com/office/drawing/2014/main" id="{B9FABB4C-8D31-4155-BD19-1AA39D95D4B0}"/>
                  </a:ext>
                </a:extLst>
              </p:cNvPr>
              <p:cNvSpPr/>
              <p:nvPr/>
            </p:nvSpPr>
            <p:spPr bwMode="auto">
              <a:xfrm>
                <a:off x="1164645" y="2518646"/>
                <a:ext cx="222167" cy="229337"/>
              </a:xfrm>
              <a:prstGeom prst="rect">
                <a:avLst/>
              </a:prstGeom>
              <a:solidFill>
                <a:srgbClr val="F39200"/>
              </a:solidFill>
              <a:ln w="9525" cap="flat" cmpd="sng" algn="ctr">
                <a:noFill/>
                <a:prstDash val="solid"/>
                <a:headEnd type="none" w="med" len="med"/>
                <a:tailEnd type="none" w="med" len="med"/>
              </a:ln>
              <a:effec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800" b="0" i="0" u="none" strike="noStrike" kern="0" cap="none" spc="-50" normalizeH="0" baseline="0" noProof="0" dirty="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sp>
            <p:nvSpPr>
              <p:cNvPr id="41" name="Rectangle 261">
                <a:extLst>
                  <a:ext uri="{FF2B5EF4-FFF2-40B4-BE49-F238E27FC236}">
                    <a16:creationId xmlns:a16="http://schemas.microsoft.com/office/drawing/2014/main" id="{269F056B-763E-43E2-9560-57900EDCCD8F}"/>
                  </a:ext>
                </a:extLst>
              </p:cNvPr>
              <p:cNvSpPr/>
              <p:nvPr/>
            </p:nvSpPr>
            <p:spPr bwMode="auto">
              <a:xfrm>
                <a:off x="1420811" y="2247792"/>
                <a:ext cx="222167" cy="229337"/>
              </a:xfrm>
              <a:prstGeom prst="rect">
                <a:avLst/>
              </a:prstGeom>
              <a:solidFill>
                <a:srgbClr val="93EB20"/>
              </a:solidFill>
              <a:ln w="9525" cap="flat" cmpd="sng" algn="ctr">
                <a:noFill/>
                <a:prstDash val="solid"/>
                <a:headEnd type="none" w="med" len="med"/>
                <a:tailEnd type="none" w="med" len="med"/>
              </a:ln>
              <a:effec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800" b="0" i="0" u="none" strike="noStrike" kern="0" cap="none" spc="-50" normalizeH="0" baseline="0" noProof="0" dirty="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sp>
            <p:nvSpPr>
              <p:cNvPr id="42" name="Rectangle 262">
                <a:extLst>
                  <a:ext uri="{FF2B5EF4-FFF2-40B4-BE49-F238E27FC236}">
                    <a16:creationId xmlns:a16="http://schemas.microsoft.com/office/drawing/2014/main" id="{9339274C-6C75-44BA-86AE-DE7B7537C50A}"/>
                  </a:ext>
                </a:extLst>
              </p:cNvPr>
              <p:cNvSpPr/>
              <p:nvPr/>
            </p:nvSpPr>
            <p:spPr bwMode="auto">
              <a:xfrm>
                <a:off x="1420811" y="2518646"/>
                <a:ext cx="222167" cy="229337"/>
              </a:xfrm>
              <a:prstGeom prst="rect">
                <a:avLst/>
              </a:prstGeom>
              <a:solidFill>
                <a:srgbClr val="9D9D9C"/>
              </a:solidFill>
              <a:ln w="9525" cap="flat" cmpd="sng" algn="ctr">
                <a:noFill/>
                <a:prstDash val="solid"/>
                <a:headEnd type="none" w="med" len="med"/>
                <a:tailEnd type="none" w="med" len="med"/>
              </a:ln>
              <a:effec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800" b="0" i="0" u="none" strike="noStrike" kern="0" cap="none" spc="-50" normalizeH="0" baseline="0" noProof="0" dirty="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sp>
            <p:nvSpPr>
              <p:cNvPr id="43" name="Rectangle 263">
                <a:extLst>
                  <a:ext uri="{FF2B5EF4-FFF2-40B4-BE49-F238E27FC236}">
                    <a16:creationId xmlns:a16="http://schemas.microsoft.com/office/drawing/2014/main" id="{730FD677-26B0-4888-B3B8-4721361EF765}"/>
                  </a:ext>
                </a:extLst>
              </p:cNvPr>
              <p:cNvSpPr/>
              <p:nvPr/>
            </p:nvSpPr>
            <p:spPr bwMode="auto">
              <a:xfrm>
                <a:off x="1679419" y="2247792"/>
                <a:ext cx="222167" cy="229337"/>
              </a:xfrm>
              <a:prstGeom prst="rect">
                <a:avLst/>
              </a:prstGeom>
              <a:solidFill>
                <a:srgbClr val="9D9D9C"/>
              </a:solidFill>
              <a:ln w="9525" cap="flat" cmpd="sng" algn="ctr">
                <a:noFill/>
                <a:prstDash val="solid"/>
                <a:headEnd type="none" w="med" len="med"/>
                <a:tailEnd type="none" w="med" len="med"/>
              </a:ln>
              <a:effec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800" b="0" i="0" u="none" strike="noStrike" kern="0" cap="none" spc="-50" normalizeH="0" baseline="0" noProof="0" dirty="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sp>
            <p:nvSpPr>
              <p:cNvPr id="44" name="Rectangle 264">
                <a:extLst>
                  <a:ext uri="{FF2B5EF4-FFF2-40B4-BE49-F238E27FC236}">
                    <a16:creationId xmlns:a16="http://schemas.microsoft.com/office/drawing/2014/main" id="{3DE7184E-1001-4881-A8E8-B4CE321BCB13}"/>
                  </a:ext>
                </a:extLst>
              </p:cNvPr>
              <p:cNvSpPr/>
              <p:nvPr/>
            </p:nvSpPr>
            <p:spPr bwMode="auto">
              <a:xfrm>
                <a:off x="1679419" y="2518646"/>
                <a:ext cx="222167" cy="229337"/>
              </a:xfrm>
              <a:prstGeom prst="rect">
                <a:avLst/>
              </a:prstGeom>
              <a:solidFill>
                <a:srgbClr val="93EB20"/>
              </a:solidFill>
              <a:ln w="9525" cap="flat" cmpd="sng" algn="ctr">
                <a:noFill/>
                <a:prstDash val="solid"/>
                <a:headEnd type="none" w="med" len="med"/>
                <a:tailEnd type="none" w="med" len="med"/>
              </a:ln>
              <a:effec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800" b="0" i="0" u="none" strike="noStrike" kern="0" cap="none" spc="-50" normalizeH="0" baseline="0" noProof="0" dirty="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sp>
            <p:nvSpPr>
              <p:cNvPr id="45" name="Rectangle 265">
                <a:extLst>
                  <a:ext uri="{FF2B5EF4-FFF2-40B4-BE49-F238E27FC236}">
                    <a16:creationId xmlns:a16="http://schemas.microsoft.com/office/drawing/2014/main" id="{EC612EC0-8C28-48D7-A0A5-D2935450A676}"/>
                  </a:ext>
                </a:extLst>
              </p:cNvPr>
              <p:cNvSpPr/>
              <p:nvPr/>
            </p:nvSpPr>
            <p:spPr bwMode="auto">
              <a:xfrm>
                <a:off x="903129" y="1697543"/>
                <a:ext cx="222167" cy="229337"/>
              </a:xfrm>
              <a:prstGeom prst="rect">
                <a:avLst/>
              </a:prstGeom>
              <a:solidFill>
                <a:srgbClr val="9D9D9C"/>
              </a:solidFill>
              <a:ln w="9525" cap="flat" cmpd="sng" algn="ctr">
                <a:noFill/>
                <a:prstDash val="solid"/>
                <a:headEnd type="none" w="med" len="med"/>
                <a:tailEnd type="none" w="med" len="med"/>
              </a:ln>
              <a:effec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800" b="0" i="0" u="none" strike="noStrike" kern="0" cap="none" spc="-50" normalizeH="0" baseline="0" noProof="0" dirty="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sp>
            <p:nvSpPr>
              <p:cNvPr id="46" name="Rectangle 266">
                <a:extLst>
                  <a:ext uri="{FF2B5EF4-FFF2-40B4-BE49-F238E27FC236}">
                    <a16:creationId xmlns:a16="http://schemas.microsoft.com/office/drawing/2014/main" id="{3926BCE6-A915-41D8-A08A-6B58D8504E0F}"/>
                  </a:ext>
                </a:extLst>
              </p:cNvPr>
              <p:cNvSpPr/>
              <p:nvPr/>
            </p:nvSpPr>
            <p:spPr bwMode="auto">
              <a:xfrm>
                <a:off x="903129" y="1968397"/>
                <a:ext cx="222167" cy="229337"/>
              </a:xfrm>
              <a:prstGeom prst="rect">
                <a:avLst/>
              </a:prstGeom>
              <a:solidFill>
                <a:srgbClr val="F39200"/>
              </a:solidFill>
              <a:ln w="9525" cap="flat" cmpd="sng" algn="ctr">
                <a:noFill/>
                <a:prstDash val="solid"/>
                <a:headEnd type="none" w="med" len="med"/>
                <a:tailEnd type="none" w="med" len="med"/>
              </a:ln>
              <a:effec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800" b="0" i="0" u="none" strike="noStrike" kern="0" cap="none" spc="-50" normalizeH="0" baseline="0" noProof="0" dirty="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sp>
            <p:nvSpPr>
              <p:cNvPr id="47" name="Rectangle 267">
                <a:extLst>
                  <a:ext uri="{FF2B5EF4-FFF2-40B4-BE49-F238E27FC236}">
                    <a16:creationId xmlns:a16="http://schemas.microsoft.com/office/drawing/2014/main" id="{EE74FEFB-AA2F-4EEF-ADA5-D4FA4283FCE1}"/>
                  </a:ext>
                </a:extLst>
              </p:cNvPr>
              <p:cNvSpPr/>
              <p:nvPr/>
            </p:nvSpPr>
            <p:spPr bwMode="auto">
              <a:xfrm>
                <a:off x="1164645" y="1697543"/>
                <a:ext cx="222167" cy="229337"/>
              </a:xfrm>
              <a:prstGeom prst="rect">
                <a:avLst/>
              </a:prstGeom>
              <a:solidFill>
                <a:srgbClr val="93EB20"/>
              </a:solidFill>
              <a:ln w="9525" cap="flat" cmpd="sng" algn="ctr">
                <a:noFill/>
                <a:prstDash val="solid"/>
                <a:headEnd type="none" w="med" len="med"/>
                <a:tailEnd type="none" w="med" len="med"/>
              </a:ln>
              <a:effec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800" b="0" i="0" u="none" strike="noStrike" kern="0" cap="none" spc="-50" normalizeH="0" baseline="0" noProof="0" dirty="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sp>
            <p:nvSpPr>
              <p:cNvPr id="48" name="Rectangle 268">
                <a:extLst>
                  <a:ext uri="{FF2B5EF4-FFF2-40B4-BE49-F238E27FC236}">
                    <a16:creationId xmlns:a16="http://schemas.microsoft.com/office/drawing/2014/main" id="{7258A100-AF87-4278-9475-5CF21F031741}"/>
                  </a:ext>
                </a:extLst>
              </p:cNvPr>
              <p:cNvSpPr/>
              <p:nvPr/>
            </p:nvSpPr>
            <p:spPr bwMode="auto">
              <a:xfrm>
                <a:off x="1164645" y="1968397"/>
                <a:ext cx="222167" cy="229337"/>
              </a:xfrm>
              <a:prstGeom prst="rect">
                <a:avLst/>
              </a:prstGeom>
              <a:solidFill>
                <a:srgbClr val="9D9D9C"/>
              </a:solidFill>
              <a:ln w="9525" cap="flat" cmpd="sng" algn="ctr">
                <a:noFill/>
                <a:prstDash val="solid"/>
                <a:headEnd type="none" w="med" len="med"/>
                <a:tailEnd type="none" w="med" len="med"/>
              </a:ln>
              <a:effec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800" b="0" i="0" u="none" strike="noStrike" kern="0" cap="none" spc="-50" normalizeH="0" baseline="0" noProof="0" dirty="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sp>
            <p:nvSpPr>
              <p:cNvPr id="49" name="Rectangle 269">
                <a:extLst>
                  <a:ext uri="{FF2B5EF4-FFF2-40B4-BE49-F238E27FC236}">
                    <a16:creationId xmlns:a16="http://schemas.microsoft.com/office/drawing/2014/main" id="{C2840FD3-0F0D-4FA7-B908-CBF690B7A0F2}"/>
                  </a:ext>
                </a:extLst>
              </p:cNvPr>
              <p:cNvSpPr/>
              <p:nvPr/>
            </p:nvSpPr>
            <p:spPr bwMode="auto">
              <a:xfrm>
                <a:off x="1420811" y="1697543"/>
                <a:ext cx="222167" cy="229337"/>
              </a:xfrm>
              <a:prstGeom prst="rect">
                <a:avLst/>
              </a:prstGeom>
              <a:solidFill>
                <a:srgbClr val="93EB20"/>
              </a:solidFill>
              <a:ln w="9525" cap="flat" cmpd="sng" algn="ctr">
                <a:noFill/>
                <a:prstDash val="solid"/>
                <a:headEnd type="none" w="med" len="med"/>
                <a:tailEnd type="none" w="med" len="med"/>
              </a:ln>
              <a:effec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800" b="0" i="0" u="none" strike="noStrike" kern="0" cap="none" spc="-50" normalizeH="0" baseline="0" noProof="0" dirty="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sp>
            <p:nvSpPr>
              <p:cNvPr id="50" name="Rectangle 270">
                <a:extLst>
                  <a:ext uri="{FF2B5EF4-FFF2-40B4-BE49-F238E27FC236}">
                    <a16:creationId xmlns:a16="http://schemas.microsoft.com/office/drawing/2014/main" id="{CA4B20A8-9B8D-4848-B81A-6644D175C625}"/>
                  </a:ext>
                </a:extLst>
              </p:cNvPr>
              <p:cNvSpPr/>
              <p:nvPr/>
            </p:nvSpPr>
            <p:spPr bwMode="auto">
              <a:xfrm>
                <a:off x="1420811" y="1968397"/>
                <a:ext cx="222167" cy="229337"/>
              </a:xfrm>
              <a:prstGeom prst="rect">
                <a:avLst/>
              </a:prstGeom>
              <a:solidFill>
                <a:srgbClr val="9D9D9C"/>
              </a:solidFill>
              <a:ln w="9525" cap="flat" cmpd="sng" algn="ctr">
                <a:noFill/>
                <a:prstDash val="solid"/>
                <a:headEnd type="none" w="med" len="med"/>
                <a:tailEnd type="none" w="med" len="med"/>
              </a:ln>
              <a:effec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800" b="0" i="0" u="none" strike="noStrike" kern="0" cap="none" spc="-50" normalizeH="0" baseline="0" noProof="0" dirty="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sp>
            <p:nvSpPr>
              <p:cNvPr id="51" name="Rectangle 271">
                <a:extLst>
                  <a:ext uri="{FF2B5EF4-FFF2-40B4-BE49-F238E27FC236}">
                    <a16:creationId xmlns:a16="http://schemas.microsoft.com/office/drawing/2014/main" id="{EAE9BCCB-EEA2-4DF1-A08C-9FDC8117D979}"/>
                  </a:ext>
                </a:extLst>
              </p:cNvPr>
              <p:cNvSpPr/>
              <p:nvPr/>
            </p:nvSpPr>
            <p:spPr bwMode="auto">
              <a:xfrm>
                <a:off x="1679419" y="1697543"/>
                <a:ext cx="222167" cy="229337"/>
              </a:xfrm>
              <a:prstGeom prst="rect">
                <a:avLst/>
              </a:prstGeom>
              <a:solidFill>
                <a:srgbClr val="93EB20"/>
              </a:solidFill>
              <a:ln w="9525" cap="flat" cmpd="sng" algn="ctr">
                <a:noFill/>
                <a:prstDash val="solid"/>
                <a:headEnd type="none" w="med" len="med"/>
                <a:tailEnd type="none" w="med" len="med"/>
              </a:ln>
              <a:effec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800" b="0" i="0" u="none" strike="noStrike" kern="0" cap="none" spc="-50" normalizeH="0" baseline="0" noProof="0" dirty="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sp>
            <p:nvSpPr>
              <p:cNvPr id="52" name="Rectangle 272">
                <a:extLst>
                  <a:ext uri="{FF2B5EF4-FFF2-40B4-BE49-F238E27FC236}">
                    <a16:creationId xmlns:a16="http://schemas.microsoft.com/office/drawing/2014/main" id="{21D2ABA5-853E-4946-8879-4BECA4894DEE}"/>
                  </a:ext>
                </a:extLst>
              </p:cNvPr>
              <p:cNvSpPr/>
              <p:nvPr/>
            </p:nvSpPr>
            <p:spPr bwMode="auto">
              <a:xfrm>
                <a:off x="1679419" y="1968397"/>
                <a:ext cx="222167" cy="229337"/>
              </a:xfrm>
              <a:prstGeom prst="rect">
                <a:avLst/>
              </a:prstGeom>
              <a:solidFill>
                <a:srgbClr val="93EB20"/>
              </a:solidFill>
              <a:ln w="9525" cap="flat" cmpd="sng" algn="ctr">
                <a:noFill/>
                <a:prstDash val="solid"/>
                <a:headEnd type="none" w="med" len="med"/>
                <a:tailEnd type="none" w="med" len="med"/>
              </a:ln>
              <a:effec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800" b="0" i="0" u="none" strike="noStrike" kern="0" cap="none" spc="-50" normalizeH="0" baseline="0" noProof="0" dirty="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pic>
          <p:nvPicPr>
            <p:cNvPr id="10" name="Graphic 4">
              <a:extLst>
                <a:ext uri="{FF2B5EF4-FFF2-40B4-BE49-F238E27FC236}">
                  <a16:creationId xmlns:a16="http://schemas.microsoft.com/office/drawing/2014/main" id="{47A63B42-0F63-42B4-81D8-8E43A4E9E22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84244" y="3415983"/>
              <a:ext cx="955394" cy="1005678"/>
            </a:xfrm>
            <a:prstGeom prst="rect">
              <a:avLst/>
            </a:prstGeom>
          </p:spPr>
        </p:pic>
        <p:pic>
          <p:nvPicPr>
            <p:cNvPr id="11" name="Graphic 51">
              <a:extLst>
                <a:ext uri="{FF2B5EF4-FFF2-40B4-BE49-F238E27FC236}">
                  <a16:creationId xmlns:a16="http://schemas.microsoft.com/office/drawing/2014/main" id="{4494B2C5-8E7B-4E66-A383-70671EF836B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276506" y="1739522"/>
              <a:ext cx="384794" cy="384794"/>
            </a:xfrm>
            <a:prstGeom prst="rect">
              <a:avLst/>
            </a:prstGeom>
          </p:spPr>
        </p:pic>
        <p:sp>
          <p:nvSpPr>
            <p:cNvPr id="12" name="TextBox 11">
              <a:extLst>
                <a:ext uri="{FF2B5EF4-FFF2-40B4-BE49-F238E27FC236}">
                  <a16:creationId xmlns:a16="http://schemas.microsoft.com/office/drawing/2014/main" id="{168A19CB-3053-4961-8FBD-342D58A4839C}"/>
                </a:ext>
              </a:extLst>
            </p:cNvPr>
            <p:cNvSpPr txBox="1"/>
            <p:nvPr/>
          </p:nvSpPr>
          <p:spPr>
            <a:xfrm>
              <a:off x="2666589" y="2152875"/>
              <a:ext cx="1596982" cy="246221"/>
            </a:xfrm>
            <a:prstGeom prst="rect">
              <a:avLst/>
            </a:prstGeom>
            <a:solidFill>
              <a:srgbClr val="93EB20"/>
            </a:solidFill>
          </p:spPr>
          <p:txBody>
            <a:bodyPr wrap="square" rtlCol="0" anchor="ctr">
              <a:spAutoFit/>
            </a:bodyPr>
            <a:lstStyle/>
            <a:p>
              <a:r>
                <a:rPr lang="en-US" altLang="ko-KR" sz="1000" dirty="0">
                  <a:solidFill>
                    <a:schemeClr val="bg1"/>
                  </a:solidFill>
                </a:rPr>
                <a:t>1</a:t>
              </a:r>
              <a:r>
                <a:rPr lang="ko-KR" altLang="en-US" sz="1000" dirty="0">
                  <a:solidFill>
                    <a:schemeClr val="bg1"/>
                  </a:solidFill>
                </a:rPr>
                <a:t>월 </a:t>
              </a:r>
              <a:r>
                <a:rPr lang="en-US" altLang="ko-KR" sz="1000" dirty="0">
                  <a:solidFill>
                    <a:schemeClr val="bg1"/>
                  </a:solidFill>
                </a:rPr>
                <a:t>1</a:t>
              </a:r>
              <a:r>
                <a:rPr lang="ko-KR" altLang="en-US" sz="1000" dirty="0">
                  <a:solidFill>
                    <a:schemeClr val="bg1"/>
                  </a:solidFill>
                </a:rPr>
                <a:t>일 </a:t>
              </a:r>
              <a:r>
                <a:rPr lang="en-US" altLang="ko-KR" sz="1000" dirty="0">
                  <a:solidFill>
                    <a:schemeClr val="bg1"/>
                  </a:solidFill>
                </a:rPr>
                <a:t>: </a:t>
              </a:r>
              <a:r>
                <a:rPr lang="ko-KR" altLang="en-US" sz="1000" dirty="0">
                  <a:solidFill>
                    <a:schemeClr val="bg1"/>
                  </a:solidFill>
                </a:rPr>
                <a:t>변경데이터 </a:t>
              </a:r>
            </a:p>
          </p:txBody>
        </p:sp>
        <p:sp>
          <p:nvSpPr>
            <p:cNvPr id="13" name="TextBox 12">
              <a:extLst>
                <a:ext uri="{FF2B5EF4-FFF2-40B4-BE49-F238E27FC236}">
                  <a16:creationId xmlns:a16="http://schemas.microsoft.com/office/drawing/2014/main" id="{11FC51CA-D623-4939-997B-B7FC5EDCD5F8}"/>
                </a:ext>
              </a:extLst>
            </p:cNvPr>
            <p:cNvSpPr txBox="1"/>
            <p:nvPr/>
          </p:nvSpPr>
          <p:spPr>
            <a:xfrm>
              <a:off x="2666589" y="2442002"/>
              <a:ext cx="1596982" cy="246221"/>
            </a:xfrm>
            <a:prstGeom prst="rect">
              <a:avLst/>
            </a:prstGeom>
            <a:solidFill>
              <a:srgbClr val="F39200"/>
            </a:solidFill>
          </p:spPr>
          <p:txBody>
            <a:bodyPr wrap="square" rtlCol="0" anchor="ctr">
              <a:spAutoFit/>
            </a:bodyPr>
            <a:lstStyle/>
            <a:p>
              <a:r>
                <a:rPr lang="en-US" altLang="ko-KR" sz="1000" dirty="0">
                  <a:solidFill>
                    <a:schemeClr val="bg1"/>
                  </a:solidFill>
                </a:rPr>
                <a:t>1</a:t>
              </a:r>
              <a:r>
                <a:rPr lang="ko-KR" altLang="en-US" sz="1000" dirty="0">
                  <a:solidFill>
                    <a:schemeClr val="bg1"/>
                  </a:solidFill>
                </a:rPr>
                <a:t>월 </a:t>
              </a:r>
              <a:r>
                <a:rPr lang="en-US" altLang="ko-KR" sz="1000" dirty="0">
                  <a:solidFill>
                    <a:schemeClr val="bg1"/>
                  </a:solidFill>
                </a:rPr>
                <a:t>2</a:t>
              </a:r>
              <a:r>
                <a:rPr lang="ko-KR" altLang="en-US" sz="1000" dirty="0">
                  <a:solidFill>
                    <a:schemeClr val="bg1"/>
                  </a:solidFill>
                </a:rPr>
                <a:t>일 </a:t>
              </a:r>
              <a:r>
                <a:rPr lang="en-US" altLang="ko-KR" sz="1000" dirty="0">
                  <a:solidFill>
                    <a:schemeClr val="bg1"/>
                  </a:solidFill>
                </a:rPr>
                <a:t>: </a:t>
              </a:r>
              <a:r>
                <a:rPr lang="ko-KR" altLang="en-US" sz="1000" dirty="0">
                  <a:solidFill>
                    <a:schemeClr val="bg1"/>
                  </a:solidFill>
                </a:rPr>
                <a:t>변경데이터 </a:t>
              </a:r>
            </a:p>
          </p:txBody>
        </p:sp>
        <p:sp>
          <p:nvSpPr>
            <p:cNvPr id="14" name="TextBox 13">
              <a:extLst>
                <a:ext uri="{FF2B5EF4-FFF2-40B4-BE49-F238E27FC236}">
                  <a16:creationId xmlns:a16="http://schemas.microsoft.com/office/drawing/2014/main" id="{F5D06521-2F2C-4F70-B031-1E480208A864}"/>
                </a:ext>
              </a:extLst>
            </p:cNvPr>
            <p:cNvSpPr txBox="1"/>
            <p:nvPr/>
          </p:nvSpPr>
          <p:spPr>
            <a:xfrm>
              <a:off x="2666589" y="2736721"/>
              <a:ext cx="1596982" cy="246221"/>
            </a:xfrm>
            <a:prstGeom prst="rect">
              <a:avLst/>
            </a:prstGeom>
            <a:solidFill>
              <a:schemeClr val="tx1"/>
            </a:solidFill>
          </p:spPr>
          <p:txBody>
            <a:bodyPr wrap="square" rtlCol="0" anchor="ctr">
              <a:spAutoFit/>
            </a:bodyPr>
            <a:lstStyle/>
            <a:p>
              <a:r>
                <a:rPr lang="en-US" altLang="ko-KR" sz="1000" dirty="0">
                  <a:solidFill>
                    <a:schemeClr val="bg1"/>
                  </a:solidFill>
                </a:rPr>
                <a:t>1</a:t>
              </a:r>
              <a:r>
                <a:rPr lang="ko-KR" altLang="en-US" sz="1000" dirty="0">
                  <a:solidFill>
                    <a:schemeClr val="bg1"/>
                  </a:solidFill>
                </a:rPr>
                <a:t>월 </a:t>
              </a:r>
              <a:r>
                <a:rPr lang="en-US" altLang="ko-KR" sz="1000" dirty="0">
                  <a:solidFill>
                    <a:schemeClr val="bg1"/>
                  </a:solidFill>
                </a:rPr>
                <a:t>3</a:t>
              </a:r>
              <a:r>
                <a:rPr lang="ko-KR" altLang="en-US" sz="1000" dirty="0">
                  <a:solidFill>
                    <a:schemeClr val="bg1"/>
                  </a:solidFill>
                </a:rPr>
                <a:t>일 </a:t>
              </a:r>
              <a:r>
                <a:rPr lang="en-US" altLang="ko-KR" sz="1000" dirty="0">
                  <a:solidFill>
                    <a:schemeClr val="bg1"/>
                  </a:solidFill>
                </a:rPr>
                <a:t>: </a:t>
              </a:r>
              <a:r>
                <a:rPr lang="ko-KR" altLang="en-US" sz="1000" dirty="0">
                  <a:solidFill>
                    <a:schemeClr val="bg1"/>
                  </a:solidFill>
                </a:rPr>
                <a:t>변경데이터 </a:t>
              </a:r>
            </a:p>
          </p:txBody>
        </p:sp>
        <p:sp>
          <p:nvSpPr>
            <p:cNvPr id="15" name="TextBox 14">
              <a:extLst>
                <a:ext uri="{FF2B5EF4-FFF2-40B4-BE49-F238E27FC236}">
                  <a16:creationId xmlns:a16="http://schemas.microsoft.com/office/drawing/2014/main" id="{26FA0461-0481-4A0D-96E8-CA82E5F75963}"/>
                </a:ext>
              </a:extLst>
            </p:cNvPr>
            <p:cNvSpPr txBox="1"/>
            <p:nvPr/>
          </p:nvSpPr>
          <p:spPr>
            <a:xfrm>
              <a:off x="2666589" y="3017311"/>
              <a:ext cx="1596982" cy="246221"/>
            </a:xfrm>
            <a:prstGeom prst="rect">
              <a:avLst/>
            </a:prstGeom>
            <a:solidFill>
              <a:srgbClr val="9D9D9C"/>
            </a:solidFill>
          </p:spPr>
          <p:txBody>
            <a:bodyPr wrap="square" rtlCol="0" anchor="ctr">
              <a:spAutoFit/>
            </a:bodyPr>
            <a:lstStyle/>
            <a:p>
              <a:r>
                <a:rPr lang="en-US" altLang="ko-KR" sz="1000" dirty="0">
                  <a:solidFill>
                    <a:schemeClr val="bg1"/>
                  </a:solidFill>
                </a:rPr>
                <a:t>1</a:t>
              </a:r>
              <a:r>
                <a:rPr lang="ko-KR" altLang="en-US" sz="1000" dirty="0">
                  <a:solidFill>
                    <a:schemeClr val="bg1"/>
                  </a:solidFill>
                </a:rPr>
                <a:t>월 </a:t>
              </a:r>
              <a:r>
                <a:rPr lang="en-US" altLang="ko-KR" sz="1000" dirty="0">
                  <a:solidFill>
                    <a:schemeClr val="bg1"/>
                  </a:solidFill>
                </a:rPr>
                <a:t>4</a:t>
              </a:r>
              <a:r>
                <a:rPr lang="ko-KR" altLang="en-US" sz="1000" dirty="0">
                  <a:solidFill>
                    <a:schemeClr val="bg1"/>
                  </a:solidFill>
                </a:rPr>
                <a:t>일 </a:t>
              </a:r>
              <a:r>
                <a:rPr lang="en-US" altLang="ko-KR" sz="1000" dirty="0">
                  <a:solidFill>
                    <a:schemeClr val="bg1"/>
                  </a:solidFill>
                </a:rPr>
                <a:t>: </a:t>
              </a:r>
              <a:r>
                <a:rPr lang="ko-KR" altLang="en-US" sz="1000" dirty="0">
                  <a:solidFill>
                    <a:schemeClr val="bg1"/>
                  </a:solidFill>
                </a:rPr>
                <a:t>변경데이터 </a:t>
              </a:r>
            </a:p>
          </p:txBody>
        </p:sp>
        <p:cxnSp>
          <p:nvCxnSpPr>
            <p:cNvPr id="16" name="직선 화살표 연결선 15">
              <a:extLst>
                <a:ext uri="{FF2B5EF4-FFF2-40B4-BE49-F238E27FC236}">
                  <a16:creationId xmlns:a16="http://schemas.microsoft.com/office/drawing/2014/main" id="{F3147C21-301E-45A3-8378-9D6C04D57A0E}"/>
                </a:ext>
              </a:extLst>
            </p:cNvPr>
            <p:cNvCxnSpPr>
              <a:stCxn id="51" idx="3"/>
              <a:endCxn id="12" idx="1"/>
            </p:cNvCxnSpPr>
            <p:nvPr/>
          </p:nvCxnSpPr>
          <p:spPr>
            <a:xfrm>
              <a:off x="1901586" y="1895679"/>
              <a:ext cx="765003" cy="380307"/>
            </a:xfrm>
            <a:prstGeom prst="straightConnector1">
              <a:avLst/>
            </a:prstGeom>
            <a:noFill/>
            <a:ln w="6350">
              <a:solidFill>
                <a:srgbClr val="93EB20"/>
              </a:solidFill>
              <a:prstDash val="sysDash"/>
              <a:headEnd type="none"/>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17" name="직선 화살표 연결선 16">
              <a:extLst>
                <a:ext uri="{FF2B5EF4-FFF2-40B4-BE49-F238E27FC236}">
                  <a16:creationId xmlns:a16="http://schemas.microsoft.com/office/drawing/2014/main" id="{96363C29-E6F6-4933-8831-E8B9E4B7F633}"/>
                </a:ext>
              </a:extLst>
            </p:cNvPr>
            <p:cNvCxnSpPr>
              <a:stCxn id="49" idx="3"/>
              <a:endCxn id="12" idx="1"/>
            </p:cNvCxnSpPr>
            <p:nvPr/>
          </p:nvCxnSpPr>
          <p:spPr>
            <a:xfrm>
              <a:off x="1642978" y="1895679"/>
              <a:ext cx="1023611" cy="380307"/>
            </a:xfrm>
            <a:prstGeom prst="straightConnector1">
              <a:avLst/>
            </a:prstGeom>
            <a:noFill/>
            <a:ln w="6350">
              <a:solidFill>
                <a:srgbClr val="93EB20"/>
              </a:solidFill>
              <a:prstDash val="sysDash"/>
              <a:headEnd type="none"/>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18" name="직선 화살표 연결선 17">
              <a:extLst>
                <a:ext uri="{FF2B5EF4-FFF2-40B4-BE49-F238E27FC236}">
                  <a16:creationId xmlns:a16="http://schemas.microsoft.com/office/drawing/2014/main" id="{2B03F2E9-6C99-47C8-AA28-B399CD046936}"/>
                </a:ext>
              </a:extLst>
            </p:cNvPr>
            <p:cNvCxnSpPr>
              <a:stCxn id="47" idx="3"/>
              <a:endCxn id="12" idx="1"/>
            </p:cNvCxnSpPr>
            <p:nvPr/>
          </p:nvCxnSpPr>
          <p:spPr>
            <a:xfrm>
              <a:off x="1386812" y="1895679"/>
              <a:ext cx="1279777" cy="380307"/>
            </a:xfrm>
            <a:prstGeom prst="straightConnector1">
              <a:avLst/>
            </a:prstGeom>
            <a:noFill/>
            <a:ln w="6350">
              <a:solidFill>
                <a:srgbClr val="93EB20"/>
              </a:solidFill>
              <a:prstDash val="sysDash"/>
              <a:headEnd type="none"/>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19" name="직선 화살표 연결선 18">
              <a:extLst>
                <a:ext uri="{FF2B5EF4-FFF2-40B4-BE49-F238E27FC236}">
                  <a16:creationId xmlns:a16="http://schemas.microsoft.com/office/drawing/2014/main" id="{0F2C00D1-426B-4834-8FFC-19A49F1B4968}"/>
                </a:ext>
              </a:extLst>
            </p:cNvPr>
            <p:cNvCxnSpPr>
              <a:stCxn id="52" idx="3"/>
              <a:endCxn id="12" idx="1"/>
            </p:cNvCxnSpPr>
            <p:nvPr/>
          </p:nvCxnSpPr>
          <p:spPr>
            <a:xfrm>
              <a:off x="1901586" y="2166533"/>
              <a:ext cx="765003" cy="109453"/>
            </a:xfrm>
            <a:prstGeom prst="straightConnector1">
              <a:avLst/>
            </a:prstGeom>
            <a:noFill/>
            <a:ln w="6350">
              <a:solidFill>
                <a:srgbClr val="93EB20"/>
              </a:solidFill>
              <a:prstDash val="sysDash"/>
              <a:headEnd type="none"/>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20" name="직선 화살표 연결선 19">
              <a:extLst>
                <a:ext uri="{FF2B5EF4-FFF2-40B4-BE49-F238E27FC236}">
                  <a16:creationId xmlns:a16="http://schemas.microsoft.com/office/drawing/2014/main" id="{A3D935AC-BC9A-4A30-9270-A563BBE8ED38}"/>
                </a:ext>
              </a:extLst>
            </p:cNvPr>
            <p:cNvCxnSpPr>
              <a:stCxn id="41" idx="3"/>
              <a:endCxn id="12" idx="1"/>
            </p:cNvCxnSpPr>
            <p:nvPr/>
          </p:nvCxnSpPr>
          <p:spPr>
            <a:xfrm flipV="1">
              <a:off x="1642978" y="2275986"/>
              <a:ext cx="1023611" cy="169942"/>
            </a:xfrm>
            <a:prstGeom prst="straightConnector1">
              <a:avLst/>
            </a:prstGeom>
            <a:noFill/>
            <a:ln w="6350">
              <a:solidFill>
                <a:srgbClr val="93EB20"/>
              </a:solidFill>
              <a:prstDash val="sysDash"/>
              <a:headEnd type="none"/>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21" name="직선 화살표 연결선 20">
              <a:extLst>
                <a:ext uri="{FF2B5EF4-FFF2-40B4-BE49-F238E27FC236}">
                  <a16:creationId xmlns:a16="http://schemas.microsoft.com/office/drawing/2014/main" id="{098248F4-4A96-48AD-AC51-9CA5BF8D21FF}"/>
                </a:ext>
              </a:extLst>
            </p:cNvPr>
            <p:cNvCxnSpPr>
              <a:stCxn id="44" idx="3"/>
              <a:endCxn id="12" idx="1"/>
            </p:cNvCxnSpPr>
            <p:nvPr/>
          </p:nvCxnSpPr>
          <p:spPr>
            <a:xfrm flipV="1">
              <a:off x="1901586" y="2275986"/>
              <a:ext cx="765003" cy="440796"/>
            </a:xfrm>
            <a:prstGeom prst="straightConnector1">
              <a:avLst/>
            </a:prstGeom>
            <a:noFill/>
            <a:ln w="6350">
              <a:solidFill>
                <a:srgbClr val="93EB20"/>
              </a:solidFill>
              <a:prstDash val="sysDash"/>
              <a:headEnd type="none"/>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22" name="직선 화살표 연결선 21">
              <a:extLst>
                <a:ext uri="{FF2B5EF4-FFF2-40B4-BE49-F238E27FC236}">
                  <a16:creationId xmlns:a16="http://schemas.microsoft.com/office/drawing/2014/main" id="{C79C1B12-9CE6-4C92-AE21-965700BB1638}"/>
                </a:ext>
              </a:extLst>
            </p:cNvPr>
            <p:cNvCxnSpPr>
              <a:stCxn id="46" idx="3"/>
              <a:endCxn id="13" idx="1"/>
            </p:cNvCxnSpPr>
            <p:nvPr/>
          </p:nvCxnSpPr>
          <p:spPr>
            <a:xfrm>
              <a:off x="1125296" y="2166533"/>
              <a:ext cx="1541293" cy="398580"/>
            </a:xfrm>
            <a:prstGeom prst="straightConnector1">
              <a:avLst/>
            </a:prstGeom>
            <a:noFill/>
            <a:ln w="6350">
              <a:solidFill>
                <a:srgbClr val="F39200"/>
              </a:solidFill>
              <a:prstDash val="sysDash"/>
              <a:headEnd type="none"/>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23" name="직선 화살표 연결선 22">
              <a:extLst>
                <a:ext uri="{FF2B5EF4-FFF2-40B4-BE49-F238E27FC236}">
                  <a16:creationId xmlns:a16="http://schemas.microsoft.com/office/drawing/2014/main" id="{EDC87613-8FE8-4916-B35A-3E6D4129F139}"/>
                </a:ext>
              </a:extLst>
            </p:cNvPr>
            <p:cNvCxnSpPr>
              <a:stCxn id="39" idx="3"/>
              <a:endCxn id="13" idx="1"/>
            </p:cNvCxnSpPr>
            <p:nvPr/>
          </p:nvCxnSpPr>
          <p:spPr>
            <a:xfrm>
              <a:off x="1386812" y="2445928"/>
              <a:ext cx="1279777" cy="119185"/>
            </a:xfrm>
            <a:prstGeom prst="straightConnector1">
              <a:avLst/>
            </a:prstGeom>
            <a:noFill/>
            <a:ln w="6350">
              <a:solidFill>
                <a:srgbClr val="F39200"/>
              </a:solidFill>
              <a:prstDash val="sysDash"/>
              <a:headEnd type="none"/>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24" name="직선 화살표 연결선 23">
              <a:extLst>
                <a:ext uri="{FF2B5EF4-FFF2-40B4-BE49-F238E27FC236}">
                  <a16:creationId xmlns:a16="http://schemas.microsoft.com/office/drawing/2014/main" id="{83A8B616-6976-4ED0-87E7-C8766C9A98C3}"/>
                </a:ext>
              </a:extLst>
            </p:cNvPr>
            <p:cNvCxnSpPr>
              <a:stCxn id="37" idx="3"/>
              <a:endCxn id="13" idx="1"/>
            </p:cNvCxnSpPr>
            <p:nvPr/>
          </p:nvCxnSpPr>
          <p:spPr>
            <a:xfrm>
              <a:off x="1125296" y="2445928"/>
              <a:ext cx="1541293" cy="119185"/>
            </a:xfrm>
            <a:prstGeom prst="straightConnector1">
              <a:avLst/>
            </a:prstGeom>
            <a:noFill/>
            <a:ln w="6350">
              <a:solidFill>
                <a:srgbClr val="F39200"/>
              </a:solidFill>
              <a:prstDash val="sysDash"/>
              <a:headEnd type="none"/>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25" name="직선 화살표 연결선 24">
              <a:extLst>
                <a:ext uri="{FF2B5EF4-FFF2-40B4-BE49-F238E27FC236}">
                  <a16:creationId xmlns:a16="http://schemas.microsoft.com/office/drawing/2014/main" id="{4E8AF5C7-53D7-423A-B0AD-4DAA44DCF3D9}"/>
                </a:ext>
              </a:extLst>
            </p:cNvPr>
            <p:cNvCxnSpPr>
              <a:endCxn id="13" idx="1"/>
            </p:cNvCxnSpPr>
            <p:nvPr/>
          </p:nvCxnSpPr>
          <p:spPr>
            <a:xfrm flipV="1">
              <a:off x="1386812" y="2565113"/>
              <a:ext cx="1279777" cy="111841"/>
            </a:xfrm>
            <a:prstGeom prst="straightConnector1">
              <a:avLst/>
            </a:prstGeom>
            <a:noFill/>
            <a:ln w="6350">
              <a:solidFill>
                <a:srgbClr val="F39200"/>
              </a:solidFill>
              <a:prstDash val="sysDash"/>
              <a:headEnd type="none"/>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26" name="직선 화살표 연결선 25">
              <a:extLst>
                <a:ext uri="{FF2B5EF4-FFF2-40B4-BE49-F238E27FC236}">
                  <a16:creationId xmlns:a16="http://schemas.microsoft.com/office/drawing/2014/main" id="{3F47FE77-CB82-44E1-B9A9-72A03EE33643}"/>
                </a:ext>
              </a:extLst>
            </p:cNvPr>
            <p:cNvCxnSpPr>
              <a:stCxn id="38" idx="3"/>
              <a:endCxn id="14" idx="1"/>
            </p:cNvCxnSpPr>
            <p:nvPr/>
          </p:nvCxnSpPr>
          <p:spPr>
            <a:xfrm>
              <a:off x="1125296" y="2716782"/>
              <a:ext cx="1541293" cy="143050"/>
            </a:xfrm>
            <a:prstGeom prst="straightConnector1">
              <a:avLst/>
            </a:prstGeom>
            <a:noFill/>
            <a:ln w="6350">
              <a:solidFill>
                <a:schemeClr val="tx1"/>
              </a:solidFill>
              <a:prstDash val="sysDash"/>
              <a:headEnd type="none"/>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27" name="직선 화살표 연결선 26">
              <a:extLst>
                <a:ext uri="{FF2B5EF4-FFF2-40B4-BE49-F238E27FC236}">
                  <a16:creationId xmlns:a16="http://schemas.microsoft.com/office/drawing/2014/main" id="{6EB7FF65-D028-4A12-BE80-CB648DB7BC9B}"/>
                </a:ext>
              </a:extLst>
            </p:cNvPr>
            <p:cNvCxnSpPr>
              <a:stCxn id="45" idx="3"/>
              <a:endCxn id="15" idx="1"/>
            </p:cNvCxnSpPr>
            <p:nvPr/>
          </p:nvCxnSpPr>
          <p:spPr>
            <a:xfrm>
              <a:off x="1125296" y="1895679"/>
              <a:ext cx="1541293" cy="1244743"/>
            </a:xfrm>
            <a:prstGeom prst="straightConnector1">
              <a:avLst/>
            </a:prstGeom>
            <a:noFill/>
            <a:ln w="6350">
              <a:solidFill>
                <a:srgbClr val="9D9D9C"/>
              </a:solidFill>
              <a:prstDash val="sysDash"/>
              <a:headEnd type="none"/>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28" name="직선 연결선 27">
              <a:extLst>
                <a:ext uri="{FF2B5EF4-FFF2-40B4-BE49-F238E27FC236}">
                  <a16:creationId xmlns:a16="http://schemas.microsoft.com/office/drawing/2014/main" id="{C730A4DB-759E-4FAD-A8D1-F0E32427D5CA}"/>
                </a:ext>
              </a:extLst>
            </p:cNvPr>
            <p:cNvCxnSpPr>
              <a:stCxn id="50" idx="3"/>
              <a:endCxn id="15" idx="1"/>
            </p:cNvCxnSpPr>
            <p:nvPr/>
          </p:nvCxnSpPr>
          <p:spPr>
            <a:xfrm>
              <a:off x="1642978" y="2166533"/>
              <a:ext cx="1023611" cy="973889"/>
            </a:xfrm>
            <a:prstGeom prst="line">
              <a:avLst/>
            </a:prstGeom>
            <a:noFill/>
            <a:ln w="6350">
              <a:solidFill>
                <a:srgbClr val="9D9D9C"/>
              </a:solidFill>
              <a:prstDash val="sysDash"/>
              <a:headEnd type="none"/>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29" name="직선 화살표 연결선 28">
              <a:extLst>
                <a:ext uri="{FF2B5EF4-FFF2-40B4-BE49-F238E27FC236}">
                  <a16:creationId xmlns:a16="http://schemas.microsoft.com/office/drawing/2014/main" id="{50A38B8D-EB7F-4563-9852-7B4C9E40B535}"/>
                </a:ext>
              </a:extLst>
            </p:cNvPr>
            <p:cNvCxnSpPr>
              <a:endCxn id="15" idx="1"/>
            </p:cNvCxnSpPr>
            <p:nvPr/>
          </p:nvCxnSpPr>
          <p:spPr>
            <a:xfrm>
              <a:off x="1652762" y="2670213"/>
              <a:ext cx="1013827" cy="470209"/>
            </a:xfrm>
            <a:prstGeom prst="straightConnector1">
              <a:avLst/>
            </a:prstGeom>
            <a:noFill/>
            <a:ln w="6350">
              <a:solidFill>
                <a:srgbClr val="9D9D9C"/>
              </a:solidFill>
              <a:prstDash val="sysDash"/>
              <a:headEnd type="none"/>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30" name="직선 화살표 연결선 29">
              <a:extLst>
                <a:ext uri="{FF2B5EF4-FFF2-40B4-BE49-F238E27FC236}">
                  <a16:creationId xmlns:a16="http://schemas.microsoft.com/office/drawing/2014/main" id="{9E259CDF-0419-43D5-BA68-DC469AF8F320}"/>
                </a:ext>
              </a:extLst>
            </p:cNvPr>
            <p:cNvCxnSpPr>
              <a:stCxn id="43" idx="3"/>
              <a:endCxn id="15" idx="1"/>
            </p:cNvCxnSpPr>
            <p:nvPr/>
          </p:nvCxnSpPr>
          <p:spPr>
            <a:xfrm>
              <a:off x="1901586" y="2445928"/>
              <a:ext cx="765003" cy="694494"/>
            </a:xfrm>
            <a:prstGeom prst="straightConnector1">
              <a:avLst/>
            </a:prstGeom>
            <a:noFill/>
            <a:ln w="6350">
              <a:solidFill>
                <a:srgbClr val="9D9D9C"/>
              </a:solidFill>
              <a:prstDash val="sysDash"/>
              <a:headEnd type="none"/>
              <a:tailEnd type="triangle"/>
            </a:ln>
          </p:spPr>
          <p:style>
            <a:lnRef idx="2">
              <a:schemeClr val="accent1">
                <a:shade val="50000"/>
              </a:schemeClr>
            </a:lnRef>
            <a:fillRef idx="1">
              <a:schemeClr val="accent1"/>
            </a:fillRef>
            <a:effectRef idx="0">
              <a:schemeClr val="accent1"/>
            </a:effectRef>
            <a:fontRef idx="minor">
              <a:schemeClr val="lt1"/>
            </a:fontRef>
          </p:style>
        </p:cxnSp>
        <p:pic>
          <p:nvPicPr>
            <p:cNvPr id="31" name="Graphic 71">
              <a:extLst>
                <a:ext uri="{FF2B5EF4-FFF2-40B4-BE49-F238E27FC236}">
                  <a16:creationId xmlns:a16="http://schemas.microsoft.com/office/drawing/2014/main" id="{9E8A8B24-3DA6-45B8-911A-0E99F982FCF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585076" y="3553377"/>
              <a:ext cx="544585" cy="730889"/>
            </a:xfrm>
            <a:prstGeom prst="rect">
              <a:avLst/>
            </a:prstGeom>
          </p:spPr>
        </p:pic>
        <p:cxnSp>
          <p:nvCxnSpPr>
            <p:cNvPr id="32" name="직선 화살표 연결선 31">
              <a:extLst>
                <a:ext uri="{FF2B5EF4-FFF2-40B4-BE49-F238E27FC236}">
                  <a16:creationId xmlns:a16="http://schemas.microsoft.com/office/drawing/2014/main" id="{FBE3F4FC-7E40-4805-B7DF-B1EF6D5D29B3}"/>
                </a:ext>
              </a:extLst>
            </p:cNvPr>
            <p:cNvCxnSpPr>
              <a:stCxn id="10" idx="3"/>
              <a:endCxn id="31" idx="1"/>
            </p:cNvCxnSpPr>
            <p:nvPr/>
          </p:nvCxnSpPr>
          <p:spPr>
            <a:xfrm>
              <a:off x="1839638" y="3918822"/>
              <a:ext cx="1745438" cy="0"/>
            </a:xfrm>
            <a:prstGeom prst="straightConnector1">
              <a:avLst/>
            </a:prstGeom>
            <a:noFill/>
            <a:ln w="12700">
              <a:solidFill>
                <a:srgbClr val="00E296"/>
              </a:solidFill>
              <a:prstDash val="solid"/>
              <a:headEnd type="none"/>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33" name="TextBox 32">
              <a:extLst>
                <a:ext uri="{FF2B5EF4-FFF2-40B4-BE49-F238E27FC236}">
                  <a16:creationId xmlns:a16="http://schemas.microsoft.com/office/drawing/2014/main" id="{70E0D72F-7DCC-475E-BC8A-106FA8288BB8}"/>
                </a:ext>
              </a:extLst>
            </p:cNvPr>
            <p:cNvSpPr txBox="1"/>
            <p:nvPr/>
          </p:nvSpPr>
          <p:spPr>
            <a:xfrm>
              <a:off x="2147619" y="3679162"/>
              <a:ext cx="1221642" cy="200055"/>
            </a:xfrm>
            <a:prstGeom prst="rect">
              <a:avLst/>
            </a:prstGeom>
            <a:solidFill>
              <a:srgbClr val="9D9D9C"/>
            </a:solidFill>
          </p:spPr>
          <p:txBody>
            <a:bodyPr wrap="square" rtlCol="0" anchor="ctr">
              <a:spAutoFit/>
            </a:bodyPr>
            <a:lstStyle/>
            <a:p>
              <a:pPr algn="ctr"/>
              <a:r>
                <a:rPr lang="en-US" altLang="ko-KR" sz="700" dirty="0">
                  <a:solidFill>
                    <a:schemeClr val="bg1"/>
                  </a:solidFill>
                </a:rPr>
                <a:t>1</a:t>
              </a:r>
              <a:r>
                <a:rPr lang="ko-KR" altLang="en-US" sz="700" dirty="0">
                  <a:solidFill>
                    <a:schemeClr val="bg1"/>
                  </a:solidFill>
                </a:rPr>
                <a:t>월 </a:t>
              </a:r>
              <a:r>
                <a:rPr lang="en-US" altLang="ko-KR" sz="700" dirty="0">
                  <a:solidFill>
                    <a:schemeClr val="bg1"/>
                  </a:solidFill>
                </a:rPr>
                <a:t>4</a:t>
              </a:r>
              <a:r>
                <a:rPr lang="ko-KR" altLang="en-US" sz="700" dirty="0">
                  <a:solidFill>
                    <a:schemeClr val="bg1"/>
                  </a:solidFill>
                </a:rPr>
                <a:t>일 </a:t>
              </a:r>
              <a:r>
                <a:rPr lang="en-US" altLang="ko-KR" sz="700" dirty="0">
                  <a:solidFill>
                    <a:schemeClr val="bg1"/>
                  </a:solidFill>
                </a:rPr>
                <a:t>: </a:t>
              </a:r>
              <a:r>
                <a:rPr lang="ko-KR" altLang="en-US" sz="700" dirty="0">
                  <a:solidFill>
                    <a:schemeClr val="bg1"/>
                  </a:solidFill>
                </a:rPr>
                <a:t>변경데이터 </a:t>
              </a:r>
            </a:p>
          </p:txBody>
        </p:sp>
      </p:grpSp>
      <p:sp>
        <p:nvSpPr>
          <p:cNvPr id="69" name="말풍선: 사각형 68">
            <a:extLst>
              <a:ext uri="{FF2B5EF4-FFF2-40B4-BE49-F238E27FC236}">
                <a16:creationId xmlns:a16="http://schemas.microsoft.com/office/drawing/2014/main" id="{A6E7D6AE-C6AD-46AD-8166-B48D7F2892DB}"/>
              </a:ext>
            </a:extLst>
          </p:cNvPr>
          <p:cNvSpPr/>
          <p:nvPr/>
        </p:nvSpPr>
        <p:spPr bwMode="auto">
          <a:xfrm>
            <a:off x="1463089" y="1992755"/>
            <a:ext cx="1160344" cy="255481"/>
          </a:xfrm>
          <a:prstGeom prst="wedgeRectCallout">
            <a:avLst>
              <a:gd name="adj1" fmla="val -50485"/>
              <a:gd name="adj2" fmla="val 147712"/>
            </a:avLst>
          </a:prstGeom>
          <a:solidFill>
            <a:srgbClr val="00E296"/>
          </a:solidFill>
          <a:ln w="12700">
            <a:solidFill>
              <a:srgbClr val="00E296"/>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txBody>
          <a:bodyPr lIns="18000" rIns="18000" rtlCol="0" anchor="ctr"/>
          <a:lstStyle/>
          <a:p>
            <a:pPr algn="ctr"/>
            <a:r>
              <a:rPr lang="en-US" altLang="ko-KR" sz="1000" b="1" dirty="0"/>
              <a:t>CBT </a:t>
            </a:r>
            <a:r>
              <a:rPr lang="ko-KR" altLang="en-US" sz="1000" b="1" dirty="0"/>
              <a:t>자동 설정</a:t>
            </a:r>
          </a:p>
        </p:txBody>
      </p:sp>
      <p:sp>
        <p:nvSpPr>
          <p:cNvPr id="70" name="말풍선: 사각형 69">
            <a:extLst>
              <a:ext uri="{FF2B5EF4-FFF2-40B4-BE49-F238E27FC236}">
                <a16:creationId xmlns:a16="http://schemas.microsoft.com/office/drawing/2014/main" id="{3F717B61-2F43-4A67-8B69-D1145AA1ED47}"/>
              </a:ext>
            </a:extLst>
          </p:cNvPr>
          <p:cNvSpPr/>
          <p:nvPr/>
        </p:nvSpPr>
        <p:spPr bwMode="auto">
          <a:xfrm>
            <a:off x="1463089" y="3343576"/>
            <a:ext cx="1160344" cy="255481"/>
          </a:xfrm>
          <a:prstGeom prst="wedgeRectCallout">
            <a:avLst>
              <a:gd name="adj1" fmla="val -51697"/>
              <a:gd name="adj2" fmla="val -199188"/>
            </a:avLst>
          </a:prstGeom>
          <a:solidFill>
            <a:srgbClr val="00E296"/>
          </a:solidFill>
          <a:ln w="12700">
            <a:solidFill>
              <a:srgbClr val="00E296"/>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txBody>
          <a:bodyPr lIns="18000" rIns="18000" rtlCol="0" anchor="ctr"/>
          <a:lstStyle/>
          <a:p>
            <a:pPr algn="ctr"/>
            <a:r>
              <a:rPr lang="en-US" altLang="ko-KR" sz="1000" b="1" dirty="0"/>
              <a:t>Full </a:t>
            </a:r>
            <a:r>
              <a:rPr lang="ko-KR" altLang="en-US" sz="1000" b="1" dirty="0"/>
              <a:t>백업 시 자동 리셋</a:t>
            </a:r>
          </a:p>
        </p:txBody>
      </p:sp>
    </p:spTree>
    <p:extLst>
      <p:ext uri="{BB962C8B-B14F-4D97-AF65-F5344CB8AC3E}">
        <p14:creationId xmlns:p14="http://schemas.microsoft.com/office/powerpoint/2010/main" val="2668295101"/>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0000" y="171451"/>
            <a:ext cx="8363938" cy="553998"/>
          </a:xfrm>
        </p:spPr>
        <p:txBody>
          <a:bodyPr/>
          <a:lstStyle/>
          <a:p>
            <a:r>
              <a:rPr lang="ko-KR" altLang="en-US"/>
              <a:t>어플리케이션 자동 인지</a:t>
            </a:r>
            <a:endParaRPr lang="ko-KR" sz="1800" i="1" dirty="0"/>
          </a:p>
        </p:txBody>
      </p:sp>
      <p:sp>
        <p:nvSpPr>
          <p:cNvPr id="4" name="Content Placeholder 1">
            <a:extLst>
              <a:ext uri="{FF2B5EF4-FFF2-40B4-BE49-F238E27FC236}">
                <a16:creationId xmlns:a16="http://schemas.microsoft.com/office/drawing/2014/main" id="{A3F1C231-1F55-4710-98EB-86E07A3E7BA2}"/>
              </a:ext>
            </a:extLst>
          </p:cNvPr>
          <p:cNvSpPr txBox="1">
            <a:spLocks/>
          </p:cNvSpPr>
          <p:nvPr/>
        </p:nvSpPr>
        <p:spPr>
          <a:xfrm>
            <a:off x="461962" y="858950"/>
            <a:ext cx="8229601" cy="439914"/>
          </a:xfrm>
          <a:prstGeom prst="rect">
            <a:avLst/>
          </a:prstGeom>
        </p:spPr>
        <p:txBody>
          <a:bodyPr vert="horz" wrap="square" lIns="0" tIns="0" rIns="0" bIns="0" rtlCol="0" anchor="ctr">
            <a:noAutofit/>
          </a:bodyPr>
          <a:lstStyle>
            <a:lvl1pPr marL="271457" indent="-271457" algn="l" defTabSz="686030" rtl="0" eaLnBrk="1" latinLnBrk="0" hangingPunct="1">
              <a:lnSpc>
                <a:spcPct val="100000"/>
              </a:lnSpc>
              <a:spcBef>
                <a:spcPts val="0"/>
              </a:spcBef>
              <a:buSzPct val="90000"/>
              <a:buFont typeface="Arial" pitchFamily="34" charset="0"/>
              <a:buChar char="•"/>
              <a:defRPr sz="2400" kern="1200" spc="0" baseline="0">
                <a:solidFill>
                  <a:schemeClr val="tx1">
                    <a:lumMod val="50000"/>
                    <a:lumOff val="50000"/>
                  </a:schemeClr>
                </a:solidFill>
                <a:latin typeface="+mn-lt"/>
                <a:ea typeface="+mn-ea"/>
                <a:cs typeface="+mn-cs"/>
              </a:defRPr>
            </a:lvl1pPr>
            <a:lvl2pPr marL="266693" indent="-266693" algn="l" defTabSz="686030" rtl="0" eaLnBrk="1" latinLnBrk="0" hangingPunct="1">
              <a:lnSpc>
                <a:spcPct val="100000"/>
              </a:lnSpc>
              <a:spcBef>
                <a:spcPts val="0"/>
              </a:spcBef>
              <a:buClr>
                <a:schemeClr val="tx1">
                  <a:lumMod val="50000"/>
                  <a:lumOff val="50000"/>
                </a:schemeClr>
              </a:buClr>
              <a:buSzPct val="90000"/>
              <a:buFont typeface="Arial" pitchFamily="34" charset="0"/>
              <a:buChar char="•"/>
              <a:tabLst/>
              <a:defRPr sz="2000" kern="1200" spc="0" baseline="0">
                <a:solidFill>
                  <a:schemeClr val="tx1">
                    <a:lumMod val="50000"/>
                    <a:lumOff val="50000"/>
                  </a:schemeClr>
                </a:solidFill>
                <a:latin typeface="+mn-lt"/>
                <a:ea typeface="+mn-ea"/>
                <a:cs typeface="+mn-cs"/>
              </a:defRPr>
            </a:lvl2pPr>
            <a:lvl3pPr marL="686057" indent="-213202" algn="l" defTabSz="686030" rtl="0" eaLnBrk="1" latinLnBrk="0" hangingPunct="1">
              <a:lnSpc>
                <a:spcPct val="90000"/>
              </a:lnSpc>
              <a:spcBef>
                <a:spcPct val="20000"/>
              </a:spcBef>
              <a:buSzPct val="90000"/>
              <a:buFont typeface="Arial" pitchFamily="34" charset="0"/>
              <a:buChar char="•"/>
              <a:defRPr sz="1800" kern="1200" spc="0" baseline="0">
                <a:gradFill flip="none" rotWithShape="1">
                  <a:gsLst>
                    <a:gs pos="0">
                      <a:schemeClr val="bg1">
                        <a:lumMod val="50000"/>
                      </a:schemeClr>
                    </a:gs>
                    <a:gs pos="100000">
                      <a:schemeClr val="bg1">
                        <a:lumMod val="50000"/>
                      </a:schemeClr>
                    </a:gs>
                  </a:gsLst>
                  <a:lin ang="16200000" scaled="0"/>
                  <a:tileRect/>
                </a:gradFill>
                <a:latin typeface="+mn-lt"/>
                <a:ea typeface="+mn-ea"/>
                <a:cs typeface="+mn-cs"/>
              </a:defRPr>
            </a:lvl3pPr>
            <a:lvl4pPr marL="1112462" indent="-167942" algn="l" defTabSz="686030" rtl="0" eaLnBrk="1" latinLnBrk="0" hangingPunct="1">
              <a:lnSpc>
                <a:spcPct val="90000"/>
              </a:lnSpc>
              <a:spcBef>
                <a:spcPct val="20000"/>
              </a:spcBef>
              <a:buSzPct val="90000"/>
              <a:buFont typeface="Arial" pitchFamily="34" charset="0"/>
              <a:buChar char="•"/>
              <a:tabLst>
                <a:tab pos="686057" algn="l"/>
              </a:tabLst>
              <a:defRPr sz="1400" kern="1200" spc="0">
                <a:gradFill flip="none" rotWithShape="1">
                  <a:gsLst>
                    <a:gs pos="0">
                      <a:schemeClr val="bg1">
                        <a:lumMod val="50000"/>
                      </a:schemeClr>
                    </a:gs>
                    <a:gs pos="100000">
                      <a:schemeClr val="bg1">
                        <a:lumMod val="50000"/>
                      </a:schemeClr>
                    </a:gs>
                  </a:gsLst>
                  <a:lin ang="16200000" scaled="0"/>
                  <a:tileRect/>
                </a:gradFill>
                <a:latin typeface="+mn-lt"/>
                <a:ea typeface="+mn-ea"/>
                <a:cs typeface="+mn-cs"/>
              </a:defRPr>
            </a:lvl4pPr>
            <a:lvl5pPr marL="1285167" indent="-172706" algn="l" defTabSz="686030" rtl="0" eaLnBrk="1" latinLnBrk="0" hangingPunct="1">
              <a:lnSpc>
                <a:spcPct val="90000"/>
              </a:lnSpc>
              <a:spcBef>
                <a:spcPct val="20000"/>
              </a:spcBef>
              <a:buSzPct val="90000"/>
              <a:buFont typeface="Arial" pitchFamily="34" charset="0"/>
              <a:buChar char="•"/>
              <a:defRPr sz="1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1886582"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596"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612"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627"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lvl="0" indent="0" algn="ctr">
              <a:buNone/>
              <a:defRPr/>
            </a:pPr>
            <a:r>
              <a:rPr lang="ko-KR" altLang="en-US" sz="1400" b="1" dirty="0">
                <a:solidFill>
                  <a:srgbClr val="00E296"/>
                </a:solidFill>
                <a:latin typeface="맑은 고딕" panose="020B0503020000020004" pitchFamily="50" charset="-127"/>
                <a:ea typeface="맑은 고딕" panose="020B0503020000020004" pitchFamily="50" charset="-127"/>
              </a:rPr>
              <a:t>이런 경우 사용</a:t>
            </a:r>
            <a:r>
              <a:rPr lang="en-US" altLang="ko-KR" sz="1400" b="1" dirty="0">
                <a:solidFill>
                  <a:srgbClr val="00E296"/>
                </a:solidFill>
                <a:latin typeface="맑은 고딕" panose="020B0503020000020004" pitchFamily="50" charset="-127"/>
                <a:ea typeface="맑은 고딕" panose="020B0503020000020004" pitchFamily="50" charset="-127"/>
              </a:rPr>
              <a:t>…</a:t>
            </a:r>
          </a:p>
        </p:txBody>
      </p:sp>
      <p:grpSp>
        <p:nvGrpSpPr>
          <p:cNvPr id="7" name="Group 7">
            <a:extLst>
              <a:ext uri="{FF2B5EF4-FFF2-40B4-BE49-F238E27FC236}">
                <a16:creationId xmlns:a16="http://schemas.microsoft.com/office/drawing/2014/main" id="{33E71463-BAF7-4838-9409-3D623B701ADB}"/>
              </a:ext>
            </a:extLst>
          </p:cNvPr>
          <p:cNvGrpSpPr/>
          <p:nvPr/>
        </p:nvGrpSpPr>
        <p:grpSpPr>
          <a:xfrm>
            <a:off x="4937426" y="1534780"/>
            <a:ext cx="3754137" cy="307777"/>
            <a:chOff x="360000" y="1605050"/>
            <a:chExt cx="4129551" cy="338555"/>
          </a:xfrm>
        </p:grpSpPr>
        <p:sp>
          <p:nvSpPr>
            <p:cNvPr id="8" name="TextBox 7">
              <a:extLst>
                <a:ext uri="{FF2B5EF4-FFF2-40B4-BE49-F238E27FC236}">
                  <a16:creationId xmlns:a16="http://schemas.microsoft.com/office/drawing/2014/main" id="{AC483CC1-260F-4B8D-9A7D-AFAD5FB93AA7}"/>
                </a:ext>
              </a:extLst>
            </p:cNvPr>
            <p:cNvSpPr txBox="1"/>
            <p:nvPr/>
          </p:nvSpPr>
          <p:spPr>
            <a:xfrm>
              <a:off x="684000" y="1605050"/>
              <a:ext cx="3805551" cy="338555"/>
            </a:xfrm>
            <a:prstGeom prst="rect">
              <a:avLst/>
            </a:prstGeom>
          </p:spPr>
          <p:txBody>
            <a:bodyPr wrap="square" rtlCol="0" anchor="ctr">
              <a:spAutoFit/>
            </a:bodyPr>
            <a:lstStyle/>
            <a:p>
              <a:r>
                <a:rPr lang="ko-KR" altLang="en-US" sz="1400" dirty="0">
                  <a:solidFill>
                    <a:schemeClr val="bg1"/>
                  </a:solidFill>
                </a:rPr>
                <a:t>백업 데이터 획기적 감소</a:t>
              </a:r>
              <a:endParaRPr lang="en-US" sz="1400" dirty="0">
                <a:solidFill>
                  <a:schemeClr val="bg1"/>
                </a:solidFill>
              </a:endParaRPr>
            </a:p>
          </p:txBody>
        </p:sp>
        <p:pic>
          <p:nvPicPr>
            <p:cNvPr id="9" name="Graphic 21">
              <a:extLst>
                <a:ext uri="{FF2B5EF4-FFF2-40B4-BE49-F238E27FC236}">
                  <a16:creationId xmlns:a16="http://schemas.microsoft.com/office/drawing/2014/main" id="{EEA1757C-E412-400F-B289-BE534B4AF07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60000" y="1612328"/>
              <a:ext cx="324000" cy="324000"/>
            </a:xfrm>
            <a:prstGeom prst="rect">
              <a:avLst/>
            </a:prstGeom>
          </p:spPr>
        </p:pic>
      </p:grpSp>
      <p:grpSp>
        <p:nvGrpSpPr>
          <p:cNvPr id="10" name="Group 8">
            <a:extLst>
              <a:ext uri="{FF2B5EF4-FFF2-40B4-BE49-F238E27FC236}">
                <a16:creationId xmlns:a16="http://schemas.microsoft.com/office/drawing/2014/main" id="{BDFE149F-3B54-4BD0-A5E1-ED851FB46925}"/>
              </a:ext>
            </a:extLst>
          </p:cNvPr>
          <p:cNvGrpSpPr/>
          <p:nvPr/>
        </p:nvGrpSpPr>
        <p:grpSpPr>
          <a:xfrm>
            <a:off x="4937426" y="2024275"/>
            <a:ext cx="3749374" cy="307777"/>
            <a:chOff x="360000" y="2178157"/>
            <a:chExt cx="4124312" cy="338555"/>
          </a:xfrm>
        </p:grpSpPr>
        <p:sp>
          <p:nvSpPr>
            <p:cNvPr id="11" name="TextBox 10">
              <a:extLst>
                <a:ext uri="{FF2B5EF4-FFF2-40B4-BE49-F238E27FC236}">
                  <a16:creationId xmlns:a16="http://schemas.microsoft.com/office/drawing/2014/main" id="{F94731FB-32A4-493B-A52D-BBE57DD28E2E}"/>
                </a:ext>
              </a:extLst>
            </p:cNvPr>
            <p:cNvSpPr txBox="1"/>
            <p:nvPr/>
          </p:nvSpPr>
          <p:spPr>
            <a:xfrm>
              <a:off x="684000" y="2178157"/>
              <a:ext cx="3800312" cy="338555"/>
            </a:xfrm>
            <a:prstGeom prst="rect">
              <a:avLst/>
            </a:prstGeom>
          </p:spPr>
          <p:txBody>
            <a:bodyPr wrap="square" rtlCol="0" anchor="ctr">
              <a:spAutoFit/>
            </a:bodyPr>
            <a:lstStyle/>
            <a:p>
              <a:r>
                <a:rPr lang="en-US" sz="1400" dirty="0">
                  <a:solidFill>
                    <a:schemeClr val="bg1"/>
                  </a:solidFill>
                </a:rPr>
                <a:t>CBT </a:t>
              </a:r>
              <a:r>
                <a:rPr lang="ko-KR" altLang="en-US" sz="1400" dirty="0">
                  <a:solidFill>
                    <a:schemeClr val="bg1"/>
                  </a:solidFill>
                </a:rPr>
                <a:t>데이터 변경 감지</a:t>
              </a:r>
              <a:endParaRPr lang="en-US" sz="1400" dirty="0">
                <a:solidFill>
                  <a:schemeClr val="bg1"/>
                </a:solidFill>
              </a:endParaRPr>
            </a:p>
          </p:txBody>
        </p:sp>
        <p:pic>
          <p:nvPicPr>
            <p:cNvPr id="12" name="Graphic 19">
              <a:extLst>
                <a:ext uri="{FF2B5EF4-FFF2-40B4-BE49-F238E27FC236}">
                  <a16:creationId xmlns:a16="http://schemas.microsoft.com/office/drawing/2014/main" id="{DDF9780C-10B9-42E4-AE9C-49CD20105DA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60000" y="2185435"/>
              <a:ext cx="324000" cy="324000"/>
            </a:xfrm>
            <a:prstGeom prst="rect">
              <a:avLst/>
            </a:prstGeom>
          </p:spPr>
        </p:pic>
      </p:grpSp>
      <p:grpSp>
        <p:nvGrpSpPr>
          <p:cNvPr id="13" name="Group 9">
            <a:extLst>
              <a:ext uri="{FF2B5EF4-FFF2-40B4-BE49-F238E27FC236}">
                <a16:creationId xmlns:a16="http://schemas.microsoft.com/office/drawing/2014/main" id="{BE202DDD-7EAB-443B-9470-2C2CD8FE0B08}"/>
              </a:ext>
            </a:extLst>
          </p:cNvPr>
          <p:cNvGrpSpPr/>
          <p:nvPr/>
        </p:nvGrpSpPr>
        <p:grpSpPr>
          <a:xfrm>
            <a:off x="4937426" y="2513768"/>
            <a:ext cx="3759943" cy="307777"/>
            <a:chOff x="360000" y="2705046"/>
            <a:chExt cx="4135937" cy="338555"/>
          </a:xfrm>
        </p:grpSpPr>
        <p:sp>
          <p:nvSpPr>
            <p:cNvPr id="14" name="TextBox 13">
              <a:extLst>
                <a:ext uri="{FF2B5EF4-FFF2-40B4-BE49-F238E27FC236}">
                  <a16:creationId xmlns:a16="http://schemas.microsoft.com/office/drawing/2014/main" id="{FC4BEBA9-E0A9-4EE4-BB5C-E0B9A2BE538F}"/>
                </a:ext>
              </a:extLst>
            </p:cNvPr>
            <p:cNvSpPr txBox="1"/>
            <p:nvPr/>
          </p:nvSpPr>
          <p:spPr>
            <a:xfrm>
              <a:off x="690386" y="2705046"/>
              <a:ext cx="3805551" cy="338555"/>
            </a:xfrm>
            <a:prstGeom prst="rect">
              <a:avLst/>
            </a:prstGeom>
          </p:spPr>
          <p:txBody>
            <a:bodyPr wrap="square" rtlCol="0" anchor="ctr">
              <a:spAutoFit/>
            </a:bodyPr>
            <a:lstStyle/>
            <a:p>
              <a:r>
                <a:rPr lang="ko-KR" altLang="en-US" sz="1400" dirty="0">
                  <a:solidFill>
                    <a:schemeClr val="bg1"/>
                  </a:solidFill>
                </a:rPr>
                <a:t>에이전트 없이 백업 수행</a:t>
              </a:r>
              <a:endParaRPr lang="en-US" sz="1400" dirty="0">
                <a:solidFill>
                  <a:schemeClr val="bg1"/>
                </a:solidFill>
              </a:endParaRPr>
            </a:p>
          </p:txBody>
        </p:sp>
        <p:pic>
          <p:nvPicPr>
            <p:cNvPr id="15" name="Graphic 17">
              <a:extLst>
                <a:ext uri="{FF2B5EF4-FFF2-40B4-BE49-F238E27FC236}">
                  <a16:creationId xmlns:a16="http://schemas.microsoft.com/office/drawing/2014/main" id="{3E93A88E-3BC3-4E68-8689-D7DED1A8AA1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60000" y="2712324"/>
              <a:ext cx="324000" cy="324000"/>
            </a:xfrm>
            <a:prstGeom prst="rect">
              <a:avLst/>
            </a:prstGeom>
          </p:spPr>
        </p:pic>
      </p:grpSp>
      <p:grpSp>
        <p:nvGrpSpPr>
          <p:cNvPr id="16" name="Group 10">
            <a:extLst>
              <a:ext uri="{FF2B5EF4-FFF2-40B4-BE49-F238E27FC236}">
                <a16:creationId xmlns:a16="http://schemas.microsoft.com/office/drawing/2014/main" id="{EA14FC6B-52C7-4C55-B3A7-7510A896D89D}"/>
              </a:ext>
            </a:extLst>
          </p:cNvPr>
          <p:cNvGrpSpPr/>
          <p:nvPr/>
        </p:nvGrpSpPr>
        <p:grpSpPr>
          <a:xfrm>
            <a:off x="4937426" y="3003260"/>
            <a:ext cx="3759944" cy="307777"/>
            <a:chOff x="360000" y="3231933"/>
            <a:chExt cx="4135938" cy="338555"/>
          </a:xfrm>
        </p:grpSpPr>
        <p:sp>
          <p:nvSpPr>
            <p:cNvPr id="17" name="TextBox 16">
              <a:extLst>
                <a:ext uri="{FF2B5EF4-FFF2-40B4-BE49-F238E27FC236}">
                  <a16:creationId xmlns:a16="http://schemas.microsoft.com/office/drawing/2014/main" id="{9FA75224-3B0B-4B6C-85F1-676CADFF0661}"/>
                </a:ext>
              </a:extLst>
            </p:cNvPr>
            <p:cNvSpPr txBox="1"/>
            <p:nvPr/>
          </p:nvSpPr>
          <p:spPr>
            <a:xfrm>
              <a:off x="696772" y="3231933"/>
              <a:ext cx="3799166" cy="338555"/>
            </a:xfrm>
            <a:prstGeom prst="rect">
              <a:avLst/>
            </a:prstGeom>
          </p:spPr>
          <p:txBody>
            <a:bodyPr wrap="square" rtlCol="0" anchor="ctr">
              <a:spAutoFit/>
            </a:bodyPr>
            <a:lstStyle/>
            <a:p>
              <a:r>
                <a:rPr lang="en-US" sz="1400" dirty="0">
                  <a:solidFill>
                    <a:schemeClr val="bg1"/>
                  </a:solidFill>
                </a:rPr>
                <a:t>256-bit </a:t>
              </a:r>
              <a:r>
                <a:rPr lang="ko-KR" altLang="en-US" sz="1400" dirty="0">
                  <a:solidFill>
                    <a:schemeClr val="bg1"/>
                  </a:solidFill>
                </a:rPr>
                <a:t>암호화</a:t>
              </a:r>
              <a:endParaRPr lang="en-US" sz="1400" dirty="0">
                <a:solidFill>
                  <a:schemeClr val="bg1"/>
                </a:solidFill>
              </a:endParaRPr>
            </a:p>
          </p:txBody>
        </p:sp>
        <p:pic>
          <p:nvPicPr>
            <p:cNvPr id="18" name="Graphic 15">
              <a:extLst>
                <a:ext uri="{FF2B5EF4-FFF2-40B4-BE49-F238E27FC236}">
                  <a16:creationId xmlns:a16="http://schemas.microsoft.com/office/drawing/2014/main" id="{3EA8A920-59D4-4373-8526-A3B6E1C21B2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60000" y="3239213"/>
              <a:ext cx="324000" cy="324000"/>
            </a:xfrm>
            <a:prstGeom prst="rect">
              <a:avLst/>
            </a:prstGeom>
          </p:spPr>
        </p:pic>
      </p:grpSp>
      <p:grpSp>
        <p:nvGrpSpPr>
          <p:cNvPr id="19" name="Group 11">
            <a:extLst>
              <a:ext uri="{FF2B5EF4-FFF2-40B4-BE49-F238E27FC236}">
                <a16:creationId xmlns:a16="http://schemas.microsoft.com/office/drawing/2014/main" id="{E227DDB6-4380-4D3D-BFB2-E80362957DBB}"/>
              </a:ext>
            </a:extLst>
          </p:cNvPr>
          <p:cNvGrpSpPr/>
          <p:nvPr/>
        </p:nvGrpSpPr>
        <p:grpSpPr>
          <a:xfrm>
            <a:off x="4937426" y="3492758"/>
            <a:ext cx="3749375" cy="307777"/>
            <a:chOff x="360000" y="3758824"/>
            <a:chExt cx="4124312" cy="338555"/>
          </a:xfrm>
        </p:grpSpPr>
        <p:sp>
          <p:nvSpPr>
            <p:cNvPr id="20" name="TextBox 19">
              <a:extLst>
                <a:ext uri="{FF2B5EF4-FFF2-40B4-BE49-F238E27FC236}">
                  <a16:creationId xmlns:a16="http://schemas.microsoft.com/office/drawing/2014/main" id="{D914B64C-F0A7-48E3-A72C-A29AE46D1D18}"/>
                </a:ext>
              </a:extLst>
            </p:cNvPr>
            <p:cNvSpPr txBox="1"/>
            <p:nvPr/>
          </p:nvSpPr>
          <p:spPr>
            <a:xfrm>
              <a:off x="696772" y="3758824"/>
              <a:ext cx="3787540" cy="338555"/>
            </a:xfrm>
            <a:prstGeom prst="rect">
              <a:avLst/>
            </a:prstGeom>
          </p:spPr>
          <p:txBody>
            <a:bodyPr wrap="square" rtlCol="0" anchor="ctr">
              <a:spAutoFit/>
            </a:bodyPr>
            <a:lstStyle/>
            <a:p>
              <a:r>
                <a:rPr lang="ko-KR" altLang="en-US" sz="1400" dirty="0">
                  <a:solidFill>
                    <a:schemeClr val="bg1"/>
                  </a:solidFill>
                </a:rPr>
                <a:t>정책 기반 백업 자동화</a:t>
              </a:r>
              <a:endParaRPr lang="en-US" sz="1400" dirty="0">
                <a:solidFill>
                  <a:schemeClr val="bg1"/>
                </a:solidFill>
              </a:endParaRPr>
            </a:p>
          </p:txBody>
        </p:sp>
        <p:pic>
          <p:nvPicPr>
            <p:cNvPr id="21" name="Graphic 13">
              <a:extLst>
                <a:ext uri="{FF2B5EF4-FFF2-40B4-BE49-F238E27FC236}">
                  <a16:creationId xmlns:a16="http://schemas.microsoft.com/office/drawing/2014/main" id="{C7CE3DEE-2B69-4AA5-94F3-D859A11BD3A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60000" y="3766102"/>
              <a:ext cx="324000" cy="324000"/>
            </a:xfrm>
            <a:prstGeom prst="rect">
              <a:avLst/>
            </a:prstGeom>
          </p:spPr>
        </p:pic>
      </p:grpSp>
      <p:sp>
        <p:nvSpPr>
          <p:cNvPr id="22" name="Rectangle: Rounded Corners 4">
            <a:extLst>
              <a:ext uri="{FF2B5EF4-FFF2-40B4-BE49-F238E27FC236}">
                <a16:creationId xmlns:a16="http://schemas.microsoft.com/office/drawing/2014/main" id="{9378970E-C46B-4CBA-81AD-99668A98EE2A}"/>
              </a:ext>
            </a:extLst>
          </p:cNvPr>
          <p:cNvSpPr/>
          <p:nvPr/>
        </p:nvSpPr>
        <p:spPr>
          <a:xfrm>
            <a:off x="468313" y="1456278"/>
            <a:ext cx="4103687" cy="2081601"/>
          </a:xfrm>
          <a:prstGeom prst="rect">
            <a:avLst/>
          </a:prstGeom>
          <a:noFill/>
          <a:ln w="12700">
            <a:noFill/>
          </a:ln>
        </p:spPr>
        <p:style>
          <a:lnRef idx="0">
            <a:scrgbClr r="0" g="0" b="0"/>
          </a:lnRef>
          <a:fillRef idx="0">
            <a:scrgbClr r="0" g="0" b="0"/>
          </a:fillRef>
          <a:effectRef idx="0">
            <a:scrgbClr r="0" g="0" b="0"/>
          </a:effectRef>
          <a:fontRef idx="minor">
            <a:schemeClr val="lt1"/>
          </a:fontRef>
        </p:style>
        <p:txBody>
          <a:bodyPr spcFirstLastPara="0" vert="horz" wrap="square" lIns="216000" tIns="108000" rIns="108000" bIns="108000" numCol="1" spcCol="1270" anchor="t" anchorCtr="0">
            <a:noAutofit/>
          </a:bodyPr>
          <a:lstStyle/>
          <a:p>
            <a:pPr marL="0" lvl="0" indent="0" algn="l" defTabSz="711200">
              <a:lnSpc>
                <a:spcPct val="90000"/>
              </a:lnSpc>
              <a:spcBef>
                <a:spcPct val="0"/>
              </a:spcBef>
              <a:spcAft>
                <a:spcPct val="35000"/>
              </a:spcAft>
              <a:buNone/>
            </a:pPr>
            <a:r>
              <a:rPr lang="ko-KR" altLang="en-US" sz="1800" kern="1200" baseline="0" dirty="0">
                <a:solidFill>
                  <a:srgbClr val="93EB20"/>
                </a:solidFill>
              </a:rPr>
              <a:t>어플리케이션 자동 인지 대상</a:t>
            </a:r>
            <a:r>
              <a:rPr lang="en-US" sz="1800" kern="1200" baseline="0" dirty="0">
                <a:solidFill>
                  <a:srgbClr val="93EB20"/>
                </a:solidFill>
              </a:rPr>
              <a:t>:</a:t>
            </a:r>
            <a:endParaRPr lang="en-US" sz="1800" kern="1200" dirty="0">
              <a:solidFill>
                <a:srgbClr val="93EB20"/>
              </a:solidFill>
            </a:endParaRPr>
          </a:p>
          <a:p>
            <a:pPr marL="171450" lvl="1" indent="-171450" algn="l" defTabSz="622300">
              <a:spcBef>
                <a:spcPct val="0"/>
              </a:spcBef>
              <a:spcAft>
                <a:spcPts val="600"/>
              </a:spcAft>
              <a:buClr>
                <a:schemeClr val="bg1"/>
              </a:buClr>
              <a:buSzPct val="90000"/>
              <a:buFont typeface="Arial" panose="020B0604020202020204" pitchFamily="34" charset="0"/>
              <a:buChar char="•"/>
            </a:pPr>
            <a:r>
              <a:rPr lang="en-US" sz="1400" b="0" kern="1200" baseline="0" dirty="0">
                <a:solidFill>
                  <a:schemeClr val="bg2"/>
                </a:solidFill>
              </a:rPr>
              <a:t>Microsoft Active Directory</a:t>
            </a:r>
            <a:endParaRPr lang="en-US" sz="1400" dirty="0">
              <a:solidFill>
                <a:schemeClr val="bg2"/>
              </a:solidFill>
            </a:endParaRPr>
          </a:p>
          <a:p>
            <a:pPr marL="171450" lvl="1" indent="-171450" algn="l" defTabSz="622300">
              <a:spcBef>
                <a:spcPct val="0"/>
              </a:spcBef>
              <a:spcAft>
                <a:spcPts val="600"/>
              </a:spcAft>
              <a:buClr>
                <a:schemeClr val="bg1"/>
              </a:buClr>
              <a:buSzPct val="90000"/>
              <a:buFont typeface="Arial" panose="020B0604020202020204" pitchFamily="34" charset="0"/>
              <a:buChar char="•"/>
            </a:pPr>
            <a:r>
              <a:rPr lang="en-US" sz="1400" b="0" kern="1200" baseline="0" dirty="0">
                <a:solidFill>
                  <a:schemeClr val="bg2"/>
                </a:solidFill>
              </a:rPr>
              <a:t>Microsoft Exchange</a:t>
            </a:r>
          </a:p>
          <a:p>
            <a:pPr marL="171450" lvl="1" indent="-171450" algn="l" defTabSz="622300">
              <a:spcBef>
                <a:spcPct val="0"/>
              </a:spcBef>
              <a:spcAft>
                <a:spcPts val="600"/>
              </a:spcAft>
              <a:buClr>
                <a:schemeClr val="bg1"/>
              </a:buClr>
              <a:buSzPct val="90000"/>
              <a:buFont typeface="Arial" panose="020B0604020202020204" pitchFamily="34" charset="0"/>
              <a:buChar char="•"/>
            </a:pPr>
            <a:r>
              <a:rPr lang="en-US" sz="1400" dirty="0">
                <a:solidFill>
                  <a:schemeClr val="bg2"/>
                </a:solidFill>
              </a:rPr>
              <a:t>Microsoft </a:t>
            </a:r>
            <a:r>
              <a:rPr lang="en-US" sz="1400" b="0" kern="1200" baseline="0" dirty="0">
                <a:solidFill>
                  <a:schemeClr val="bg2"/>
                </a:solidFill>
              </a:rPr>
              <a:t>SQL</a:t>
            </a:r>
          </a:p>
          <a:p>
            <a:pPr marL="171450" lvl="1" indent="-171450" algn="l" defTabSz="622300">
              <a:spcBef>
                <a:spcPct val="0"/>
              </a:spcBef>
              <a:spcAft>
                <a:spcPts val="600"/>
              </a:spcAft>
              <a:buClr>
                <a:schemeClr val="bg1"/>
              </a:buClr>
              <a:buSzPct val="90000"/>
              <a:buFont typeface="Arial" panose="020B0604020202020204" pitchFamily="34" charset="0"/>
              <a:buChar char="•"/>
            </a:pPr>
            <a:r>
              <a:rPr lang="en-US" sz="1400" dirty="0">
                <a:solidFill>
                  <a:schemeClr val="bg2"/>
                </a:solidFill>
              </a:rPr>
              <a:t>Microsoft </a:t>
            </a:r>
            <a:r>
              <a:rPr lang="en-US" sz="1400" b="0" kern="1200" baseline="0" dirty="0">
                <a:solidFill>
                  <a:schemeClr val="bg2"/>
                </a:solidFill>
              </a:rPr>
              <a:t>SharePoint</a:t>
            </a:r>
            <a:endParaRPr lang="en-US" sz="1400" kern="1200" dirty="0">
              <a:solidFill>
                <a:schemeClr val="bg2"/>
              </a:solidFill>
            </a:endParaRPr>
          </a:p>
          <a:p>
            <a:pPr marL="171450" lvl="1" indent="-171450" algn="l" defTabSz="622300">
              <a:spcBef>
                <a:spcPct val="0"/>
              </a:spcBef>
              <a:spcAft>
                <a:spcPts val="600"/>
              </a:spcAft>
              <a:buClr>
                <a:schemeClr val="bg1"/>
              </a:buClr>
              <a:buSzPct val="90000"/>
              <a:buFont typeface="Arial" panose="020B0604020202020204" pitchFamily="34" charset="0"/>
              <a:buChar char="•"/>
            </a:pPr>
            <a:r>
              <a:rPr lang="en-US" sz="1400" b="0" kern="1200" baseline="0" dirty="0">
                <a:solidFill>
                  <a:schemeClr val="bg2"/>
                </a:solidFill>
              </a:rPr>
              <a:t>Oracle Databases</a:t>
            </a:r>
            <a:endParaRPr lang="en-US" sz="1400" kern="1200" dirty="0">
              <a:solidFill>
                <a:schemeClr val="bg2"/>
              </a:solidFill>
            </a:endParaRPr>
          </a:p>
        </p:txBody>
      </p:sp>
      <p:pic>
        <p:nvPicPr>
          <p:cNvPr id="23" name="Graphic 21">
            <a:extLst>
              <a:ext uri="{FF2B5EF4-FFF2-40B4-BE49-F238E27FC236}">
                <a16:creationId xmlns:a16="http://schemas.microsoft.com/office/drawing/2014/main" id="{75187CBC-6F5B-4FCC-B095-75FED9F4914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251610" y="4071297"/>
            <a:ext cx="437606" cy="437606"/>
          </a:xfrm>
          <a:prstGeom prst="rect">
            <a:avLst/>
          </a:prstGeom>
        </p:spPr>
      </p:pic>
      <p:pic>
        <p:nvPicPr>
          <p:cNvPr id="24" name="Graphic 22">
            <a:extLst>
              <a:ext uri="{FF2B5EF4-FFF2-40B4-BE49-F238E27FC236}">
                <a16:creationId xmlns:a16="http://schemas.microsoft.com/office/drawing/2014/main" id="{93F7D42B-C2EC-42C6-97A9-13F8848FF2D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566105" y="4071297"/>
            <a:ext cx="437606" cy="437606"/>
          </a:xfrm>
          <a:prstGeom prst="rect">
            <a:avLst/>
          </a:prstGeom>
        </p:spPr>
      </p:pic>
      <p:pic>
        <p:nvPicPr>
          <p:cNvPr id="25" name="Graphic 23">
            <a:extLst>
              <a:ext uri="{FF2B5EF4-FFF2-40B4-BE49-F238E27FC236}">
                <a16:creationId xmlns:a16="http://schemas.microsoft.com/office/drawing/2014/main" id="{373D371B-99B9-416E-92C6-F73EA53EB65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622618" y="4071297"/>
            <a:ext cx="437606" cy="437606"/>
          </a:xfrm>
          <a:prstGeom prst="rect">
            <a:avLst/>
          </a:prstGeom>
        </p:spPr>
      </p:pic>
      <p:pic>
        <p:nvPicPr>
          <p:cNvPr id="26" name="Graphic 25">
            <a:extLst>
              <a:ext uri="{FF2B5EF4-FFF2-40B4-BE49-F238E27FC236}">
                <a16:creationId xmlns:a16="http://schemas.microsoft.com/office/drawing/2014/main" id="{5F2D9C2F-645D-4319-93B8-33C590ABBC4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937115" y="4071297"/>
            <a:ext cx="437606" cy="437606"/>
          </a:xfrm>
          <a:prstGeom prst="rect">
            <a:avLst/>
          </a:prstGeom>
        </p:spPr>
      </p:pic>
      <p:pic>
        <p:nvPicPr>
          <p:cNvPr id="27" name="Graphic 26">
            <a:extLst>
              <a:ext uri="{FF2B5EF4-FFF2-40B4-BE49-F238E27FC236}">
                <a16:creationId xmlns:a16="http://schemas.microsoft.com/office/drawing/2014/main" id="{2D2AC0D5-B5B4-4D22-809E-4000FC7BDF00}"/>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80600" y="4071297"/>
            <a:ext cx="437606" cy="437606"/>
          </a:xfrm>
          <a:prstGeom prst="rect">
            <a:avLst/>
          </a:prstGeom>
        </p:spPr>
      </p:pic>
      <p:grpSp>
        <p:nvGrpSpPr>
          <p:cNvPr id="29" name="Group 11">
            <a:extLst>
              <a:ext uri="{FF2B5EF4-FFF2-40B4-BE49-F238E27FC236}">
                <a16:creationId xmlns:a16="http://schemas.microsoft.com/office/drawing/2014/main" id="{25DC8BE1-7706-4652-ADC1-90B1E75BE4DF}"/>
              </a:ext>
            </a:extLst>
          </p:cNvPr>
          <p:cNvGrpSpPr/>
          <p:nvPr/>
        </p:nvGrpSpPr>
        <p:grpSpPr>
          <a:xfrm>
            <a:off x="4937426" y="3975632"/>
            <a:ext cx="3749375" cy="307777"/>
            <a:chOff x="360000" y="3758824"/>
            <a:chExt cx="4124312" cy="338555"/>
          </a:xfrm>
        </p:grpSpPr>
        <p:sp>
          <p:nvSpPr>
            <p:cNvPr id="30" name="TextBox 29">
              <a:extLst>
                <a:ext uri="{FF2B5EF4-FFF2-40B4-BE49-F238E27FC236}">
                  <a16:creationId xmlns:a16="http://schemas.microsoft.com/office/drawing/2014/main" id="{A4F4C57C-D2DC-4516-B09C-51303F4D8E6F}"/>
                </a:ext>
              </a:extLst>
            </p:cNvPr>
            <p:cNvSpPr txBox="1"/>
            <p:nvPr/>
          </p:nvSpPr>
          <p:spPr>
            <a:xfrm>
              <a:off x="696772" y="3758824"/>
              <a:ext cx="3787540" cy="338555"/>
            </a:xfrm>
            <a:prstGeom prst="rect">
              <a:avLst/>
            </a:prstGeom>
          </p:spPr>
          <p:txBody>
            <a:bodyPr wrap="square" rtlCol="0" anchor="ctr">
              <a:spAutoFit/>
            </a:bodyPr>
            <a:lstStyle/>
            <a:p>
              <a:r>
                <a:rPr lang="ko-KR" altLang="en-US" sz="1400">
                  <a:solidFill>
                    <a:schemeClr val="bg1"/>
                  </a:solidFill>
                </a:rPr>
                <a:t>계정 정보 입력만으로 자동 인지</a:t>
              </a:r>
              <a:endParaRPr lang="en-US" sz="1400" dirty="0">
                <a:solidFill>
                  <a:schemeClr val="bg1"/>
                </a:solidFill>
              </a:endParaRPr>
            </a:p>
          </p:txBody>
        </p:sp>
        <p:pic>
          <p:nvPicPr>
            <p:cNvPr id="31" name="Graphic 13">
              <a:extLst>
                <a:ext uri="{FF2B5EF4-FFF2-40B4-BE49-F238E27FC236}">
                  <a16:creationId xmlns:a16="http://schemas.microsoft.com/office/drawing/2014/main" id="{72B1719C-9931-42C4-810D-7EDCE90FE50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60000" y="3766102"/>
              <a:ext cx="324000" cy="324000"/>
            </a:xfrm>
            <a:prstGeom prst="rect">
              <a:avLst/>
            </a:prstGeom>
          </p:spPr>
        </p:pic>
      </p:grpSp>
      <p:pic>
        <p:nvPicPr>
          <p:cNvPr id="32" name="그림 31">
            <a:extLst>
              <a:ext uri="{FF2B5EF4-FFF2-40B4-BE49-F238E27FC236}">
                <a16:creationId xmlns:a16="http://schemas.microsoft.com/office/drawing/2014/main" id="{6CCE8ABF-51DB-47EF-802B-8F58F548FC1C}"/>
              </a:ext>
            </a:extLst>
          </p:cNvPr>
          <p:cNvPicPr>
            <a:picLocks noChangeAspect="1"/>
          </p:cNvPicPr>
          <p:nvPr/>
        </p:nvPicPr>
        <p:blipFill>
          <a:blip r:embed="rId15"/>
          <a:stretch>
            <a:fillRect/>
          </a:stretch>
        </p:blipFill>
        <p:spPr>
          <a:xfrm>
            <a:off x="2634387" y="2571750"/>
            <a:ext cx="1802421" cy="1279215"/>
          </a:xfrm>
          <a:prstGeom prst="rect">
            <a:avLst/>
          </a:prstGeom>
        </p:spPr>
      </p:pic>
    </p:spTree>
    <p:extLst>
      <p:ext uri="{BB962C8B-B14F-4D97-AF65-F5344CB8AC3E}">
        <p14:creationId xmlns:p14="http://schemas.microsoft.com/office/powerpoint/2010/main" val="7713930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500"/>
                                        <p:tgtEl>
                                          <p:spTgt spid="16"/>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fade">
                                      <p:cBhvr>
                                        <p:cTn id="23" dur="500"/>
                                        <p:tgtEl>
                                          <p:spTgt spid="19"/>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29"/>
                                        </p:tgtEl>
                                        <p:attrNameLst>
                                          <p:attrName>style.visibility</p:attrName>
                                        </p:attrNameLst>
                                      </p:cBhvr>
                                      <p:to>
                                        <p:strVal val="visible"/>
                                      </p:to>
                                    </p:set>
                                    <p:animEffect transition="in" filter="fade">
                                      <p:cBhvr>
                                        <p:cTn id="27"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0000" y="171451"/>
            <a:ext cx="8363938" cy="553998"/>
          </a:xfrm>
        </p:spPr>
        <p:txBody>
          <a:bodyPr/>
          <a:lstStyle/>
          <a:p>
            <a:r>
              <a:rPr lang="ko-KR" altLang="en-US" dirty="0"/>
              <a:t>데이터베이스 로그 관리 및 고급 기능</a:t>
            </a:r>
            <a:endParaRPr lang="ko-KR" sz="1800" i="1" dirty="0"/>
          </a:p>
        </p:txBody>
      </p:sp>
      <p:sp>
        <p:nvSpPr>
          <p:cNvPr id="4" name="Content Placeholder 1">
            <a:extLst>
              <a:ext uri="{FF2B5EF4-FFF2-40B4-BE49-F238E27FC236}">
                <a16:creationId xmlns:a16="http://schemas.microsoft.com/office/drawing/2014/main" id="{A3F1C231-1F55-4710-98EB-86E07A3E7BA2}"/>
              </a:ext>
            </a:extLst>
          </p:cNvPr>
          <p:cNvSpPr txBox="1">
            <a:spLocks/>
          </p:cNvSpPr>
          <p:nvPr/>
        </p:nvSpPr>
        <p:spPr>
          <a:xfrm>
            <a:off x="461962" y="858950"/>
            <a:ext cx="8229601" cy="439914"/>
          </a:xfrm>
          <a:prstGeom prst="rect">
            <a:avLst/>
          </a:prstGeom>
        </p:spPr>
        <p:txBody>
          <a:bodyPr vert="horz" wrap="square" lIns="0" tIns="0" rIns="0" bIns="0" rtlCol="0" anchor="ctr">
            <a:noAutofit/>
          </a:bodyPr>
          <a:lstStyle>
            <a:lvl1pPr marL="271457" indent="-271457" algn="l" defTabSz="686030" rtl="0" eaLnBrk="1" latinLnBrk="0" hangingPunct="1">
              <a:lnSpc>
                <a:spcPct val="100000"/>
              </a:lnSpc>
              <a:spcBef>
                <a:spcPts val="0"/>
              </a:spcBef>
              <a:buSzPct val="90000"/>
              <a:buFont typeface="Arial" pitchFamily="34" charset="0"/>
              <a:buChar char="•"/>
              <a:defRPr sz="2400" kern="1200" spc="0" baseline="0">
                <a:solidFill>
                  <a:schemeClr val="tx1">
                    <a:lumMod val="50000"/>
                    <a:lumOff val="50000"/>
                  </a:schemeClr>
                </a:solidFill>
                <a:latin typeface="+mn-lt"/>
                <a:ea typeface="+mn-ea"/>
                <a:cs typeface="+mn-cs"/>
              </a:defRPr>
            </a:lvl1pPr>
            <a:lvl2pPr marL="266693" indent="-266693" algn="l" defTabSz="686030" rtl="0" eaLnBrk="1" latinLnBrk="0" hangingPunct="1">
              <a:lnSpc>
                <a:spcPct val="100000"/>
              </a:lnSpc>
              <a:spcBef>
                <a:spcPts val="0"/>
              </a:spcBef>
              <a:buClr>
                <a:schemeClr val="tx1">
                  <a:lumMod val="50000"/>
                  <a:lumOff val="50000"/>
                </a:schemeClr>
              </a:buClr>
              <a:buSzPct val="90000"/>
              <a:buFont typeface="Arial" pitchFamily="34" charset="0"/>
              <a:buChar char="•"/>
              <a:tabLst/>
              <a:defRPr sz="2000" kern="1200" spc="0" baseline="0">
                <a:solidFill>
                  <a:schemeClr val="tx1">
                    <a:lumMod val="50000"/>
                    <a:lumOff val="50000"/>
                  </a:schemeClr>
                </a:solidFill>
                <a:latin typeface="+mn-lt"/>
                <a:ea typeface="+mn-ea"/>
                <a:cs typeface="+mn-cs"/>
              </a:defRPr>
            </a:lvl2pPr>
            <a:lvl3pPr marL="686057" indent="-213202" algn="l" defTabSz="686030" rtl="0" eaLnBrk="1" latinLnBrk="0" hangingPunct="1">
              <a:lnSpc>
                <a:spcPct val="90000"/>
              </a:lnSpc>
              <a:spcBef>
                <a:spcPct val="20000"/>
              </a:spcBef>
              <a:buSzPct val="90000"/>
              <a:buFont typeface="Arial" pitchFamily="34" charset="0"/>
              <a:buChar char="•"/>
              <a:defRPr sz="1800" kern="1200" spc="0" baseline="0">
                <a:gradFill flip="none" rotWithShape="1">
                  <a:gsLst>
                    <a:gs pos="0">
                      <a:schemeClr val="bg1">
                        <a:lumMod val="50000"/>
                      </a:schemeClr>
                    </a:gs>
                    <a:gs pos="100000">
                      <a:schemeClr val="bg1">
                        <a:lumMod val="50000"/>
                      </a:schemeClr>
                    </a:gs>
                  </a:gsLst>
                  <a:lin ang="16200000" scaled="0"/>
                  <a:tileRect/>
                </a:gradFill>
                <a:latin typeface="+mn-lt"/>
                <a:ea typeface="+mn-ea"/>
                <a:cs typeface="+mn-cs"/>
              </a:defRPr>
            </a:lvl3pPr>
            <a:lvl4pPr marL="1112462" indent="-167942" algn="l" defTabSz="686030" rtl="0" eaLnBrk="1" latinLnBrk="0" hangingPunct="1">
              <a:lnSpc>
                <a:spcPct val="90000"/>
              </a:lnSpc>
              <a:spcBef>
                <a:spcPct val="20000"/>
              </a:spcBef>
              <a:buSzPct val="90000"/>
              <a:buFont typeface="Arial" pitchFamily="34" charset="0"/>
              <a:buChar char="•"/>
              <a:tabLst>
                <a:tab pos="686057" algn="l"/>
              </a:tabLst>
              <a:defRPr sz="1400" kern="1200" spc="0">
                <a:gradFill flip="none" rotWithShape="1">
                  <a:gsLst>
                    <a:gs pos="0">
                      <a:schemeClr val="bg1">
                        <a:lumMod val="50000"/>
                      </a:schemeClr>
                    </a:gs>
                    <a:gs pos="100000">
                      <a:schemeClr val="bg1">
                        <a:lumMod val="50000"/>
                      </a:schemeClr>
                    </a:gs>
                  </a:gsLst>
                  <a:lin ang="16200000" scaled="0"/>
                  <a:tileRect/>
                </a:gradFill>
                <a:latin typeface="+mn-lt"/>
                <a:ea typeface="+mn-ea"/>
                <a:cs typeface="+mn-cs"/>
              </a:defRPr>
            </a:lvl4pPr>
            <a:lvl5pPr marL="1285167" indent="-172706" algn="l" defTabSz="686030" rtl="0" eaLnBrk="1" latinLnBrk="0" hangingPunct="1">
              <a:lnSpc>
                <a:spcPct val="90000"/>
              </a:lnSpc>
              <a:spcBef>
                <a:spcPct val="20000"/>
              </a:spcBef>
              <a:buSzPct val="90000"/>
              <a:buFont typeface="Arial" pitchFamily="34" charset="0"/>
              <a:buChar char="•"/>
              <a:defRPr sz="1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1886582"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596"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612"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627"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lvl="0" indent="0" algn="ctr">
              <a:buNone/>
              <a:defRPr/>
            </a:pPr>
            <a:r>
              <a:rPr lang="ko-KR" altLang="en-US" sz="1400" b="1" dirty="0">
                <a:solidFill>
                  <a:schemeClr val="bg1"/>
                </a:solidFill>
                <a:latin typeface="맑은 고딕" panose="020B0503020000020004" pitchFamily="50" charset="-127"/>
                <a:ea typeface="맑은 고딕" panose="020B0503020000020004" pitchFamily="50" charset="-127"/>
              </a:rPr>
              <a:t>데이터베이스 </a:t>
            </a:r>
            <a:r>
              <a:rPr lang="en-US" altLang="ko-KR" sz="1400" b="1" dirty="0">
                <a:solidFill>
                  <a:schemeClr val="bg1"/>
                </a:solidFill>
                <a:latin typeface="맑은 고딕" panose="020B0503020000020004" pitchFamily="50" charset="-127"/>
                <a:ea typeface="맑은 고딕" panose="020B0503020000020004" pitchFamily="50" charset="-127"/>
              </a:rPr>
              <a:t>PIT(Point In Time) </a:t>
            </a:r>
            <a:r>
              <a:rPr lang="ko-KR" altLang="en-US" sz="1400" b="1" dirty="0" err="1">
                <a:solidFill>
                  <a:schemeClr val="bg1"/>
                </a:solidFill>
                <a:latin typeface="맑은 고딕" panose="020B0503020000020004" pitchFamily="50" charset="-127"/>
                <a:ea typeface="맑은 고딕" panose="020B0503020000020004" pitchFamily="50" charset="-127"/>
              </a:rPr>
              <a:t>복구을</a:t>
            </a:r>
            <a:r>
              <a:rPr lang="ko-KR" altLang="en-US" sz="1400" b="1" dirty="0">
                <a:solidFill>
                  <a:schemeClr val="bg1"/>
                </a:solidFill>
                <a:latin typeface="맑은 고딕" panose="020B0503020000020004" pitchFamily="50" charset="-127"/>
                <a:ea typeface="맑은 고딕" panose="020B0503020000020004" pitchFamily="50" charset="-127"/>
              </a:rPr>
              <a:t> 위한 </a:t>
            </a:r>
            <a:r>
              <a:rPr lang="ko-KR" altLang="en-US" sz="1400" b="1" dirty="0">
                <a:solidFill>
                  <a:srgbClr val="00E296"/>
                </a:solidFill>
                <a:latin typeface="맑은 고딕" panose="020B0503020000020004" pitchFamily="50" charset="-127"/>
                <a:ea typeface="맑은 고딕" panose="020B0503020000020004" pitchFamily="50" charset="-127"/>
              </a:rPr>
              <a:t>상세 로그 백업 및 자동 삭제 기능 제공</a:t>
            </a:r>
            <a:endParaRPr lang="en-US" altLang="ko-KR" sz="1400" b="1" dirty="0">
              <a:solidFill>
                <a:srgbClr val="00E296"/>
              </a:solidFill>
              <a:latin typeface="맑은 고딕" panose="020B0503020000020004" pitchFamily="50" charset="-127"/>
              <a:ea typeface="맑은 고딕" panose="020B0503020000020004" pitchFamily="50" charset="-127"/>
            </a:endParaRPr>
          </a:p>
        </p:txBody>
      </p:sp>
      <p:sp>
        <p:nvSpPr>
          <p:cNvPr id="34" name="TextBox 33">
            <a:extLst>
              <a:ext uri="{FF2B5EF4-FFF2-40B4-BE49-F238E27FC236}">
                <a16:creationId xmlns:a16="http://schemas.microsoft.com/office/drawing/2014/main" id="{D07EBB5A-3617-4E47-B71D-8CED91B4372F}"/>
              </a:ext>
            </a:extLst>
          </p:cNvPr>
          <p:cNvSpPr txBox="1"/>
          <p:nvPr/>
        </p:nvSpPr>
        <p:spPr>
          <a:xfrm>
            <a:off x="2608109" y="3182176"/>
            <a:ext cx="1857805" cy="1508105"/>
          </a:xfrm>
          <a:prstGeom prst="rect">
            <a:avLst/>
          </a:prstGeom>
        </p:spPr>
        <p:txBody>
          <a:bodyPr wrap="square" rtlCol="0" anchor="ctr">
            <a:spAutoFit/>
          </a:bodyPr>
          <a:lstStyle/>
          <a:p>
            <a:pPr defTabSz="685783">
              <a:spcBef>
                <a:spcPts val="1200"/>
              </a:spcBef>
              <a:defRPr/>
            </a:pPr>
            <a:r>
              <a:rPr lang="ko-KR" altLang="en-US" sz="1200" dirty="0">
                <a:solidFill>
                  <a:schemeClr val="bg1"/>
                </a:solidFill>
                <a:ea typeface="Tahoma" panose="020B0604030504040204" pitchFamily="34" charset="0"/>
                <a:cs typeface="Tahoma" panose="020B0604030504040204" pitchFamily="34" charset="0"/>
              </a:rPr>
              <a:t>아카이브 로그 자동 삭제</a:t>
            </a:r>
            <a:r>
              <a:rPr lang="en-US" altLang="ko-KR" sz="1200" dirty="0">
                <a:solidFill>
                  <a:schemeClr val="bg1"/>
                </a:solidFill>
                <a:ea typeface="Tahoma" panose="020B0604030504040204" pitchFamily="34" charset="0"/>
                <a:cs typeface="Tahoma" panose="020B0604030504040204" pitchFamily="34" charset="0"/>
              </a:rPr>
              <a:t> (</a:t>
            </a:r>
            <a:r>
              <a:rPr lang="ko-KR" altLang="en-US" sz="1200" dirty="0">
                <a:solidFill>
                  <a:schemeClr val="bg1"/>
                </a:solidFill>
                <a:ea typeface="Tahoma" panose="020B0604030504040204" pitchFamily="34" charset="0"/>
                <a:cs typeface="Tahoma" panose="020B0604030504040204" pitchFamily="34" charset="0"/>
              </a:rPr>
              <a:t>생성 시간</a:t>
            </a:r>
            <a:r>
              <a:rPr lang="en-US" altLang="ko-KR" sz="1200" dirty="0">
                <a:solidFill>
                  <a:schemeClr val="bg1"/>
                </a:solidFill>
                <a:ea typeface="Tahoma" panose="020B0604030504040204" pitchFamily="34" charset="0"/>
                <a:cs typeface="Tahoma" panose="020B0604030504040204" pitchFamily="34" charset="0"/>
              </a:rPr>
              <a:t>, </a:t>
            </a:r>
            <a:r>
              <a:rPr lang="ko-KR" altLang="en-US" sz="1200" dirty="0">
                <a:solidFill>
                  <a:schemeClr val="bg1"/>
                </a:solidFill>
                <a:ea typeface="Tahoma" panose="020B0604030504040204" pitchFamily="34" charset="0"/>
                <a:cs typeface="Tahoma" panose="020B0604030504040204" pitchFamily="34" charset="0"/>
              </a:rPr>
              <a:t>용량</a:t>
            </a:r>
            <a:r>
              <a:rPr lang="en-US" altLang="ko-KR" sz="1200" dirty="0">
                <a:solidFill>
                  <a:schemeClr val="bg1"/>
                </a:solidFill>
                <a:ea typeface="Tahoma" panose="020B0604030504040204" pitchFamily="34" charset="0"/>
                <a:cs typeface="Tahoma" panose="020B0604030504040204" pitchFamily="34" charset="0"/>
              </a:rPr>
              <a:t>)</a:t>
            </a:r>
          </a:p>
          <a:p>
            <a:pPr defTabSz="685783">
              <a:spcBef>
                <a:spcPts val="1200"/>
              </a:spcBef>
              <a:defRPr/>
            </a:pPr>
            <a:r>
              <a:rPr lang="ko-KR" altLang="en-US" sz="1200" dirty="0">
                <a:solidFill>
                  <a:schemeClr val="bg1"/>
                </a:solidFill>
                <a:ea typeface="Tahoma" panose="020B0604030504040204" pitchFamily="34" charset="0"/>
                <a:cs typeface="Tahoma" panose="020B0604030504040204" pitchFamily="34" charset="0"/>
              </a:rPr>
              <a:t>시점 복원을 위한 분 단위 로그 백업</a:t>
            </a:r>
            <a:endParaRPr lang="en-US" altLang="ko-KR" sz="1200" dirty="0">
              <a:solidFill>
                <a:schemeClr val="bg1"/>
              </a:solidFill>
              <a:ea typeface="Tahoma" panose="020B0604030504040204" pitchFamily="34" charset="0"/>
              <a:cs typeface="Tahoma" panose="020B0604030504040204" pitchFamily="34" charset="0"/>
            </a:endParaRPr>
          </a:p>
          <a:p>
            <a:pPr defTabSz="685783">
              <a:spcBef>
                <a:spcPts val="1200"/>
              </a:spcBef>
              <a:defRPr/>
            </a:pPr>
            <a:r>
              <a:rPr lang="ko-KR" altLang="en-US" sz="1200" dirty="0">
                <a:solidFill>
                  <a:schemeClr val="bg1"/>
                </a:solidFill>
                <a:ea typeface="Tahoma" panose="020B0604030504040204" pitchFamily="34" charset="0"/>
                <a:cs typeface="Tahoma" panose="020B0604030504040204" pitchFamily="34" charset="0"/>
              </a:rPr>
              <a:t>로그 백업 보관 주기 개별 설정</a:t>
            </a:r>
            <a:endParaRPr lang="en-US" altLang="ko-KR" sz="1200" dirty="0">
              <a:solidFill>
                <a:schemeClr val="bg1"/>
              </a:solidFill>
              <a:ea typeface="Tahoma" panose="020B0604030504040204" pitchFamily="34" charset="0"/>
              <a:cs typeface="Tahoma" panose="020B0604030504040204" pitchFamily="34" charset="0"/>
            </a:endParaRPr>
          </a:p>
        </p:txBody>
      </p:sp>
      <p:sp>
        <p:nvSpPr>
          <p:cNvPr id="35" name="Rectangle 6">
            <a:extLst>
              <a:ext uri="{FF2B5EF4-FFF2-40B4-BE49-F238E27FC236}">
                <a16:creationId xmlns:a16="http://schemas.microsoft.com/office/drawing/2014/main" id="{C9556028-2D7C-4EE5-AF01-BE1D4125F030}"/>
              </a:ext>
            </a:extLst>
          </p:cNvPr>
          <p:cNvSpPr/>
          <p:nvPr/>
        </p:nvSpPr>
        <p:spPr bwMode="auto">
          <a:xfrm>
            <a:off x="2561207" y="1298915"/>
            <a:ext cx="1939806" cy="1723053"/>
          </a:xfrm>
          <a:prstGeom prst="rect">
            <a:avLst/>
          </a:prstGeom>
          <a:solidFill>
            <a:srgbClr val="003738"/>
          </a:solidFill>
          <a:ln>
            <a:solidFill>
              <a:srgbClr val="93EB2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54" fontAlgn="base">
              <a:spcBef>
                <a:spcPct val="0"/>
              </a:spcBef>
              <a:spcAft>
                <a:spcPct val="0"/>
              </a:spcAft>
              <a:defRPr/>
            </a:pPr>
            <a:endParaRPr lang="ru-RU" sz="1800" err="1">
              <a:gradFill>
                <a:gsLst>
                  <a:gs pos="0">
                    <a:srgbClr val="FFFFFF"/>
                  </a:gs>
                  <a:gs pos="100000">
                    <a:srgbClr val="FFFFFF"/>
                  </a:gs>
                </a:gsLst>
                <a:lin ang="5400000" scaled="0"/>
              </a:gradFill>
              <a:latin typeface="Tahoma"/>
              <a:ea typeface="Tahoma" panose="020B0604030504040204" pitchFamily="34" charset="0"/>
              <a:cs typeface="Tahoma" panose="020B0604030504040204" pitchFamily="34" charset="0"/>
            </a:endParaRPr>
          </a:p>
        </p:txBody>
      </p:sp>
      <p:sp>
        <p:nvSpPr>
          <p:cNvPr id="36" name="TextBox 35">
            <a:extLst>
              <a:ext uri="{FF2B5EF4-FFF2-40B4-BE49-F238E27FC236}">
                <a16:creationId xmlns:a16="http://schemas.microsoft.com/office/drawing/2014/main" id="{986C0038-D9FC-41DA-A0D2-DB4034A82544}"/>
              </a:ext>
            </a:extLst>
          </p:cNvPr>
          <p:cNvSpPr txBox="1"/>
          <p:nvPr/>
        </p:nvSpPr>
        <p:spPr>
          <a:xfrm>
            <a:off x="2553517" y="1305651"/>
            <a:ext cx="1853978" cy="276999"/>
          </a:xfrm>
          <a:prstGeom prst="rect">
            <a:avLst/>
          </a:prstGeom>
        </p:spPr>
        <p:txBody>
          <a:bodyPr wrap="square" rtlCol="0" anchor="ctr">
            <a:spAutoFit/>
          </a:bodyPr>
          <a:lstStyle/>
          <a:p>
            <a:pPr algn="ctr" defTabSz="685783">
              <a:defRPr/>
            </a:pPr>
            <a:r>
              <a:rPr lang="en-US" altLang="ko-KR" sz="1200" b="1" dirty="0">
                <a:solidFill>
                  <a:srgbClr val="FFFFFF"/>
                </a:solidFill>
                <a:latin typeface="Tahoma"/>
                <a:ea typeface="Tahoma" panose="020B0604030504040204" pitchFamily="34" charset="0"/>
                <a:cs typeface="Tahoma" panose="020B0604030504040204" pitchFamily="34" charset="0"/>
              </a:rPr>
              <a:t>Oracle</a:t>
            </a:r>
            <a:endParaRPr lang="en-US" sz="1200" b="1" dirty="0">
              <a:solidFill>
                <a:srgbClr val="FFFFFF"/>
              </a:solidFill>
              <a:latin typeface="Tahoma"/>
              <a:ea typeface="Tahoma" panose="020B0604030504040204" pitchFamily="34" charset="0"/>
              <a:cs typeface="Tahoma" panose="020B0604030504040204" pitchFamily="34" charset="0"/>
            </a:endParaRPr>
          </a:p>
        </p:txBody>
      </p:sp>
      <p:sp>
        <p:nvSpPr>
          <p:cNvPr id="37" name="TextBox 36">
            <a:extLst>
              <a:ext uri="{FF2B5EF4-FFF2-40B4-BE49-F238E27FC236}">
                <a16:creationId xmlns:a16="http://schemas.microsoft.com/office/drawing/2014/main" id="{4C9D14CC-3226-458E-8506-D10D8552F006}"/>
              </a:ext>
            </a:extLst>
          </p:cNvPr>
          <p:cNvSpPr txBox="1"/>
          <p:nvPr/>
        </p:nvSpPr>
        <p:spPr>
          <a:xfrm>
            <a:off x="523682" y="3166201"/>
            <a:ext cx="1857805" cy="1323439"/>
          </a:xfrm>
          <a:prstGeom prst="rect">
            <a:avLst/>
          </a:prstGeom>
        </p:spPr>
        <p:txBody>
          <a:bodyPr wrap="square" rtlCol="0" anchor="ctr">
            <a:spAutoFit/>
          </a:bodyPr>
          <a:lstStyle/>
          <a:p>
            <a:pPr defTabSz="685783">
              <a:spcBef>
                <a:spcPts val="1200"/>
              </a:spcBef>
              <a:defRPr/>
            </a:pPr>
            <a:r>
              <a:rPr lang="ko-KR" altLang="en-US" sz="1200" dirty="0" err="1">
                <a:solidFill>
                  <a:schemeClr val="bg1"/>
                </a:solidFill>
                <a:latin typeface="Tahoma"/>
                <a:ea typeface="Tahoma" panose="020B0604030504040204" pitchFamily="34" charset="0"/>
                <a:cs typeface="Tahoma" panose="020B0604030504040204" pitchFamily="34" charset="0"/>
              </a:rPr>
              <a:t>트랜젝션</a:t>
            </a:r>
            <a:r>
              <a:rPr lang="ko-KR" altLang="en-US" sz="1200" dirty="0">
                <a:solidFill>
                  <a:schemeClr val="bg1"/>
                </a:solidFill>
                <a:latin typeface="Tahoma"/>
                <a:ea typeface="Tahoma" panose="020B0604030504040204" pitchFamily="34" charset="0"/>
                <a:cs typeface="Tahoma" panose="020B0604030504040204" pitchFamily="34" charset="0"/>
              </a:rPr>
              <a:t> 로그 삭제</a:t>
            </a:r>
            <a:endParaRPr lang="en-US" altLang="ko-KR" sz="1200" dirty="0">
              <a:solidFill>
                <a:schemeClr val="bg1"/>
              </a:solidFill>
              <a:latin typeface="Tahoma"/>
              <a:ea typeface="Tahoma" panose="020B0604030504040204" pitchFamily="34" charset="0"/>
              <a:cs typeface="Tahoma" panose="020B0604030504040204" pitchFamily="34" charset="0"/>
            </a:endParaRPr>
          </a:p>
          <a:p>
            <a:pPr defTabSz="685783">
              <a:spcBef>
                <a:spcPts val="1200"/>
              </a:spcBef>
              <a:defRPr/>
            </a:pPr>
            <a:r>
              <a:rPr lang="ko-KR" altLang="en-US" sz="1200" dirty="0">
                <a:solidFill>
                  <a:schemeClr val="bg1"/>
                </a:solidFill>
                <a:latin typeface="Tahoma"/>
                <a:ea typeface="Tahoma" panose="020B0604030504040204" pitchFamily="34" charset="0"/>
                <a:cs typeface="Tahoma" panose="020B0604030504040204" pitchFamily="34" charset="0"/>
              </a:rPr>
              <a:t>시점 복원을 위한 분 단위 로그 백업</a:t>
            </a:r>
            <a:endParaRPr lang="en-US" sz="1200" dirty="0">
              <a:solidFill>
                <a:schemeClr val="bg1"/>
              </a:solidFill>
              <a:latin typeface="Tahoma"/>
              <a:ea typeface="Tahoma" panose="020B0604030504040204" pitchFamily="34" charset="0"/>
              <a:cs typeface="Tahoma" panose="020B0604030504040204" pitchFamily="34" charset="0"/>
            </a:endParaRPr>
          </a:p>
          <a:p>
            <a:pPr defTabSz="685783">
              <a:spcBef>
                <a:spcPts val="1200"/>
              </a:spcBef>
              <a:defRPr/>
            </a:pPr>
            <a:r>
              <a:rPr lang="ko-KR" altLang="en-US" sz="1200" dirty="0">
                <a:solidFill>
                  <a:schemeClr val="bg1"/>
                </a:solidFill>
                <a:latin typeface="Tahoma"/>
                <a:ea typeface="Tahoma" panose="020B0604030504040204" pitchFamily="34" charset="0"/>
                <a:cs typeface="Tahoma" panose="020B0604030504040204" pitchFamily="34" charset="0"/>
              </a:rPr>
              <a:t>로그 백업 보관 주기 개별 설정</a:t>
            </a:r>
            <a:endParaRPr lang="en-US" sz="1200" dirty="0">
              <a:solidFill>
                <a:schemeClr val="bg1"/>
              </a:solidFill>
              <a:latin typeface="Tahoma"/>
              <a:ea typeface="Tahoma" panose="020B0604030504040204" pitchFamily="34" charset="0"/>
              <a:cs typeface="Tahoma" panose="020B0604030504040204" pitchFamily="34" charset="0"/>
            </a:endParaRPr>
          </a:p>
        </p:txBody>
      </p:sp>
      <p:sp>
        <p:nvSpPr>
          <p:cNvPr id="38" name="Rectangle 11">
            <a:extLst>
              <a:ext uri="{FF2B5EF4-FFF2-40B4-BE49-F238E27FC236}">
                <a16:creationId xmlns:a16="http://schemas.microsoft.com/office/drawing/2014/main" id="{995A33F9-281E-4A45-9CF3-A09CB248CE1F}"/>
              </a:ext>
            </a:extLst>
          </p:cNvPr>
          <p:cNvSpPr/>
          <p:nvPr/>
        </p:nvSpPr>
        <p:spPr bwMode="auto">
          <a:xfrm>
            <a:off x="468313" y="1298915"/>
            <a:ext cx="1939806" cy="1723053"/>
          </a:xfrm>
          <a:prstGeom prst="rect">
            <a:avLst/>
          </a:prstGeom>
          <a:solidFill>
            <a:srgbClr val="003738"/>
          </a:solidFill>
          <a:ln>
            <a:solidFill>
              <a:srgbClr val="93EB2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54" fontAlgn="base">
              <a:spcBef>
                <a:spcPct val="0"/>
              </a:spcBef>
              <a:spcAft>
                <a:spcPct val="0"/>
              </a:spcAft>
              <a:defRPr/>
            </a:pPr>
            <a:endParaRPr lang="ru-RU" sz="1800" err="1">
              <a:gradFill>
                <a:gsLst>
                  <a:gs pos="0">
                    <a:srgbClr val="FFFFFF"/>
                  </a:gs>
                  <a:gs pos="100000">
                    <a:srgbClr val="FFFFFF"/>
                  </a:gs>
                </a:gsLst>
                <a:lin ang="5400000" scaled="0"/>
              </a:gradFill>
              <a:latin typeface="Tahoma"/>
              <a:ea typeface="Tahoma" panose="020B0604030504040204" pitchFamily="34" charset="0"/>
              <a:cs typeface="Tahoma" panose="020B0604030504040204" pitchFamily="34" charset="0"/>
            </a:endParaRPr>
          </a:p>
        </p:txBody>
      </p:sp>
      <p:sp>
        <p:nvSpPr>
          <p:cNvPr id="39" name="TextBox 38">
            <a:extLst>
              <a:ext uri="{FF2B5EF4-FFF2-40B4-BE49-F238E27FC236}">
                <a16:creationId xmlns:a16="http://schemas.microsoft.com/office/drawing/2014/main" id="{192874BA-63EE-4736-AF83-5D51A1491702}"/>
              </a:ext>
            </a:extLst>
          </p:cNvPr>
          <p:cNvSpPr txBox="1"/>
          <p:nvPr/>
        </p:nvSpPr>
        <p:spPr>
          <a:xfrm>
            <a:off x="511227" y="1304910"/>
            <a:ext cx="1853978" cy="276999"/>
          </a:xfrm>
          <a:prstGeom prst="rect">
            <a:avLst/>
          </a:prstGeom>
        </p:spPr>
        <p:txBody>
          <a:bodyPr wrap="square" rtlCol="0" anchor="ctr">
            <a:spAutoFit/>
          </a:bodyPr>
          <a:lstStyle/>
          <a:p>
            <a:pPr algn="ctr" defTabSz="685783">
              <a:defRPr/>
            </a:pPr>
            <a:r>
              <a:rPr lang="en-US" sz="1200" b="1" dirty="0">
                <a:solidFill>
                  <a:srgbClr val="FFFFFF"/>
                </a:solidFill>
                <a:latin typeface="Tahoma"/>
                <a:ea typeface="Tahoma" panose="020B0604030504040204" pitchFamily="34" charset="0"/>
                <a:cs typeface="Tahoma" panose="020B0604030504040204" pitchFamily="34" charset="0"/>
              </a:rPr>
              <a:t>MSSQL</a:t>
            </a:r>
          </a:p>
        </p:txBody>
      </p:sp>
      <p:sp>
        <p:nvSpPr>
          <p:cNvPr id="40" name="TextBox 39">
            <a:extLst>
              <a:ext uri="{FF2B5EF4-FFF2-40B4-BE49-F238E27FC236}">
                <a16:creationId xmlns:a16="http://schemas.microsoft.com/office/drawing/2014/main" id="{3AB3B51F-BF61-4DA9-BF77-C64F5B24DA61}"/>
              </a:ext>
            </a:extLst>
          </p:cNvPr>
          <p:cNvSpPr txBox="1"/>
          <p:nvPr/>
        </p:nvSpPr>
        <p:spPr>
          <a:xfrm>
            <a:off x="4719678" y="3193431"/>
            <a:ext cx="1857805" cy="984885"/>
          </a:xfrm>
          <a:prstGeom prst="rect">
            <a:avLst/>
          </a:prstGeom>
        </p:spPr>
        <p:txBody>
          <a:bodyPr wrap="square" rtlCol="0" anchor="ctr">
            <a:spAutoFit/>
          </a:bodyPr>
          <a:lstStyle/>
          <a:p>
            <a:pPr defTabSz="685783">
              <a:spcBef>
                <a:spcPts val="1200"/>
              </a:spcBef>
              <a:defRPr/>
            </a:pPr>
            <a:r>
              <a:rPr lang="en-US" altLang="ko-KR" sz="1200" dirty="0">
                <a:solidFill>
                  <a:schemeClr val="bg1"/>
                </a:solidFill>
                <a:latin typeface="Tahoma"/>
                <a:ea typeface="Tahoma" panose="020B0604030504040204" pitchFamily="34" charset="0"/>
                <a:cs typeface="Tahoma" panose="020B0604030504040204" pitchFamily="34" charset="0"/>
              </a:rPr>
              <a:t>VM</a:t>
            </a:r>
            <a:r>
              <a:rPr lang="ko-KR" altLang="en-US" sz="1200" dirty="0">
                <a:solidFill>
                  <a:schemeClr val="bg1"/>
                </a:solidFill>
                <a:latin typeface="Tahoma"/>
                <a:ea typeface="Tahoma" panose="020B0604030504040204" pitchFamily="34" charset="0"/>
                <a:cs typeface="Tahoma" panose="020B0604030504040204" pitchFamily="34" charset="0"/>
              </a:rPr>
              <a:t>의 특정 파일 및 폴더 제외</a:t>
            </a:r>
            <a:endParaRPr lang="en-US" altLang="ko-KR" sz="1200" dirty="0">
              <a:solidFill>
                <a:schemeClr val="bg1"/>
              </a:solidFill>
              <a:latin typeface="Tahoma"/>
              <a:ea typeface="Tahoma" panose="020B0604030504040204" pitchFamily="34" charset="0"/>
              <a:cs typeface="Tahoma" panose="020B0604030504040204" pitchFamily="34" charset="0"/>
            </a:endParaRPr>
          </a:p>
          <a:p>
            <a:pPr defTabSz="685783">
              <a:spcBef>
                <a:spcPts val="1200"/>
              </a:spcBef>
              <a:defRPr/>
            </a:pPr>
            <a:r>
              <a:rPr lang="en-US" sz="1200" dirty="0">
                <a:solidFill>
                  <a:schemeClr val="bg1"/>
                </a:solidFill>
                <a:latin typeface="Tahoma"/>
                <a:ea typeface="Tahoma" panose="020B0604030504040204" pitchFamily="34" charset="0"/>
                <a:cs typeface="Tahoma" panose="020B0604030504040204" pitchFamily="34" charset="0"/>
              </a:rPr>
              <a:t>VM</a:t>
            </a:r>
            <a:r>
              <a:rPr lang="ko-KR" altLang="en-US" sz="1200" dirty="0" err="1">
                <a:solidFill>
                  <a:schemeClr val="bg1"/>
                </a:solidFill>
                <a:latin typeface="Tahoma"/>
                <a:ea typeface="Tahoma" panose="020B0604030504040204" pitchFamily="34" charset="0"/>
                <a:cs typeface="Tahoma" panose="020B0604030504040204" pitchFamily="34" charset="0"/>
              </a:rPr>
              <a:t>읠</a:t>
            </a:r>
            <a:r>
              <a:rPr lang="ko-KR" altLang="en-US" sz="1200" dirty="0">
                <a:solidFill>
                  <a:schemeClr val="bg1"/>
                </a:solidFill>
                <a:latin typeface="Tahoma"/>
                <a:ea typeface="Tahoma" panose="020B0604030504040204" pitchFamily="34" charset="0"/>
                <a:cs typeface="Tahoma" panose="020B0604030504040204" pitchFamily="34" charset="0"/>
              </a:rPr>
              <a:t> 특정 파일 및 폴더 포함</a:t>
            </a:r>
            <a:endParaRPr lang="en-US" sz="1200" dirty="0">
              <a:solidFill>
                <a:schemeClr val="bg1"/>
              </a:solidFill>
              <a:latin typeface="Tahoma"/>
              <a:ea typeface="Tahoma" panose="020B0604030504040204" pitchFamily="34" charset="0"/>
              <a:cs typeface="Tahoma" panose="020B0604030504040204" pitchFamily="34" charset="0"/>
            </a:endParaRPr>
          </a:p>
        </p:txBody>
      </p:sp>
      <p:sp>
        <p:nvSpPr>
          <p:cNvPr id="41" name="Rectangle 19">
            <a:extLst>
              <a:ext uri="{FF2B5EF4-FFF2-40B4-BE49-F238E27FC236}">
                <a16:creationId xmlns:a16="http://schemas.microsoft.com/office/drawing/2014/main" id="{9BA7582D-4063-4885-B324-CB600A05392F}"/>
              </a:ext>
            </a:extLst>
          </p:cNvPr>
          <p:cNvSpPr/>
          <p:nvPr/>
        </p:nvSpPr>
        <p:spPr bwMode="auto">
          <a:xfrm>
            <a:off x="4654101" y="1298915"/>
            <a:ext cx="1939806" cy="1723053"/>
          </a:xfrm>
          <a:prstGeom prst="rect">
            <a:avLst/>
          </a:prstGeom>
          <a:solidFill>
            <a:srgbClr val="003738"/>
          </a:solidFill>
          <a:ln>
            <a:solidFill>
              <a:srgbClr val="93EB2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54" fontAlgn="base">
              <a:spcBef>
                <a:spcPct val="0"/>
              </a:spcBef>
              <a:spcAft>
                <a:spcPct val="0"/>
              </a:spcAft>
              <a:defRPr/>
            </a:pPr>
            <a:endParaRPr lang="ru-RU" sz="1800" err="1">
              <a:gradFill>
                <a:gsLst>
                  <a:gs pos="0">
                    <a:srgbClr val="FFFFFF"/>
                  </a:gs>
                  <a:gs pos="100000">
                    <a:srgbClr val="FFFFFF"/>
                  </a:gs>
                </a:gsLst>
                <a:lin ang="5400000" scaled="0"/>
              </a:gradFill>
              <a:latin typeface="Tahoma"/>
              <a:ea typeface="Tahoma" panose="020B0604030504040204" pitchFamily="34" charset="0"/>
              <a:cs typeface="Tahoma" panose="020B0604030504040204" pitchFamily="34" charset="0"/>
            </a:endParaRPr>
          </a:p>
        </p:txBody>
      </p:sp>
      <p:sp>
        <p:nvSpPr>
          <p:cNvPr id="42" name="TextBox 41">
            <a:extLst>
              <a:ext uri="{FF2B5EF4-FFF2-40B4-BE49-F238E27FC236}">
                <a16:creationId xmlns:a16="http://schemas.microsoft.com/office/drawing/2014/main" id="{F7D4E3F5-A1D9-49E2-BB4E-35EC21926FA5}"/>
              </a:ext>
            </a:extLst>
          </p:cNvPr>
          <p:cNvSpPr txBox="1"/>
          <p:nvPr/>
        </p:nvSpPr>
        <p:spPr>
          <a:xfrm>
            <a:off x="4676938" y="1306728"/>
            <a:ext cx="1853978" cy="276999"/>
          </a:xfrm>
          <a:prstGeom prst="rect">
            <a:avLst/>
          </a:prstGeom>
        </p:spPr>
        <p:txBody>
          <a:bodyPr wrap="square" rtlCol="0" anchor="ctr">
            <a:spAutoFit/>
          </a:bodyPr>
          <a:lstStyle/>
          <a:p>
            <a:pPr algn="ctr" defTabSz="685783">
              <a:defRPr/>
            </a:pPr>
            <a:r>
              <a:rPr lang="ko-KR" altLang="en-US" sz="1200" b="1">
                <a:solidFill>
                  <a:srgbClr val="FFFFFF"/>
                </a:solidFill>
                <a:latin typeface="Tahoma" panose="020B0604030504040204" pitchFamily="34" charset="0"/>
                <a:ea typeface="Tahoma" panose="020B0604030504040204" pitchFamily="34" charset="0"/>
                <a:cs typeface="Tahoma" panose="020B0604030504040204" pitchFamily="34" charset="0"/>
              </a:rPr>
              <a:t>특정 파일 제외 및 포함</a:t>
            </a:r>
            <a:endParaRPr lang="en-US" sz="1200" b="1" dirty="0">
              <a:solidFill>
                <a:srgbClr val="FFFFFF"/>
              </a:solidFill>
              <a:latin typeface="Tahoma"/>
              <a:ea typeface="Tahoma" panose="020B0604030504040204" pitchFamily="34" charset="0"/>
              <a:cs typeface="Tahoma" panose="020B0604030504040204" pitchFamily="34" charset="0"/>
            </a:endParaRPr>
          </a:p>
        </p:txBody>
      </p:sp>
      <p:sp>
        <p:nvSpPr>
          <p:cNvPr id="43" name="TextBox 42">
            <a:extLst>
              <a:ext uri="{FF2B5EF4-FFF2-40B4-BE49-F238E27FC236}">
                <a16:creationId xmlns:a16="http://schemas.microsoft.com/office/drawing/2014/main" id="{7611B049-EF78-4203-906A-70C7D3A3FCCD}"/>
              </a:ext>
            </a:extLst>
          </p:cNvPr>
          <p:cNvSpPr txBox="1"/>
          <p:nvPr/>
        </p:nvSpPr>
        <p:spPr>
          <a:xfrm>
            <a:off x="6788439" y="3189879"/>
            <a:ext cx="1857806" cy="984885"/>
          </a:xfrm>
          <a:prstGeom prst="rect">
            <a:avLst/>
          </a:prstGeom>
        </p:spPr>
        <p:txBody>
          <a:bodyPr wrap="square" rtlCol="0" anchor="ctr">
            <a:spAutoFit/>
          </a:bodyPr>
          <a:lstStyle/>
          <a:p>
            <a:pPr defTabSz="685783">
              <a:spcBef>
                <a:spcPts val="1200"/>
              </a:spcBef>
              <a:defRPr/>
            </a:pPr>
            <a:r>
              <a:rPr lang="ko-KR" altLang="en-US" sz="1200" dirty="0">
                <a:solidFill>
                  <a:schemeClr val="bg1"/>
                </a:solidFill>
                <a:latin typeface="Tahoma"/>
                <a:ea typeface="Tahoma" panose="020B0604030504040204" pitchFamily="34" charset="0"/>
                <a:cs typeface="Tahoma" panose="020B0604030504040204" pitchFamily="34" charset="0"/>
              </a:rPr>
              <a:t>기타 어플리케이션을 위한 </a:t>
            </a:r>
            <a:r>
              <a:rPr lang="en-US" altLang="ko-KR" sz="1200" dirty="0">
                <a:solidFill>
                  <a:schemeClr val="bg1"/>
                </a:solidFill>
                <a:latin typeface="Tahoma"/>
                <a:ea typeface="Tahoma" panose="020B0604030504040204" pitchFamily="34" charset="0"/>
                <a:cs typeface="Tahoma" panose="020B0604030504040204" pitchFamily="34" charset="0"/>
              </a:rPr>
              <a:t>Pre/Post </a:t>
            </a:r>
            <a:r>
              <a:rPr lang="ko-KR" altLang="en-US" sz="1200" dirty="0">
                <a:solidFill>
                  <a:schemeClr val="bg1"/>
                </a:solidFill>
                <a:latin typeface="Tahoma"/>
                <a:ea typeface="Tahoma" panose="020B0604030504040204" pitchFamily="34" charset="0"/>
                <a:cs typeface="Tahoma" panose="020B0604030504040204" pitchFamily="34" charset="0"/>
              </a:rPr>
              <a:t>스크립트 수행 기능 제공</a:t>
            </a:r>
            <a:endParaRPr lang="en-US" altLang="ko-KR" sz="1200" dirty="0">
              <a:solidFill>
                <a:schemeClr val="bg1"/>
              </a:solidFill>
              <a:latin typeface="Tahoma"/>
              <a:ea typeface="Tahoma" panose="020B0604030504040204" pitchFamily="34" charset="0"/>
              <a:cs typeface="Tahoma" panose="020B0604030504040204" pitchFamily="34" charset="0"/>
            </a:endParaRPr>
          </a:p>
          <a:p>
            <a:pPr defTabSz="685783">
              <a:spcBef>
                <a:spcPts val="1200"/>
              </a:spcBef>
              <a:defRPr/>
            </a:pPr>
            <a:endParaRPr lang="en-US" sz="1200" dirty="0">
              <a:solidFill>
                <a:schemeClr val="bg1"/>
              </a:solidFill>
              <a:latin typeface="Tahoma"/>
              <a:ea typeface="Tahoma" panose="020B0604030504040204" pitchFamily="34" charset="0"/>
              <a:cs typeface="Tahoma" panose="020B0604030504040204" pitchFamily="34" charset="0"/>
            </a:endParaRPr>
          </a:p>
        </p:txBody>
      </p:sp>
      <p:sp>
        <p:nvSpPr>
          <p:cNvPr id="44" name="Rectangle 25">
            <a:extLst>
              <a:ext uri="{FF2B5EF4-FFF2-40B4-BE49-F238E27FC236}">
                <a16:creationId xmlns:a16="http://schemas.microsoft.com/office/drawing/2014/main" id="{4C1D9B20-B7DC-42C8-97D5-7390D1B7655E}"/>
              </a:ext>
            </a:extLst>
          </p:cNvPr>
          <p:cNvSpPr/>
          <p:nvPr/>
        </p:nvSpPr>
        <p:spPr bwMode="auto">
          <a:xfrm>
            <a:off x="6746994" y="1298915"/>
            <a:ext cx="1939806" cy="1723053"/>
          </a:xfrm>
          <a:prstGeom prst="rect">
            <a:avLst/>
          </a:prstGeom>
          <a:solidFill>
            <a:srgbClr val="003738"/>
          </a:solidFill>
          <a:ln>
            <a:solidFill>
              <a:srgbClr val="93EB2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54" fontAlgn="base">
              <a:spcBef>
                <a:spcPct val="0"/>
              </a:spcBef>
              <a:spcAft>
                <a:spcPct val="0"/>
              </a:spcAft>
              <a:defRPr/>
            </a:pPr>
            <a:endParaRPr lang="ru-RU" sz="1800" err="1">
              <a:gradFill>
                <a:gsLst>
                  <a:gs pos="0">
                    <a:srgbClr val="FFFFFF"/>
                  </a:gs>
                  <a:gs pos="100000">
                    <a:srgbClr val="FFFFFF"/>
                  </a:gs>
                </a:gsLst>
                <a:lin ang="5400000" scaled="0"/>
              </a:gradFill>
              <a:latin typeface="Tahoma"/>
              <a:ea typeface="Tahoma" panose="020B0604030504040204" pitchFamily="34" charset="0"/>
              <a:cs typeface="Tahoma" panose="020B0604030504040204" pitchFamily="34" charset="0"/>
            </a:endParaRPr>
          </a:p>
        </p:txBody>
      </p:sp>
      <p:sp>
        <p:nvSpPr>
          <p:cNvPr id="45" name="TextBox 44">
            <a:extLst>
              <a:ext uri="{FF2B5EF4-FFF2-40B4-BE49-F238E27FC236}">
                <a16:creationId xmlns:a16="http://schemas.microsoft.com/office/drawing/2014/main" id="{2F07C530-2A4A-413B-AED9-8030BF8B9ADB}"/>
              </a:ext>
            </a:extLst>
          </p:cNvPr>
          <p:cNvSpPr txBox="1"/>
          <p:nvPr/>
        </p:nvSpPr>
        <p:spPr>
          <a:xfrm>
            <a:off x="6790091" y="1306728"/>
            <a:ext cx="1853978" cy="276999"/>
          </a:xfrm>
          <a:prstGeom prst="rect">
            <a:avLst/>
          </a:prstGeom>
        </p:spPr>
        <p:txBody>
          <a:bodyPr wrap="square" rtlCol="0" anchor="ctr">
            <a:spAutoFit/>
          </a:bodyPr>
          <a:lstStyle/>
          <a:p>
            <a:pPr algn="ctr" defTabSz="685783">
              <a:defRPr/>
            </a:pPr>
            <a:r>
              <a:rPr lang="ko-KR" altLang="en-US" sz="1200" b="1" dirty="0">
                <a:solidFill>
                  <a:srgbClr val="FFFFFF"/>
                </a:solidFill>
                <a:latin typeface="Tahoma"/>
                <a:ea typeface="Tahoma" panose="020B0604030504040204" pitchFamily="34" charset="0"/>
                <a:cs typeface="Tahoma" panose="020B0604030504040204" pitchFamily="34" charset="0"/>
              </a:rPr>
              <a:t>스냅샷 통합</a:t>
            </a:r>
            <a:endParaRPr lang="en-US" sz="1200" b="1" dirty="0">
              <a:solidFill>
                <a:srgbClr val="FFFFFF"/>
              </a:solidFill>
              <a:latin typeface="Tahoma"/>
              <a:ea typeface="Tahoma" panose="020B0604030504040204" pitchFamily="34" charset="0"/>
              <a:cs typeface="Tahoma" panose="020B0604030504040204" pitchFamily="34" charset="0"/>
            </a:endParaRPr>
          </a:p>
        </p:txBody>
      </p:sp>
      <p:pic>
        <p:nvPicPr>
          <p:cNvPr id="3" name="그림 2">
            <a:extLst>
              <a:ext uri="{FF2B5EF4-FFF2-40B4-BE49-F238E27FC236}">
                <a16:creationId xmlns:a16="http://schemas.microsoft.com/office/drawing/2014/main" id="{55ABD576-4DC4-407D-9607-ED90F1F09B1A}"/>
              </a:ext>
            </a:extLst>
          </p:cNvPr>
          <p:cNvPicPr>
            <a:picLocks noChangeAspect="1"/>
          </p:cNvPicPr>
          <p:nvPr/>
        </p:nvPicPr>
        <p:blipFill>
          <a:blip r:embed="rId3"/>
          <a:stretch>
            <a:fillRect/>
          </a:stretch>
        </p:blipFill>
        <p:spPr>
          <a:xfrm>
            <a:off x="514333" y="1558708"/>
            <a:ext cx="1848782" cy="1424189"/>
          </a:xfrm>
          <a:prstGeom prst="rect">
            <a:avLst/>
          </a:prstGeom>
          <a:ln w="12700">
            <a:solidFill>
              <a:schemeClr val="tx1"/>
            </a:solidFill>
          </a:ln>
        </p:spPr>
      </p:pic>
      <p:pic>
        <p:nvPicPr>
          <p:cNvPr id="5" name="그림 4">
            <a:extLst>
              <a:ext uri="{FF2B5EF4-FFF2-40B4-BE49-F238E27FC236}">
                <a16:creationId xmlns:a16="http://schemas.microsoft.com/office/drawing/2014/main" id="{21539F02-ABC0-4D40-8E19-363AE4A905B2}"/>
              </a:ext>
            </a:extLst>
          </p:cNvPr>
          <p:cNvPicPr>
            <a:picLocks noChangeAspect="1"/>
          </p:cNvPicPr>
          <p:nvPr/>
        </p:nvPicPr>
        <p:blipFill>
          <a:blip r:embed="rId4"/>
          <a:stretch>
            <a:fillRect/>
          </a:stretch>
        </p:blipFill>
        <p:spPr>
          <a:xfrm>
            <a:off x="2601157" y="1581910"/>
            <a:ext cx="1844704" cy="1400988"/>
          </a:xfrm>
          <a:prstGeom prst="rect">
            <a:avLst/>
          </a:prstGeom>
          <a:ln w="12700">
            <a:solidFill>
              <a:schemeClr val="tx1"/>
            </a:solidFill>
          </a:ln>
        </p:spPr>
      </p:pic>
      <p:pic>
        <p:nvPicPr>
          <p:cNvPr id="6" name="그림 5">
            <a:extLst>
              <a:ext uri="{FF2B5EF4-FFF2-40B4-BE49-F238E27FC236}">
                <a16:creationId xmlns:a16="http://schemas.microsoft.com/office/drawing/2014/main" id="{0E391946-53E1-4F7C-8DC8-6A86D47C237C}"/>
              </a:ext>
            </a:extLst>
          </p:cNvPr>
          <p:cNvPicPr>
            <a:picLocks noChangeAspect="1"/>
          </p:cNvPicPr>
          <p:nvPr/>
        </p:nvPicPr>
        <p:blipFill>
          <a:blip r:embed="rId5"/>
          <a:stretch>
            <a:fillRect/>
          </a:stretch>
        </p:blipFill>
        <p:spPr>
          <a:xfrm>
            <a:off x="4719678" y="1581910"/>
            <a:ext cx="1812510" cy="1409866"/>
          </a:xfrm>
          <a:prstGeom prst="rect">
            <a:avLst/>
          </a:prstGeom>
          <a:ln w="12700">
            <a:solidFill>
              <a:schemeClr val="tx1"/>
            </a:solidFill>
          </a:ln>
        </p:spPr>
      </p:pic>
      <p:pic>
        <p:nvPicPr>
          <p:cNvPr id="51" name="그림 50">
            <a:extLst>
              <a:ext uri="{FF2B5EF4-FFF2-40B4-BE49-F238E27FC236}">
                <a16:creationId xmlns:a16="http://schemas.microsoft.com/office/drawing/2014/main" id="{81D15BE7-1383-4AC3-BCEC-DD42A97DE29C}"/>
              </a:ext>
            </a:extLst>
          </p:cNvPr>
          <p:cNvPicPr>
            <a:picLocks noChangeAspect="1"/>
          </p:cNvPicPr>
          <p:nvPr/>
        </p:nvPicPr>
        <p:blipFill>
          <a:blip r:embed="rId6"/>
          <a:stretch>
            <a:fillRect/>
          </a:stretch>
        </p:blipFill>
        <p:spPr>
          <a:xfrm>
            <a:off x="6785328" y="1582649"/>
            <a:ext cx="1870400" cy="1400247"/>
          </a:xfrm>
          <a:prstGeom prst="rect">
            <a:avLst/>
          </a:prstGeom>
          <a:ln w="12700">
            <a:solidFill>
              <a:schemeClr val="tx1"/>
            </a:solidFill>
          </a:ln>
        </p:spPr>
      </p:pic>
    </p:spTree>
    <p:extLst>
      <p:ext uri="{BB962C8B-B14F-4D97-AF65-F5344CB8AC3E}">
        <p14:creationId xmlns:p14="http://schemas.microsoft.com/office/powerpoint/2010/main" val="2732694444"/>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0000" y="171451"/>
            <a:ext cx="8363938" cy="553998"/>
          </a:xfrm>
        </p:spPr>
        <p:txBody>
          <a:bodyPr/>
          <a:lstStyle/>
          <a:p>
            <a:r>
              <a:rPr lang="en-US" altLang="ko-KR" dirty="0"/>
              <a:t>VM </a:t>
            </a:r>
            <a:r>
              <a:rPr lang="ko-KR" altLang="en-US" dirty="0"/>
              <a:t>자동 검색</a:t>
            </a:r>
            <a:endParaRPr lang="ko-KR" sz="1800" i="1" dirty="0"/>
          </a:p>
        </p:txBody>
      </p:sp>
      <p:sp>
        <p:nvSpPr>
          <p:cNvPr id="22" name="Content Placeholder 1">
            <a:extLst>
              <a:ext uri="{FF2B5EF4-FFF2-40B4-BE49-F238E27FC236}">
                <a16:creationId xmlns:a16="http://schemas.microsoft.com/office/drawing/2014/main" id="{DEBD66E9-79FB-446A-9CF8-D9573663D9CF}"/>
              </a:ext>
            </a:extLst>
          </p:cNvPr>
          <p:cNvSpPr txBox="1">
            <a:spLocks/>
          </p:cNvSpPr>
          <p:nvPr/>
        </p:nvSpPr>
        <p:spPr>
          <a:xfrm>
            <a:off x="461962" y="858950"/>
            <a:ext cx="8229601" cy="439914"/>
          </a:xfrm>
          <a:prstGeom prst="rect">
            <a:avLst/>
          </a:prstGeom>
        </p:spPr>
        <p:txBody>
          <a:bodyPr vert="horz" wrap="square" lIns="0" tIns="0" rIns="0" bIns="0" rtlCol="0" anchor="ctr">
            <a:noAutofit/>
          </a:bodyPr>
          <a:lstStyle>
            <a:lvl1pPr marL="271457" indent="-271457" algn="l" defTabSz="686030" rtl="0" eaLnBrk="1" latinLnBrk="0" hangingPunct="1">
              <a:lnSpc>
                <a:spcPct val="100000"/>
              </a:lnSpc>
              <a:spcBef>
                <a:spcPts val="0"/>
              </a:spcBef>
              <a:buSzPct val="90000"/>
              <a:buFont typeface="Arial" pitchFamily="34" charset="0"/>
              <a:buChar char="•"/>
              <a:defRPr sz="2400" kern="1200" spc="0" baseline="0">
                <a:solidFill>
                  <a:schemeClr val="tx1">
                    <a:lumMod val="50000"/>
                    <a:lumOff val="50000"/>
                  </a:schemeClr>
                </a:solidFill>
                <a:latin typeface="+mn-lt"/>
                <a:ea typeface="+mn-ea"/>
                <a:cs typeface="+mn-cs"/>
              </a:defRPr>
            </a:lvl1pPr>
            <a:lvl2pPr marL="266693" indent="-266693" algn="l" defTabSz="686030" rtl="0" eaLnBrk="1" latinLnBrk="0" hangingPunct="1">
              <a:lnSpc>
                <a:spcPct val="100000"/>
              </a:lnSpc>
              <a:spcBef>
                <a:spcPts val="0"/>
              </a:spcBef>
              <a:buClr>
                <a:schemeClr val="tx1">
                  <a:lumMod val="50000"/>
                  <a:lumOff val="50000"/>
                </a:schemeClr>
              </a:buClr>
              <a:buSzPct val="90000"/>
              <a:buFont typeface="Arial" pitchFamily="34" charset="0"/>
              <a:buChar char="•"/>
              <a:tabLst/>
              <a:defRPr sz="2000" kern="1200" spc="0" baseline="0">
                <a:solidFill>
                  <a:schemeClr val="tx1">
                    <a:lumMod val="50000"/>
                    <a:lumOff val="50000"/>
                  </a:schemeClr>
                </a:solidFill>
                <a:latin typeface="+mn-lt"/>
                <a:ea typeface="+mn-ea"/>
                <a:cs typeface="+mn-cs"/>
              </a:defRPr>
            </a:lvl2pPr>
            <a:lvl3pPr marL="686057" indent="-213202" algn="l" defTabSz="686030" rtl="0" eaLnBrk="1" latinLnBrk="0" hangingPunct="1">
              <a:lnSpc>
                <a:spcPct val="90000"/>
              </a:lnSpc>
              <a:spcBef>
                <a:spcPct val="20000"/>
              </a:spcBef>
              <a:buSzPct val="90000"/>
              <a:buFont typeface="Arial" pitchFamily="34" charset="0"/>
              <a:buChar char="•"/>
              <a:defRPr sz="1800" kern="1200" spc="0" baseline="0">
                <a:gradFill flip="none" rotWithShape="1">
                  <a:gsLst>
                    <a:gs pos="0">
                      <a:schemeClr val="bg1">
                        <a:lumMod val="50000"/>
                      </a:schemeClr>
                    </a:gs>
                    <a:gs pos="100000">
                      <a:schemeClr val="bg1">
                        <a:lumMod val="50000"/>
                      </a:schemeClr>
                    </a:gs>
                  </a:gsLst>
                  <a:lin ang="16200000" scaled="0"/>
                  <a:tileRect/>
                </a:gradFill>
                <a:latin typeface="+mn-lt"/>
                <a:ea typeface="+mn-ea"/>
                <a:cs typeface="+mn-cs"/>
              </a:defRPr>
            </a:lvl3pPr>
            <a:lvl4pPr marL="1112462" indent="-167942" algn="l" defTabSz="686030" rtl="0" eaLnBrk="1" latinLnBrk="0" hangingPunct="1">
              <a:lnSpc>
                <a:spcPct val="90000"/>
              </a:lnSpc>
              <a:spcBef>
                <a:spcPct val="20000"/>
              </a:spcBef>
              <a:buSzPct val="90000"/>
              <a:buFont typeface="Arial" pitchFamily="34" charset="0"/>
              <a:buChar char="•"/>
              <a:tabLst>
                <a:tab pos="686057" algn="l"/>
              </a:tabLst>
              <a:defRPr sz="1400" kern="1200" spc="0">
                <a:gradFill flip="none" rotWithShape="1">
                  <a:gsLst>
                    <a:gs pos="0">
                      <a:schemeClr val="bg1">
                        <a:lumMod val="50000"/>
                      </a:schemeClr>
                    </a:gs>
                    <a:gs pos="100000">
                      <a:schemeClr val="bg1">
                        <a:lumMod val="50000"/>
                      </a:schemeClr>
                    </a:gs>
                  </a:gsLst>
                  <a:lin ang="16200000" scaled="0"/>
                  <a:tileRect/>
                </a:gradFill>
                <a:latin typeface="+mn-lt"/>
                <a:ea typeface="+mn-ea"/>
                <a:cs typeface="+mn-cs"/>
              </a:defRPr>
            </a:lvl4pPr>
            <a:lvl5pPr marL="1285167" indent="-172706" algn="l" defTabSz="686030" rtl="0" eaLnBrk="1" latinLnBrk="0" hangingPunct="1">
              <a:lnSpc>
                <a:spcPct val="90000"/>
              </a:lnSpc>
              <a:spcBef>
                <a:spcPct val="20000"/>
              </a:spcBef>
              <a:buSzPct val="90000"/>
              <a:buFont typeface="Arial" pitchFamily="34" charset="0"/>
              <a:buChar char="•"/>
              <a:defRPr sz="1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1886582"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596"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612"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627"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lvl="0" indent="0" algn="ctr">
              <a:buNone/>
              <a:defRPr/>
            </a:pPr>
            <a:r>
              <a:rPr lang="ko-KR" altLang="en-US" sz="1400" b="1" dirty="0">
                <a:solidFill>
                  <a:schemeClr val="bg1"/>
                </a:solidFill>
                <a:latin typeface="맑은 고딕" panose="020B0503020000020004" pitchFamily="50" charset="-127"/>
                <a:ea typeface="맑은 고딕" panose="020B0503020000020004" pitchFamily="50" charset="-127"/>
              </a:rPr>
              <a:t>정책 기반 호스트</a:t>
            </a:r>
            <a:r>
              <a:rPr lang="en-US" altLang="ko-KR" sz="1400" b="1" dirty="0">
                <a:solidFill>
                  <a:schemeClr val="bg1"/>
                </a:solidFill>
                <a:latin typeface="맑은 고딕" panose="020B0503020000020004" pitchFamily="50" charset="-127"/>
                <a:ea typeface="맑은 고딕" panose="020B0503020000020004" pitchFamily="50" charset="-127"/>
              </a:rPr>
              <a:t>, </a:t>
            </a:r>
            <a:r>
              <a:rPr lang="ko-KR" altLang="en-US" sz="1400" b="1" dirty="0">
                <a:solidFill>
                  <a:schemeClr val="bg1"/>
                </a:solidFill>
                <a:latin typeface="맑은 고딕" panose="020B0503020000020004" pitchFamily="50" charset="-127"/>
                <a:ea typeface="맑은 고딕" panose="020B0503020000020004" pitchFamily="50" charset="-127"/>
              </a:rPr>
              <a:t>폴더</a:t>
            </a:r>
            <a:r>
              <a:rPr lang="en-US" altLang="ko-KR" sz="1400" b="1" dirty="0">
                <a:solidFill>
                  <a:schemeClr val="bg1"/>
                </a:solidFill>
                <a:latin typeface="맑은 고딕" panose="020B0503020000020004" pitchFamily="50" charset="-127"/>
                <a:ea typeface="맑은 고딕" panose="020B0503020000020004" pitchFamily="50" charset="-127"/>
              </a:rPr>
              <a:t>, </a:t>
            </a:r>
            <a:r>
              <a:rPr lang="ko-KR" altLang="en-US" sz="1400" b="1" dirty="0">
                <a:solidFill>
                  <a:schemeClr val="bg1"/>
                </a:solidFill>
                <a:latin typeface="맑은 고딕" panose="020B0503020000020004" pitchFamily="50" charset="-127"/>
                <a:ea typeface="맑은 고딕" panose="020B0503020000020004" pitchFamily="50" charset="-127"/>
              </a:rPr>
              <a:t>데이터스토어</a:t>
            </a:r>
            <a:r>
              <a:rPr lang="en-US" altLang="ko-KR" sz="1400" b="1" dirty="0">
                <a:solidFill>
                  <a:schemeClr val="bg1"/>
                </a:solidFill>
                <a:latin typeface="맑은 고딕" panose="020B0503020000020004" pitchFamily="50" charset="-127"/>
                <a:ea typeface="맑은 고딕" panose="020B0503020000020004" pitchFamily="50" charset="-127"/>
              </a:rPr>
              <a:t> </a:t>
            </a:r>
            <a:r>
              <a:rPr lang="ko-KR" altLang="en-US" sz="1400" b="1" dirty="0">
                <a:solidFill>
                  <a:schemeClr val="bg1"/>
                </a:solidFill>
                <a:latin typeface="맑은 고딕" panose="020B0503020000020004" pitchFamily="50" charset="-127"/>
                <a:ea typeface="맑은 고딕" panose="020B0503020000020004" pitchFamily="50" charset="-127"/>
              </a:rPr>
              <a:t>및 태그 등 </a:t>
            </a:r>
            <a:r>
              <a:rPr lang="en-US" altLang="ko-KR" sz="1400" b="1" dirty="0">
                <a:solidFill>
                  <a:srgbClr val="00E296"/>
                </a:solidFill>
                <a:latin typeface="맑은 고딕" panose="020B0503020000020004" pitchFamily="50" charset="-127"/>
                <a:ea typeface="맑은 고딕" panose="020B0503020000020004" pitchFamily="50" charset="-127"/>
              </a:rPr>
              <a:t>VM </a:t>
            </a:r>
            <a:r>
              <a:rPr lang="ko-KR" altLang="en-US" sz="1400" b="1" dirty="0">
                <a:solidFill>
                  <a:srgbClr val="00E296"/>
                </a:solidFill>
                <a:latin typeface="맑은 고딕" panose="020B0503020000020004" pitchFamily="50" charset="-127"/>
                <a:ea typeface="맑은 고딕" panose="020B0503020000020004" pitchFamily="50" charset="-127"/>
              </a:rPr>
              <a:t>자동 검색 및 백업 수행</a:t>
            </a:r>
            <a:endParaRPr lang="en-US" altLang="ko-KR" sz="1400" b="1" dirty="0">
              <a:solidFill>
                <a:srgbClr val="00E296"/>
              </a:solidFill>
              <a:latin typeface="맑은 고딕" panose="020B0503020000020004" pitchFamily="50" charset="-127"/>
              <a:ea typeface="맑은 고딕" panose="020B0503020000020004" pitchFamily="50" charset="-127"/>
            </a:endParaRPr>
          </a:p>
        </p:txBody>
      </p:sp>
      <p:sp>
        <p:nvSpPr>
          <p:cNvPr id="25" name="TextBox 24">
            <a:extLst>
              <a:ext uri="{FF2B5EF4-FFF2-40B4-BE49-F238E27FC236}">
                <a16:creationId xmlns:a16="http://schemas.microsoft.com/office/drawing/2014/main" id="{5852F5A4-E9E1-4066-986A-F00E2AF2CFD6}"/>
              </a:ext>
            </a:extLst>
          </p:cNvPr>
          <p:cNvSpPr txBox="1"/>
          <p:nvPr/>
        </p:nvSpPr>
        <p:spPr>
          <a:xfrm>
            <a:off x="468313" y="1298864"/>
            <a:ext cx="3065000" cy="3325524"/>
          </a:xfrm>
          <a:prstGeom prst="rect">
            <a:avLst/>
          </a:prstGeom>
          <a:ln w="12700">
            <a:solidFill>
              <a:srgbClr val="93EB20"/>
            </a:solidFill>
          </a:ln>
        </p:spPr>
        <p:txBody>
          <a:bodyPr wrap="square" lIns="90000" rtlCol="0" anchor="ctr">
            <a:noAutofit/>
          </a:bodyPr>
          <a:lstStyle/>
          <a:p>
            <a:pPr marL="285750" indent="-285750">
              <a:spcAft>
                <a:spcPts val="600"/>
              </a:spcAft>
              <a:buClr>
                <a:srgbClr val="93EB20"/>
              </a:buClr>
              <a:buFont typeface="Wingdings" panose="05000000000000000000" pitchFamily="2" charset="2"/>
              <a:buChar char="ü"/>
            </a:pPr>
            <a:r>
              <a:rPr lang="ko-KR" altLang="en-US" sz="1400" dirty="0">
                <a:solidFill>
                  <a:schemeClr val="bg1"/>
                </a:solidFill>
              </a:rPr>
              <a:t>개별 </a:t>
            </a:r>
            <a:r>
              <a:rPr lang="en-US" altLang="ko-KR" sz="1400" dirty="0">
                <a:solidFill>
                  <a:schemeClr val="bg1"/>
                </a:solidFill>
              </a:rPr>
              <a:t>VM </a:t>
            </a:r>
            <a:r>
              <a:rPr lang="ko-KR" altLang="en-US" sz="1400" dirty="0">
                <a:solidFill>
                  <a:schemeClr val="bg1"/>
                </a:solidFill>
              </a:rPr>
              <a:t>또는 </a:t>
            </a:r>
            <a:r>
              <a:rPr lang="en-US" altLang="ko-KR" sz="1400" dirty="0">
                <a:solidFill>
                  <a:schemeClr val="bg1"/>
                </a:solidFill>
              </a:rPr>
              <a:t>VM </a:t>
            </a:r>
            <a:r>
              <a:rPr lang="ko-KR" altLang="en-US" sz="1400" dirty="0">
                <a:solidFill>
                  <a:schemeClr val="bg1"/>
                </a:solidFill>
              </a:rPr>
              <a:t>그룹</a:t>
            </a:r>
            <a:endParaRPr lang="en-US" altLang="ko-KR" sz="1400" dirty="0">
              <a:solidFill>
                <a:schemeClr val="bg1"/>
              </a:solidFill>
            </a:endParaRPr>
          </a:p>
          <a:p>
            <a:pPr marL="285750" indent="-285750">
              <a:spcAft>
                <a:spcPts val="600"/>
              </a:spcAft>
              <a:buClr>
                <a:srgbClr val="93EB20"/>
              </a:buClr>
              <a:buFont typeface="Wingdings" panose="05000000000000000000" pitchFamily="2" charset="2"/>
              <a:buChar char="ü"/>
            </a:pPr>
            <a:endParaRPr lang="en-US" altLang="ko-KR" sz="1400" dirty="0">
              <a:solidFill>
                <a:schemeClr val="bg1"/>
              </a:solidFill>
            </a:endParaRPr>
          </a:p>
          <a:p>
            <a:pPr marL="285750" indent="-285750">
              <a:spcAft>
                <a:spcPts val="600"/>
              </a:spcAft>
              <a:buClr>
                <a:srgbClr val="93EB20"/>
              </a:buClr>
              <a:buFont typeface="Wingdings" panose="05000000000000000000" pitchFamily="2" charset="2"/>
              <a:buChar char="ü"/>
            </a:pPr>
            <a:r>
              <a:rPr lang="ko-KR" altLang="en-US" sz="1400" dirty="0">
                <a:solidFill>
                  <a:schemeClr val="bg1"/>
                </a:solidFill>
              </a:rPr>
              <a:t>다양한 </a:t>
            </a:r>
            <a:r>
              <a:rPr lang="en-US" altLang="ko-KR" sz="1400" dirty="0">
                <a:solidFill>
                  <a:schemeClr val="bg1"/>
                </a:solidFill>
              </a:rPr>
              <a:t>VM </a:t>
            </a:r>
            <a:r>
              <a:rPr lang="ko-KR" altLang="en-US" sz="1400" dirty="0">
                <a:solidFill>
                  <a:schemeClr val="bg1"/>
                </a:solidFill>
              </a:rPr>
              <a:t>자동 검색 지원</a:t>
            </a:r>
            <a:endParaRPr lang="en-US" altLang="ko-KR" sz="1400" dirty="0">
              <a:solidFill>
                <a:schemeClr val="bg1"/>
              </a:solidFill>
            </a:endParaRPr>
          </a:p>
          <a:p>
            <a:pPr marL="628650" lvl="1" indent="-285750">
              <a:spcAft>
                <a:spcPts val="600"/>
              </a:spcAft>
              <a:buClr>
                <a:srgbClr val="93EB20"/>
              </a:buClr>
              <a:buFont typeface="Arial" panose="020B0604020202020204" pitchFamily="34" charset="0"/>
              <a:buChar char="•"/>
            </a:pPr>
            <a:r>
              <a:rPr lang="ko-KR" altLang="en-US" sz="1200" dirty="0">
                <a:solidFill>
                  <a:schemeClr val="bg1"/>
                </a:solidFill>
              </a:rPr>
              <a:t>호스트 및 클러스터</a:t>
            </a:r>
            <a:endParaRPr lang="en-US" altLang="ko-KR" sz="1200" dirty="0">
              <a:solidFill>
                <a:schemeClr val="bg1"/>
              </a:solidFill>
            </a:endParaRPr>
          </a:p>
          <a:p>
            <a:pPr marL="628650" lvl="1" indent="-285750">
              <a:spcAft>
                <a:spcPts val="600"/>
              </a:spcAft>
              <a:buClr>
                <a:srgbClr val="93EB20"/>
              </a:buClr>
              <a:buFont typeface="Arial" panose="020B0604020202020204" pitchFamily="34" charset="0"/>
              <a:buChar char="•"/>
            </a:pPr>
            <a:r>
              <a:rPr lang="ko-KR" altLang="en-US" sz="1200" dirty="0">
                <a:solidFill>
                  <a:schemeClr val="bg1"/>
                </a:solidFill>
              </a:rPr>
              <a:t>폴더</a:t>
            </a:r>
            <a:endParaRPr lang="en-US" altLang="ko-KR" sz="1200" dirty="0">
              <a:solidFill>
                <a:schemeClr val="bg1"/>
              </a:solidFill>
            </a:endParaRPr>
          </a:p>
          <a:p>
            <a:pPr marL="628650" lvl="1" indent="-285750">
              <a:spcAft>
                <a:spcPts val="600"/>
              </a:spcAft>
              <a:buClr>
                <a:srgbClr val="93EB20"/>
              </a:buClr>
              <a:buFont typeface="Arial" panose="020B0604020202020204" pitchFamily="34" charset="0"/>
              <a:buChar char="•"/>
            </a:pPr>
            <a:r>
              <a:rPr lang="ko-KR" altLang="en-US" sz="1200" dirty="0">
                <a:solidFill>
                  <a:schemeClr val="bg1"/>
                </a:solidFill>
              </a:rPr>
              <a:t>데이터스토어</a:t>
            </a:r>
            <a:endParaRPr lang="en-US" altLang="ko-KR" sz="1200" dirty="0">
              <a:solidFill>
                <a:schemeClr val="bg1"/>
              </a:solidFill>
            </a:endParaRPr>
          </a:p>
          <a:p>
            <a:pPr marL="628650" lvl="1" indent="-285750">
              <a:spcAft>
                <a:spcPts val="600"/>
              </a:spcAft>
              <a:buClr>
                <a:srgbClr val="93EB20"/>
              </a:buClr>
              <a:buFont typeface="Arial" panose="020B0604020202020204" pitchFamily="34" charset="0"/>
              <a:buChar char="•"/>
            </a:pPr>
            <a:r>
              <a:rPr lang="ko-KR" altLang="en-US" sz="1200" dirty="0">
                <a:solidFill>
                  <a:schemeClr val="bg1"/>
                </a:solidFill>
              </a:rPr>
              <a:t>태그</a:t>
            </a:r>
            <a:endParaRPr lang="en-US" altLang="ko-KR" sz="1200" dirty="0">
              <a:solidFill>
                <a:schemeClr val="bg1"/>
              </a:solidFill>
            </a:endParaRPr>
          </a:p>
          <a:p>
            <a:pPr marL="285750" indent="-285750">
              <a:spcAft>
                <a:spcPts val="600"/>
              </a:spcAft>
              <a:buClr>
                <a:srgbClr val="93EB20"/>
              </a:buClr>
              <a:buFont typeface="Wingdings" panose="05000000000000000000" pitchFamily="2" charset="2"/>
              <a:buChar char="ü"/>
            </a:pPr>
            <a:endParaRPr lang="ko-KR" altLang="en-US" sz="1400" dirty="0">
              <a:solidFill>
                <a:schemeClr val="bg1"/>
              </a:solidFill>
            </a:endParaRPr>
          </a:p>
          <a:p>
            <a:pPr marL="285750" indent="-285750">
              <a:spcAft>
                <a:spcPts val="600"/>
              </a:spcAft>
              <a:buClr>
                <a:srgbClr val="93EB20"/>
              </a:buClr>
              <a:buFont typeface="Wingdings" panose="05000000000000000000" pitchFamily="2" charset="2"/>
              <a:buChar char="ü"/>
            </a:pPr>
            <a:r>
              <a:rPr lang="en-US" altLang="ko-KR" sz="1400" dirty="0">
                <a:solidFill>
                  <a:schemeClr val="bg1"/>
                </a:solidFill>
              </a:rPr>
              <a:t>SLA </a:t>
            </a:r>
            <a:r>
              <a:rPr lang="ko-KR" altLang="en-US" sz="1400" dirty="0">
                <a:solidFill>
                  <a:schemeClr val="bg1"/>
                </a:solidFill>
              </a:rPr>
              <a:t>기반 정책</a:t>
            </a:r>
            <a:endParaRPr lang="en-US" altLang="ko-KR" sz="1400" dirty="0">
              <a:solidFill>
                <a:schemeClr val="bg1"/>
              </a:solidFill>
            </a:endParaRPr>
          </a:p>
          <a:p>
            <a:pPr marL="285750" indent="-285750">
              <a:spcAft>
                <a:spcPts val="600"/>
              </a:spcAft>
              <a:buClr>
                <a:srgbClr val="93EB20"/>
              </a:buClr>
              <a:buFont typeface="Wingdings" panose="05000000000000000000" pitchFamily="2" charset="2"/>
              <a:buChar char="ü"/>
            </a:pPr>
            <a:endParaRPr lang="en-US" altLang="ko-KR" sz="1400" dirty="0">
              <a:solidFill>
                <a:schemeClr val="bg1"/>
              </a:solidFill>
            </a:endParaRPr>
          </a:p>
          <a:p>
            <a:pPr marL="285750" indent="-285750">
              <a:spcAft>
                <a:spcPts val="600"/>
              </a:spcAft>
              <a:buClr>
                <a:srgbClr val="93EB20"/>
              </a:buClr>
              <a:buFont typeface="Wingdings" panose="05000000000000000000" pitchFamily="2" charset="2"/>
              <a:buChar char="ü"/>
            </a:pPr>
            <a:r>
              <a:rPr lang="ko-KR" altLang="en-US" sz="1400" dirty="0">
                <a:solidFill>
                  <a:schemeClr val="bg1"/>
                </a:solidFill>
              </a:rPr>
              <a:t>태그 사용 시 </a:t>
            </a:r>
            <a:r>
              <a:rPr lang="en-US" altLang="ko-KR" sz="1400" dirty="0">
                <a:solidFill>
                  <a:schemeClr val="bg1"/>
                </a:solidFill>
              </a:rPr>
              <a:t>VMware vCenter</a:t>
            </a:r>
            <a:r>
              <a:rPr lang="ko-KR" altLang="en-US" sz="1400" dirty="0">
                <a:solidFill>
                  <a:schemeClr val="bg1"/>
                </a:solidFill>
              </a:rPr>
              <a:t>를 통한 손쉬운 자동화 백업 구현</a:t>
            </a:r>
          </a:p>
        </p:txBody>
      </p:sp>
      <p:pic>
        <p:nvPicPr>
          <p:cNvPr id="3" name="그림 2">
            <a:extLst>
              <a:ext uri="{FF2B5EF4-FFF2-40B4-BE49-F238E27FC236}">
                <a16:creationId xmlns:a16="http://schemas.microsoft.com/office/drawing/2014/main" id="{1EB4EC3D-8C9A-4E79-97C6-5E327F21699B}"/>
              </a:ext>
            </a:extLst>
          </p:cNvPr>
          <p:cNvPicPr preferRelativeResize="0">
            <a:picLocks/>
          </p:cNvPicPr>
          <p:nvPr/>
        </p:nvPicPr>
        <p:blipFill>
          <a:blip r:embed="rId3"/>
          <a:stretch>
            <a:fillRect/>
          </a:stretch>
        </p:blipFill>
        <p:spPr>
          <a:xfrm>
            <a:off x="3779170" y="1295400"/>
            <a:ext cx="2340000" cy="1620000"/>
          </a:xfrm>
          <a:prstGeom prst="rect">
            <a:avLst/>
          </a:prstGeom>
          <a:ln w="12700">
            <a:solidFill>
              <a:schemeClr val="tx1"/>
            </a:solidFill>
          </a:ln>
        </p:spPr>
      </p:pic>
      <p:pic>
        <p:nvPicPr>
          <p:cNvPr id="26" name="그림 25">
            <a:extLst>
              <a:ext uri="{FF2B5EF4-FFF2-40B4-BE49-F238E27FC236}">
                <a16:creationId xmlns:a16="http://schemas.microsoft.com/office/drawing/2014/main" id="{1658DD5B-E7A6-4A7B-8878-D1B6D5A7D191}"/>
              </a:ext>
            </a:extLst>
          </p:cNvPr>
          <p:cNvPicPr preferRelativeResize="0">
            <a:picLocks/>
          </p:cNvPicPr>
          <p:nvPr/>
        </p:nvPicPr>
        <p:blipFill>
          <a:blip r:embed="rId4"/>
          <a:stretch>
            <a:fillRect/>
          </a:stretch>
        </p:blipFill>
        <p:spPr>
          <a:xfrm>
            <a:off x="6353360" y="1298864"/>
            <a:ext cx="2340000" cy="1620000"/>
          </a:xfrm>
          <a:prstGeom prst="rect">
            <a:avLst/>
          </a:prstGeom>
          <a:ln w="12700">
            <a:solidFill>
              <a:schemeClr val="tx1"/>
            </a:solidFill>
          </a:ln>
        </p:spPr>
      </p:pic>
      <p:pic>
        <p:nvPicPr>
          <p:cNvPr id="5" name="그림 4">
            <a:extLst>
              <a:ext uri="{FF2B5EF4-FFF2-40B4-BE49-F238E27FC236}">
                <a16:creationId xmlns:a16="http://schemas.microsoft.com/office/drawing/2014/main" id="{0C677B05-FAA0-46CC-981F-353A33AA30D4}"/>
              </a:ext>
            </a:extLst>
          </p:cNvPr>
          <p:cNvPicPr preferRelativeResize="0">
            <a:picLocks/>
          </p:cNvPicPr>
          <p:nvPr/>
        </p:nvPicPr>
        <p:blipFill>
          <a:blip r:embed="rId5"/>
          <a:stretch>
            <a:fillRect/>
          </a:stretch>
        </p:blipFill>
        <p:spPr>
          <a:xfrm>
            <a:off x="3779170" y="3002499"/>
            <a:ext cx="2340000" cy="1620000"/>
          </a:xfrm>
          <a:prstGeom prst="rect">
            <a:avLst/>
          </a:prstGeom>
          <a:ln w="12700">
            <a:solidFill>
              <a:schemeClr val="tx1"/>
            </a:solidFill>
          </a:ln>
        </p:spPr>
      </p:pic>
      <p:pic>
        <p:nvPicPr>
          <p:cNvPr id="6" name="그림 5">
            <a:extLst>
              <a:ext uri="{FF2B5EF4-FFF2-40B4-BE49-F238E27FC236}">
                <a16:creationId xmlns:a16="http://schemas.microsoft.com/office/drawing/2014/main" id="{E53CCFAC-37A6-496C-A61A-CD1F5781A3A5}"/>
              </a:ext>
            </a:extLst>
          </p:cNvPr>
          <p:cNvPicPr preferRelativeResize="0">
            <a:picLocks/>
          </p:cNvPicPr>
          <p:nvPr/>
        </p:nvPicPr>
        <p:blipFill>
          <a:blip r:embed="rId6"/>
          <a:stretch>
            <a:fillRect/>
          </a:stretch>
        </p:blipFill>
        <p:spPr>
          <a:xfrm>
            <a:off x="6347271" y="3004388"/>
            <a:ext cx="2340000" cy="1620000"/>
          </a:xfrm>
          <a:prstGeom prst="rect">
            <a:avLst/>
          </a:prstGeom>
          <a:ln w="12700">
            <a:solidFill>
              <a:schemeClr val="tx1"/>
            </a:solidFill>
          </a:ln>
        </p:spPr>
      </p:pic>
    </p:spTree>
    <p:extLst>
      <p:ext uri="{BB962C8B-B14F-4D97-AF65-F5344CB8AC3E}">
        <p14:creationId xmlns:p14="http://schemas.microsoft.com/office/powerpoint/2010/main" val="715114533"/>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dirty="0"/>
              <a:t>VM </a:t>
            </a:r>
            <a:r>
              <a:rPr lang="ko-KR" altLang="en-US" dirty="0"/>
              <a:t>백업 자동화</a:t>
            </a:r>
            <a:endParaRPr lang="ko-KR" sz="1800" i="1" dirty="0"/>
          </a:p>
        </p:txBody>
      </p:sp>
      <p:pic>
        <p:nvPicPr>
          <p:cNvPr id="7" name="Picture 5">
            <a:extLst>
              <a:ext uri="{FF2B5EF4-FFF2-40B4-BE49-F238E27FC236}">
                <a16:creationId xmlns:a16="http://schemas.microsoft.com/office/drawing/2014/main" id="{B7DB615D-F7E1-4A25-87EA-CB363118FE8D}"/>
              </a:ext>
            </a:extLst>
          </p:cNvPr>
          <p:cNvPicPr>
            <a:picLocks noChangeAspect="1"/>
          </p:cNvPicPr>
          <p:nvPr/>
        </p:nvPicPr>
        <p:blipFill>
          <a:blip r:embed="rId3"/>
          <a:stretch>
            <a:fillRect/>
          </a:stretch>
        </p:blipFill>
        <p:spPr>
          <a:xfrm>
            <a:off x="839276" y="2253406"/>
            <a:ext cx="1602299" cy="2257785"/>
          </a:xfrm>
          <a:prstGeom prst="rect">
            <a:avLst/>
          </a:prstGeom>
          <a:ln w="12700">
            <a:solidFill>
              <a:schemeClr val="tx1"/>
            </a:solidFill>
          </a:ln>
        </p:spPr>
      </p:pic>
      <p:pic>
        <p:nvPicPr>
          <p:cNvPr id="8" name="Picture 8">
            <a:extLst>
              <a:ext uri="{FF2B5EF4-FFF2-40B4-BE49-F238E27FC236}">
                <a16:creationId xmlns:a16="http://schemas.microsoft.com/office/drawing/2014/main" id="{7BB76B8F-510A-4BFB-B222-ED35A5E22609}"/>
              </a:ext>
            </a:extLst>
          </p:cNvPr>
          <p:cNvPicPr>
            <a:picLocks noChangeAspect="1"/>
          </p:cNvPicPr>
          <p:nvPr/>
        </p:nvPicPr>
        <p:blipFill rotWithShape="1">
          <a:blip r:embed="rId4">
            <a:extLst>
              <a:ext uri="{28A0092B-C50C-407E-A947-70E740481C1C}">
                <a14:useLocalDpi xmlns:a14="http://schemas.microsoft.com/office/drawing/2010/main" val="0"/>
              </a:ext>
            </a:extLst>
          </a:blip>
          <a:srcRect r="53379" b="48127"/>
          <a:stretch/>
        </p:blipFill>
        <p:spPr>
          <a:xfrm>
            <a:off x="6197068" y="2329070"/>
            <a:ext cx="2453862" cy="2182121"/>
          </a:xfrm>
          <a:prstGeom prst="rect">
            <a:avLst/>
          </a:prstGeom>
        </p:spPr>
      </p:pic>
      <p:pic>
        <p:nvPicPr>
          <p:cNvPr id="9" name="Graphic 12">
            <a:extLst>
              <a:ext uri="{FF2B5EF4-FFF2-40B4-BE49-F238E27FC236}">
                <a16:creationId xmlns:a16="http://schemas.microsoft.com/office/drawing/2014/main" id="{466DDD98-3DE0-477D-A26F-C74104B2750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55481" y="1148513"/>
            <a:ext cx="677108" cy="677108"/>
          </a:xfrm>
          <a:prstGeom prst="rect">
            <a:avLst/>
          </a:prstGeom>
        </p:spPr>
      </p:pic>
      <p:sp>
        <p:nvSpPr>
          <p:cNvPr id="10" name="TextBox 9">
            <a:extLst>
              <a:ext uri="{FF2B5EF4-FFF2-40B4-BE49-F238E27FC236}">
                <a16:creationId xmlns:a16="http://schemas.microsoft.com/office/drawing/2014/main" id="{1FCD81E8-0B7B-4183-8D53-3F81FB9F56EA}"/>
              </a:ext>
            </a:extLst>
          </p:cNvPr>
          <p:cNvSpPr txBox="1"/>
          <p:nvPr/>
        </p:nvSpPr>
        <p:spPr>
          <a:xfrm>
            <a:off x="1468783" y="1050911"/>
            <a:ext cx="1332609" cy="830997"/>
          </a:xfrm>
          <a:prstGeom prst="rect">
            <a:avLst/>
          </a:prstGeom>
        </p:spPr>
        <p:txBody>
          <a:bodyPr wrap="none" rtlCol="0" anchor="ctr">
            <a:spAutoFit/>
          </a:bodyPr>
          <a:lstStyle/>
          <a:p>
            <a:r>
              <a:rPr lang="en-US" sz="2400">
                <a:solidFill>
                  <a:schemeClr val="bg1"/>
                </a:solidFill>
              </a:rPr>
              <a:t>RESTful </a:t>
            </a:r>
            <a:br>
              <a:rPr lang="en-US" sz="2400">
                <a:solidFill>
                  <a:schemeClr val="bg1"/>
                </a:solidFill>
              </a:rPr>
            </a:br>
            <a:r>
              <a:rPr lang="en-US" sz="2400">
                <a:solidFill>
                  <a:schemeClr val="bg1"/>
                </a:solidFill>
              </a:rPr>
              <a:t>API</a:t>
            </a:r>
            <a:endParaRPr lang="en-NL" sz="2400">
              <a:solidFill>
                <a:schemeClr val="bg1"/>
              </a:solidFill>
            </a:endParaRPr>
          </a:p>
        </p:txBody>
      </p:sp>
      <p:pic>
        <p:nvPicPr>
          <p:cNvPr id="11" name="Picture 8" descr="Afbeeldingsresultaat voor powershell logo white transparent">
            <a:extLst>
              <a:ext uri="{FF2B5EF4-FFF2-40B4-BE49-F238E27FC236}">
                <a16:creationId xmlns:a16="http://schemas.microsoft.com/office/drawing/2014/main" id="{45EB367E-8828-4CFA-9056-9E9168520DAD}"/>
              </a:ext>
            </a:extLst>
          </p:cNvPr>
          <p:cNvPicPr>
            <a:picLocks noChangeAspect="1" noChangeArrowheads="1"/>
          </p:cNvPicPr>
          <p:nvPr/>
        </p:nvPicPr>
        <p:blipFill>
          <a:blip r:embed="rId7">
            <a:biLevel thresh="25000"/>
            <a:extLst>
              <a:ext uri="{28A0092B-C50C-407E-A947-70E740481C1C}">
                <a14:useLocalDpi xmlns:a14="http://schemas.microsoft.com/office/drawing/2010/main" val="0"/>
              </a:ext>
            </a:extLst>
          </a:blip>
          <a:srcRect/>
          <a:stretch>
            <a:fillRect/>
          </a:stretch>
        </p:blipFill>
        <p:spPr bwMode="auto">
          <a:xfrm>
            <a:off x="6197067" y="1074082"/>
            <a:ext cx="677109" cy="677109"/>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F498AD5E-1DDC-4469-93E6-585DE2C3C0E8}"/>
              </a:ext>
            </a:extLst>
          </p:cNvPr>
          <p:cNvSpPr txBox="1"/>
          <p:nvPr/>
        </p:nvSpPr>
        <p:spPr>
          <a:xfrm>
            <a:off x="6818193" y="1181803"/>
            <a:ext cx="1662891" cy="461665"/>
          </a:xfrm>
          <a:prstGeom prst="rect">
            <a:avLst/>
          </a:prstGeom>
        </p:spPr>
        <p:txBody>
          <a:bodyPr wrap="none" rtlCol="0" anchor="ctr">
            <a:spAutoFit/>
          </a:bodyPr>
          <a:lstStyle/>
          <a:p>
            <a:r>
              <a:rPr lang="en-US" sz="2400">
                <a:solidFill>
                  <a:schemeClr val="bg1"/>
                </a:solidFill>
              </a:rPr>
              <a:t>PowerShell</a:t>
            </a:r>
            <a:endParaRPr lang="en-NL" sz="2400">
              <a:solidFill>
                <a:schemeClr val="bg1"/>
              </a:solidFill>
            </a:endParaRPr>
          </a:p>
        </p:txBody>
      </p:sp>
      <p:grpSp>
        <p:nvGrpSpPr>
          <p:cNvPr id="13" name="Group 19">
            <a:extLst>
              <a:ext uri="{FF2B5EF4-FFF2-40B4-BE49-F238E27FC236}">
                <a16:creationId xmlns:a16="http://schemas.microsoft.com/office/drawing/2014/main" id="{066AD769-2A1E-480B-8EC4-5BC34ED96E46}"/>
              </a:ext>
            </a:extLst>
          </p:cNvPr>
          <p:cNvGrpSpPr/>
          <p:nvPr/>
        </p:nvGrpSpPr>
        <p:grpSpPr>
          <a:xfrm rot="2735459">
            <a:off x="3157420" y="1162634"/>
            <a:ext cx="870156" cy="442854"/>
            <a:chOff x="4991100" y="1617718"/>
            <a:chExt cx="1774269" cy="902811"/>
          </a:xfrm>
        </p:grpSpPr>
        <p:sp>
          <p:nvSpPr>
            <p:cNvPr id="14" name="Flowchart: Display 14">
              <a:extLst>
                <a:ext uri="{FF2B5EF4-FFF2-40B4-BE49-F238E27FC236}">
                  <a16:creationId xmlns:a16="http://schemas.microsoft.com/office/drawing/2014/main" id="{3563959F-6031-4808-A356-903EEC7F49AF}"/>
                </a:ext>
              </a:extLst>
            </p:cNvPr>
            <p:cNvSpPr/>
            <p:nvPr/>
          </p:nvSpPr>
          <p:spPr bwMode="auto">
            <a:xfrm>
              <a:off x="4991100" y="1617718"/>
              <a:ext cx="1774269" cy="902811"/>
            </a:xfrm>
            <a:prstGeom prst="flowChartDisplay">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34290" rIns="34290" bIns="68580" numCol="1" spcCol="0" rtlCol="0" fromWordArt="0" anchor="ctr" anchorCtr="0" forceAA="0" compatLnSpc="1">
              <a:prstTxWarp prst="textNoShape">
                <a:avLst/>
              </a:prstTxWarp>
              <a:noAutofit/>
            </a:bodyPr>
            <a:lstStyle/>
            <a:p>
              <a:pPr algn="ctr" defTabSz="685574" fontAlgn="base">
                <a:spcBef>
                  <a:spcPct val="0"/>
                </a:spcBef>
                <a:spcAft>
                  <a:spcPct val="0"/>
                </a:spcAft>
              </a:pPr>
              <a:endParaRPr lang="en-NL" sz="1013">
                <a:gradFill>
                  <a:gsLst>
                    <a:gs pos="0">
                      <a:srgbClr val="FFFFFF"/>
                    </a:gs>
                    <a:gs pos="100000">
                      <a:srgbClr val="FFFFFF"/>
                    </a:gs>
                  </a:gsLst>
                  <a:lin ang="5400000" scaled="0"/>
                </a:gradFill>
                <a:latin typeface="+mj-lt"/>
                <a:ea typeface="Tahoma" panose="020B0604030504040204" pitchFamily="34" charset="0"/>
                <a:cs typeface="Tahoma" panose="020B0604030504040204" pitchFamily="34" charset="0"/>
              </a:endParaRPr>
            </a:p>
          </p:txBody>
        </p:sp>
        <p:sp>
          <p:nvSpPr>
            <p:cNvPr id="15" name="Rectangle 15">
              <a:extLst>
                <a:ext uri="{FF2B5EF4-FFF2-40B4-BE49-F238E27FC236}">
                  <a16:creationId xmlns:a16="http://schemas.microsoft.com/office/drawing/2014/main" id="{2406B5C9-67C3-49EB-B6D8-F571E8E8C78A}"/>
                </a:ext>
              </a:extLst>
            </p:cNvPr>
            <p:cNvSpPr/>
            <p:nvPr/>
          </p:nvSpPr>
          <p:spPr bwMode="auto">
            <a:xfrm>
              <a:off x="6200775" y="1617718"/>
              <a:ext cx="564594" cy="90281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34290" rIns="34290" bIns="68580" numCol="1" spcCol="0" rtlCol="0" fromWordArt="0" anchor="ctr" anchorCtr="0" forceAA="0" compatLnSpc="1">
              <a:prstTxWarp prst="textNoShape">
                <a:avLst/>
              </a:prstTxWarp>
              <a:noAutofit/>
            </a:bodyPr>
            <a:lstStyle/>
            <a:p>
              <a:pPr algn="ctr" defTabSz="685574" fontAlgn="base">
                <a:spcBef>
                  <a:spcPct val="0"/>
                </a:spcBef>
                <a:spcAft>
                  <a:spcPct val="0"/>
                </a:spcAft>
              </a:pPr>
              <a:endParaRPr lang="en-NL" sz="1013">
                <a:gradFill>
                  <a:gsLst>
                    <a:gs pos="0">
                      <a:srgbClr val="FFFFFF"/>
                    </a:gs>
                    <a:gs pos="100000">
                      <a:srgbClr val="FFFFFF"/>
                    </a:gs>
                  </a:gsLst>
                  <a:lin ang="5400000" scaled="0"/>
                </a:gradFill>
                <a:latin typeface="+mj-lt"/>
                <a:ea typeface="Tahoma" panose="020B0604030504040204" pitchFamily="34" charset="0"/>
                <a:cs typeface="Tahoma" panose="020B0604030504040204" pitchFamily="34" charset="0"/>
              </a:endParaRPr>
            </a:p>
          </p:txBody>
        </p:sp>
        <p:sp>
          <p:nvSpPr>
            <p:cNvPr id="16" name="Oval 16">
              <a:extLst>
                <a:ext uri="{FF2B5EF4-FFF2-40B4-BE49-F238E27FC236}">
                  <a16:creationId xmlns:a16="http://schemas.microsoft.com/office/drawing/2014/main" id="{A6501090-61F5-4F3E-AC78-58CADF4EBD98}"/>
                </a:ext>
              </a:extLst>
            </p:cNvPr>
            <p:cNvSpPr/>
            <p:nvPr/>
          </p:nvSpPr>
          <p:spPr bwMode="auto">
            <a:xfrm>
              <a:off x="5181561" y="2002448"/>
              <a:ext cx="142875" cy="133350"/>
            </a:xfrm>
            <a:prstGeom prst="ellipse">
              <a:avLst/>
            </a:prstGeom>
            <a:solidFill>
              <a:srgbClr val="2A2A3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34290" rIns="34290" bIns="68580" numCol="1" spcCol="0" rtlCol="0" fromWordArt="0" anchor="ctr" anchorCtr="0" forceAA="0" compatLnSpc="1">
              <a:prstTxWarp prst="textNoShape">
                <a:avLst/>
              </a:prstTxWarp>
              <a:noAutofit/>
            </a:bodyPr>
            <a:lstStyle/>
            <a:p>
              <a:pPr algn="ctr" defTabSz="685574" fontAlgn="base">
                <a:spcBef>
                  <a:spcPct val="0"/>
                </a:spcBef>
                <a:spcAft>
                  <a:spcPct val="0"/>
                </a:spcAft>
              </a:pPr>
              <a:endParaRPr lang="en-NL" sz="1013">
                <a:gradFill>
                  <a:gsLst>
                    <a:gs pos="0">
                      <a:srgbClr val="FFFFFF"/>
                    </a:gs>
                    <a:gs pos="100000">
                      <a:srgbClr val="FFFFFF"/>
                    </a:gs>
                  </a:gsLst>
                  <a:lin ang="5400000" scaled="0"/>
                </a:gradFill>
                <a:latin typeface="+mj-lt"/>
                <a:ea typeface="Tahoma" panose="020B0604030504040204" pitchFamily="34" charset="0"/>
                <a:cs typeface="Tahoma" panose="020B0604030504040204" pitchFamily="34" charset="0"/>
              </a:endParaRPr>
            </a:p>
          </p:txBody>
        </p:sp>
        <p:sp>
          <p:nvSpPr>
            <p:cNvPr id="17" name="Rectangle: Rounded Corners 18">
              <a:extLst>
                <a:ext uri="{FF2B5EF4-FFF2-40B4-BE49-F238E27FC236}">
                  <a16:creationId xmlns:a16="http://schemas.microsoft.com/office/drawing/2014/main" id="{83FA488A-5D7B-4881-8726-0E7533056A19}"/>
                </a:ext>
              </a:extLst>
            </p:cNvPr>
            <p:cNvSpPr/>
            <p:nvPr/>
          </p:nvSpPr>
          <p:spPr bwMode="auto">
            <a:xfrm>
              <a:off x="6058635" y="1683360"/>
              <a:ext cx="85725" cy="771525"/>
            </a:xfrm>
            <a:prstGeom prst="roundRect">
              <a:avLst/>
            </a:prstGeom>
            <a:solidFill>
              <a:srgbClr val="2A2A3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34290" rIns="34290" bIns="68580" numCol="1" spcCol="0" rtlCol="0" fromWordArt="0" anchor="ctr" anchorCtr="0" forceAA="0" compatLnSpc="1">
              <a:prstTxWarp prst="textNoShape">
                <a:avLst/>
              </a:prstTxWarp>
              <a:noAutofit/>
            </a:bodyPr>
            <a:lstStyle/>
            <a:p>
              <a:pPr algn="ctr" defTabSz="685574" fontAlgn="base">
                <a:spcBef>
                  <a:spcPct val="0"/>
                </a:spcBef>
                <a:spcAft>
                  <a:spcPct val="0"/>
                </a:spcAft>
              </a:pPr>
              <a:endParaRPr lang="en-NL" sz="1013">
                <a:gradFill>
                  <a:gsLst>
                    <a:gs pos="0">
                      <a:srgbClr val="FFFFFF"/>
                    </a:gs>
                    <a:gs pos="100000">
                      <a:srgbClr val="FFFFFF"/>
                    </a:gs>
                  </a:gsLst>
                  <a:lin ang="5400000" scaled="0"/>
                </a:gradFill>
                <a:latin typeface="+mj-lt"/>
                <a:ea typeface="Tahoma" panose="020B0604030504040204" pitchFamily="34" charset="0"/>
                <a:cs typeface="Tahoma" panose="020B0604030504040204" pitchFamily="34" charset="0"/>
              </a:endParaRPr>
            </a:p>
          </p:txBody>
        </p:sp>
        <p:sp>
          <p:nvSpPr>
            <p:cNvPr id="18" name="Rectangle: Rounded Corners 28">
              <a:extLst>
                <a:ext uri="{FF2B5EF4-FFF2-40B4-BE49-F238E27FC236}">
                  <a16:creationId xmlns:a16="http://schemas.microsoft.com/office/drawing/2014/main" id="{F6D02E2D-306E-4855-B286-96A041BEDB73}"/>
                </a:ext>
              </a:extLst>
            </p:cNvPr>
            <p:cNvSpPr/>
            <p:nvPr/>
          </p:nvSpPr>
          <p:spPr bwMode="auto">
            <a:xfrm>
              <a:off x="6259989" y="1683360"/>
              <a:ext cx="85725" cy="771525"/>
            </a:xfrm>
            <a:prstGeom prst="roundRect">
              <a:avLst/>
            </a:prstGeom>
            <a:solidFill>
              <a:srgbClr val="2A2A3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34290" rIns="34290" bIns="68580" numCol="1" spcCol="0" rtlCol="0" fromWordArt="0" anchor="ctr" anchorCtr="0" forceAA="0" compatLnSpc="1">
              <a:prstTxWarp prst="textNoShape">
                <a:avLst/>
              </a:prstTxWarp>
              <a:noAutofit/>
            </a:bodyPr>
            <a:lstStyle/>
            <a:p>
              <a:pPr algn="ctr" defTabSz="685574" fontAlgn="base">
                <a:spcBef>
                  <a:spcPct val="0"/>
                </a:spcBef>
                <a:spcAft>
                  <a:spcPct val="0"/>
                </a:spcAft>
              </a:pPr>
              <a:endParaRPr lang="en-NL" sz="1013">
                <a:gradFill>
                  <a:gsLst>
                    <a:gs pos="0">
                      <a:srgbClr val="FFFFFF"/>
                    </a:gs>
                    <a:gs pos="100000">
                      <a:srgbClr val="FFFFFF"/>
                    </a:gs>
                  </a:gsLst>
                  <a:lin ang="5400000" scaled="0"/>
                </a:gradFill>
                <a:latin typeface="+mj-lt"/>
                <a:ea typeface="Tahoma" panose="020B0604030504040204" pitchFamily="34" charset="0"/>
                <a:cs typeface="Tahoma" panose="020B0604030504040204" pitchFamily="34" charset="0"/>
              </a:endParaRPr>
            </a:p>
          </p:txBody>
        </p:sp>
        <p:sp>
          <p:nvSpPr>
            <p:cNvPr id="19" name="Rectangle: Rounded Corners 29">
              <a:extLst>
                <a:ext uri="{FF2B5EF4-FFF2-40B4-BE49-F238E27FC236}">
                  <a16:creationId xmlns:a16="http://schemas.microsoft.com/office/drawing/2014/main" id="{C4D2F5CC-A050-4D21-962F-63A815CDCAC8}"/>
                </a:ext>
              </a:extLst>
            </p:cNvPr>
            <p:cNvSpPr/>
            <p:nvPr/>
          </p:nvSpPr>
          <p:spPr bwMode="auto">
            <a:xfrm>
              <a:off x="6491248" y="1683360"/>
              <a:ext cx="85725" cy="771525"/>
            </a:xfrm>
            <a:prstGeom prst="roundRect">
              <a:avLst/>
            </a:prstGeom>
            <a:solidFill>
              <a:srgbClr val="2A2A3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34290" rIns="34290" bIns="68580" numCol="1" spcCol="0" rtlCol="0" fromWordArt="0" anchor="ctr" anchorCtr="0" forceAA="0" compatLnSpc="1">
              <a:prstTxWarp prst="textNoShape">
                <a:avLst/>
              </a:prstTxWarp>
              <a:noAutofit/>
            </a:bodyPr>
            <a:lstStyle/>
            <a:p>
              <a:pPr algn="ctr" defTabSz="685574" fontAlgn="base">
                <a:spcBef>
                  <a:spcPct val="0"/>
                </a:spcBef>
                <a:spcAft>
                  <a:spcPct val="0"/>
                </a:spcAft>
              </a:pPr>
              <a:endParaRPr lang="en-NL" sz="1013">
                <a:gradFill>
                  <a:gsLst>
                    <a:gs pos="0">
                      <a:srgbClr val="FFFFFF"/>
                    </a:gs>
                    <a:gs pos="100000">
                      <a:srgbClr val="FFFFFF"/>
                    </a:gs>
                  </a:gsLst>
                  <a:lin ang="5400000" scaled="0"/>
                </a:gradFill>
                <a:latin typeface="+mj-lt"/>
                <a:ea typeface="Tahoma" panose="020B0604030504040204" pitchFamily="34" charset="0"/>
                <a:cs typeface="Tahoma" panose="020B0604030504040204" pitchFamily="34" charset="0"/>
              </a:endParaRPr>
            </a:p>
          </p:txBody>
        </p:sp>
      </p:grpSp>
      <p:sp>
        <p:nvSpPr>
          <p:cNvPr id="20" name="TextBox 19">
            <a:extLst>
              <a:ext uri="{FF2B5EF4-FFF2-40B4-BE49-F238E27FC236}">
                <a16:creationId xmlns:a16="http://schemas.microsoft.com/office/drawing/2014/main" id="{8189DB17-EC8A-4849-9767-398ADDB28D5B}"/>
              </a:ext>
            </a:extLst>
          </p:cNvPr>
          <p:cNvSpPr txBox="1"/>
          <p:nvPr/>
        </p:nvSpPr>
        <p:spPr>
          <a:xfrm>
            <a:off x="3974580" y="1181803"/>
            <a:ext cx="1243803" cy="461665"/>
          </a:xfrm>
          <a:prstGeom prst="rect">
            <a:avLst/>
          </a:prstGeom>
        </p:spPr>
        <p:txBody>
          <a:bodyPr wrap="none" rtlCol="0" anchor="ctr">
            <a:spAutoFit/>
          </a:bodyPr>
          <a:lstStyle/>
          <a:p>
            <a:pPr algn="ctr"/>
            <a:r>
              <a:rPr lang="en-US" sz="2400" dirty="0">
                <a:solidFill>
                  <a:schemeClr val="bg1"/>
                </a:solidFill>
              </a:rPr>
              <a:t>Tagging</a:t>
            </a:r>
            <a:endParaRPr lang="en-NL" sz="2400" dirty="0">
              <a:solidFill>
                <a:schemeClr val="bg1"/>
              </a:solidFill>
            </a:endParaRPr>
          </a:p>
        </p:txBody>
      </p:sp>
      <p:pic>
        <p:nvPicPr>
          <p:cNvPr id="21" name="Picture 32">
            <a:extLst>
              <a:ext uri="{FF2B5EF4-FFF2-40B4-BE49-F238E27FC236}">
                <a16:creationId xmlns:a16="http://schemas.microsoft.com/office/drawing/2014/main" id="{8BC95AE7-02A1-4ED7-9179-1BCB223D35DC}"/>
              </a:ext>
            </a:extLst>
          </p:cNvPr>
          <p:cNvPicPr>
            <a:picLocks noChangeAspect="1"/>
          </p:cNvPicPr>
          <p:nvPr/>
        </p:nvPicPr>
        <p:blipFill>
          <a:blip r:embed="rId8"/>
          <a:stretch>
            <a:fillRect/>
          </a:stretch>
        </p:blipFill>
        <p:spPr>
          <a:xfrm>
            <a:off x="3160767" y="2419459"/>
            <a:ext cx="2822466" cy="2001338"/>
          </a:xfrm>
          <a:prstGeom prst="rect">
            <a:avLst/>
          </a:prstGeom>
          <a:ln w="12700">
            <a:solidFill>
              <a:schemeClr val="tx1"/>
            </a:solidFill>
          </a:ln>
        </p:spPr>
      </p:pic>
    </p:spTree>
    <p:extLst>
      <p:ext uri="{BB962C8B-B14F-4D97-AF65-F5344CB8AC3E}">
        <p14:creationId xmlns:p14="http://schemas.microsoft.com/office/powerpoint/2010/main" val="2469742139"/>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2">
            <a:extLst>
              <a:ext uri="{FF2B5EF4-FFF2-40B4-BE49-F238E27FC236}">
                <a16:creationId xmlns:a16="http://schemas.microsoft.com/office/drawing/2014/main" id="{84A2FC4B-71C7-4FC7-A66B-972BDE4F2384}"/>
              </a:ext>
            </a:extLst>
          </p:cNvPr>
          <p:cNvSpPr txBox="1">
            <a:spLocks/>
          </p:cNvSpPr>
          <p:nvPr/>
        </p:nvSpPr>
        <p:spPr>
          <a:xfrm>
            <a:off x="360000" y="172800"/>
            <a:ext cx="8550430" cy="553998"/>
          </a:xfrm>
          <a:prstGeom prst="rect">
            <a:avLst/>
          </a:prstGeom>
        </p:spPr>
        <p:txBody>
          <a:bodyPr vert="horz" wrap="square" lIns="0" tIns="0" rIns="0" bIns="0" rtlCol="0" anchor="ctr">
            <a:spAutoFit/>
          </a:bodyPr>
          <a:lstStyle>
            <a:lvl1pPr algn="l" defTabSz="686030" rtl="0" eaLnBrk="1" latinLnBrk="0" hangingPunct="1">
              <a:lnSpc>
                <a:spcPct val="100000"/>
              </a:lnSpc>
              <a:spcBef>
                <a:spcPct val="0"/>
              </a:spcBef>
              <a:buNone/>
              <a:defRPr lang="en-US" sz="4400" b="0" kern="1200" cap="none" spc="0" baseline="0" dirty="0" smtClean="0">
                <a:ln w="3175">
                  <a:noFill/>
                </a:ln>
                <a:solidFill>
                  <a:srgbClr val="00B336"/>
                </a:solidFill>
                <a:effectLst/>
                <a:latin typeface="+mj-lt"/>
                <a:ea typeface="+mn-ea"/>
                <a:cs typeface="Arial" charset="0"/>
              </a:defRPr>
            </a:lvl1pPr>
          </a:lstStyle>
          <a:p>
            <a:pPr marL="0" marR="0" lvl="0" indent="0" algn="l" defTabSz="686030" rtl="0" eaLnBrk="1" fontAlgn="auto" latinLnBrk="0" hangingPunct="1">
              <a:lnSpc>
                <a:spcPct val="100000"/>
              </a:lnSpc>
              <a:spcBef>
                <a:spcPct val="0"/>
              </a:spcBef>
              <a:spcAft>
                <a:spcPts val="0"/>
              </a:spcAft>
              <a:buClrTx/>
              <a:buSzTx/>
              <a:buFontTx/>
              <a:buNone/>
              <a:tabLst/>
              <a:defRPr/>
            </a:pPr>
            <a:r>
              <a:rPr kumimoji="0" lang="ko-KR" altLang="en-US" sz="3600" b="0" i="0" u="none" strike="noStrike" kern="1200" cap="none" spc="0" normalizeH="0" baseline="0" noProof="0" dirty="0">
                <a:ln w="3175">
                  <a:noFill/>
                </a:ln>
                <a:solidFill>
                  <a:srgbClr val="93EB20"/>
                </a:solidFill>
                <a:effectLst/>
                <a:uLnTx/>
                <a:uFillTx/>
                <a:latin typeface="Tahoma"/>
                <a:ea typeface="+mn-ea"/>
                <a:cs typeface="Tahoma" panose="020B0604030504040204" pitchFamily="34" charset="0"/>
              </a:rPr>
              <a:t>가상화 데이터 보호</a:t>
            </a:r>
            <a:endParaRPr kumimoji="0" lang="en-US" sz="4000" b="0" i="0" u="none" strike="noStrike" kern="1200" cap="none" spc="0" normalizeH="0" baseline="0" noProof="0" dirty="0">
              <a:ln w="3175">
                <a:noFill/>
              </a:ln>
              <a:solidFill>
                <a:srgbClr val="93EB20"/>
              </a:solidFill>
              <a:effectLst/>
              <a:uLnTx/>
              <a:uFillTx/>
              <a:latin typeface="Tahoma"/>
              <a:ea typeface="+mn-ea"/>
              <a:cs typeface="Tahoma" panose="020B0604030504040204" pitchFamily="34" charset="0"/>
            </a:endParaRPr>
          </a:p>
        </p:txBody>
      </p:sp>
      <p:grpSp>
        <p:nvGrpSpPr>
          <p:cNvPr id="19" name="Group 18">
            <a:extLst>
              <a:ext uri="{FF2B5EF4-FFF2-40B4-BE49-F238E27FC236}">
                <a16:creationId xmlns:a16="http://schemas.microsoft.com/office/drawing/2014/main" id="{48E28E33-7B80-470C-ACC0-CB24FAD92985}"/>
              </a:ext>
            </a:extLst>
          </p:cNvPr>
          <p:cNvGrpSpPr/>
          <p:nvPr/>
        </p:nvGrpSpPr>
        <p:grpSpPr>
          <a:xfrm>
            <a:off x="458936" y="1961961"/>
            <a:ext cx="5054363" cy="290370"/>
            <a:chOff x="458936" y="1806326"/>
            <a:chExt cx="5054363" cy="290370"/>
          </a:xfrm>
        </p:grpSpPr>
        <p:sp>
          <p:nvSpPr>
            <p:cNvPr id="32" name="Rectangle 31">
              <a:extLst>
                <a:ext uri="{FF2B5EF4-FFF2-40B4-BE49-F238E27FC236}">
                  <a16:creationId xmlns:a16="http://schemas.microsoft.com/office/drawing/2014/main" id="{E9D9DEA0-0D76-4DF4-8079-9081BA5DBA9C}"/>
                </a:ext>
              </a:extLst>
            </p:cNvPr>
            <p:cNvSpPr/>
            <p:nvPr/>
          </p:nvSpPr>
          <p:spPr>
            <a:xfrm>
              <a:off x="941299" y="1806326"/>
              <a:ext cx="4572000" cy="215444"/>
            </a:xfrm>
            <a:prstGeom prst="rect">
              <a:avLst/>
            </a:prstGeom>
          </p:spPr>
          <p:txBody>
            <a:bodyPr lIns="0" tIns="0" rIns="0" bIns="0" anchor="ctr">
              <a:spAutoFit/>
            </a:bodyPr>
            <a:lstStyle/>
            <a:p>
              <a:pPr marL="0" lvl="1">
                <a:defRPr/>
              </a:pPr>
              <a:r>
                <a:rPr lang="ko-KR" altLang="en-US" sz="1400" dirty="0">
                  <a:solidFill>
                    <a:srgbClr val="FFFFFF"/>
                  </a:solidFill>
                </a:rPr>
                <a:t>에이전트 구성으로 인한 관리 어려움</a:t>
              </a:r>
              <a:endParaRPr lang="en-US" sz="1400" dirty="0">
                <a:solidFill>
                  <a:srgbClr val="FFFFFF"/>
                </a:solidFill>
              </a:endParaRPr>
            </a:p>
          </p:txBody>
        </p:sp>
        <p:pic>
          <p:nvPicPr>
            <p:cNvPr id="18" name="Graphic 17">
              <a:extLst>
                <a:ext uri="{FF2B5EF4-FFF2-40B4-BE49-F238E27FC236}">
                  <a16:creationId xmlns:a16="http://schemas.microsoft.com/office/drawing/2014/main" id="{034FB6FE-F449-483A-9770-61E45ED7048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8936" y="1808696"/>
              <a:ext cx="288000" cy="288000"/>
            </a:xfrm>
            <a:prstGeom prst="rect">
              <a:avLst/>
            </a:prstGeom>
          </p:spPr>
        </p:pic>
      </p:grpSp>
      <p:grpSp>
        <p:nvGrpSpPr>
          <p:cNvPr id="44" name="Group 43">
            <a:extLst>
              <a:ext uri="{FF2B5EF4-FFF2-40B4-BE49-F238E27FC236}">
                <a16:creationId xmlns:a16="http://schemas.microsoft.com/office/drawing/2014/main" id="{64CF9164-E819-4E29-B7F4-7EBB70E5F327}"/>
              </a:ext>
            </a:extLst>
          </p:cNvPr>
          <p:cNvGrpSpPr/>
          <p:nvPr/>
        </p:nvGrpSpPr>
        <p:grpSpPr>
          <a:xfrm>
            <a:off x="458936" y="2492888"/>
            <a:ext cx="5054363" cy="306497"/>
            <a:chOff x="458936" y="2337253"/>
            <a:chExt cx="5054363" cy="306497"/>
          </a:xfrm>
        </p:grpSpPr>
        <p:sp>
          <p:nvSpPr>
            <p:cNvPr id="34" name="Rectangle 33">
              <a:extLst>
                <a:ext uri="{FF2B5EF4-FFF2-40B4-BE49-F238E27FC236}">
                  <a16:creationId xmlns:a16="http://schemas.microsoft.com/office/drawing/2014/main" id="{D8AA0798-4A58-4EF6-8A41-108C28821045}"/>
                </a:ext>
              </a:extLst>
            </p:cNvPr>
            <p:cNvSpPr/>
            <p:nvPr/>
          </p:nvSpPr>
          <p:spPr>
            <a:xfrm>
              <a:off x="941299" y="2337253"/>
              <a:ext cx="4572000" cy="215444"/>
            </a:xfrm>
            <a:prstGeom prst="rect">
              <a:avLst/>
            </a:prstGeom>
          </p:spPr>
          <p:txBody>
            <a:bodyPr lIns="0" tIns="0" rIns="0" bIns="0" anchor="ctr">
              <a:spAutoFit/>
            </a:bodyPr>
            <a:lstStyle/>
            <a:p>
              <a:pPr marL="0" lvl="1">
                <a:defRPr/>
              </a:pPr>
              <a:r>
                <a:rPr lang="ko-KR" altLang="en-US" sz="1400" dirty="0">
                  <a:solidFill>
                    <a:srgbClr val="FFFFFF"/>
                  </a:solidFill>
                </a:rPr>
                <a:t>복구 목표 </a:t>
              </a:r>
              <a:r>
                <a:rPr lang="ko-KR" altLang="en-US" sz="1400" dirty="0" err="1">
                  <a:solidFill>
                    <a:srgbClr val="FFFFFF"/>
                  </a:solidFill>
                </a:rPr>
                <a:t>미충족</a:t>
              </a:r>
              <a:r>
                <a:rPr lang="ko-KR" altLang="en-US" sz="1400" dirty="0">
                  <a:solidFill>
                    <a:srgbClr val="FFFFFF"/>
                  </a:solidFill>
                </a:rPr>
                <a:t> </a:t>
              </a:r>
              <a:r>
                <a:rPr lang="en-US" altLang="ko-KR" sz="1400" dirty="0">
                  <a:solidFill>
                    <a:srgbClr val="FFFFFF"/>
                  </a:solidFill>
                </a:rPr>
                <a:t>(RTO/RPO) </a:t>
              </a:r>
            </a:p>
          </p:txBody>
        </p:sp>
        <p:pic>
          <p:nvPicPr>
            <p:cNvPr id="41" name="Graphic 40">
              <a:extLst>
                <a:ext uri="{FF2B5EF4-FFF2-40B4-BE49-F238E27FC236}">
                  <a16:creationId xmlns:a16="http://schemas.microsoft.com/office/drawing/2014/main" id="{BB76765A-F2FD-44F8-8284-2B1251E00A4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8936" y="2355750"/>
              <a:ext cx="288000" cy="288000"/>
            </a:xfrm>
            <a:prstGeom prst="rect">
              <a:avLst/>
            </a:prstGeom>
          </p:spPr>
        </p:pic>
      </p:grpSp>
      <p:grpSp>
        <p:nvGrpSpPr>
          <p:cNvPr id="45" name="Group 44">
            <a:extLst>
              <a:ext uri="{FF2B5EF4-FFF2-40B4-BE49-F238E27FC236}">
                <a16:creationId xmlns:a16="http://schemas.microsoft.com/office/drawing/2014/main" id="{2803AF2E-21F7-49C9-84B7-142FEB6B2131}"/>
              </a:ext>
            </a:extLst>
          </p:cNvPr>
          <p:cNvGrpSpPr/>
          <p:nvPr/>
        </p:nvGrpSpPr>
        <p:grpSpPr>
          <a:xfrm>
            <a:off x="458936" y="3023815"/>
            <a:ext cx="5054363" cy="290370"/>
            <a:chOff x="458936" y="2868180"/>
            <a:chExt cx="5054363" cy="290370"/>
          </a:xfrm>
        </p:grpSpPr>
        <p:sp>
          <p:nvSpPr>
            <p:cNvPr id="37" name="Rectangle 36">
              <a:extLst>
                <a:ext uri="{FF2B5EF4-FFF2-40B4-BE49-F238E27FC236}">
                  <a16:creationId xmlns:a16="http://schemas.microsoft.com/office/drawing/2014/main" id="{A6999140-0092-49BC-8040-2A47CE02D1E3}"/>
                </a:ext>
              </a:extLst>
            </p:cNvPr>
            <p:cNvSpPr/>
            <p:nvPr/>
          </p:nvSpPr>
          <p:spPr>
            <a:xfrm>
              <a:off x="941299" y="2868180"/>
              <a:ext cx="4572000" cy="215444"/>
            </a:xfrm>
            <a:prstGeom prst="rect">
              <a:avLst/>
            </a:prstGeom>
          </p:spPr>
          <p:txBody>
            <a:bodyPr lIns="0" tIns="0" rIns="0" bIns="0" anchor="ctr">
              <a:spAutoFit/>
            </a:bodyPr>
            <a:lstStyle/>
            <a:p>
              <a:pPr marL="0" lvl="1">
                <a:defRPr/>
              </a:pPr>
              <a:r>
                <a:rPr lang="ko-KR" altLang="en-US" sz="1400" dirty="0">
                  <a:solidFill>
                    <a:srgbClr val="FFFFFF"/>
                  </a:solidFill>
                </a:rPr>
                <a:t>백업 데이터에 대한 신뢰성 저하</a:t>
              </a:r>
              <a:endParaRPr lang="en-US" altLang="ko-KR" sz="1400" dirty="0">
                <a:solidFill>
                  <a:srgbClr val="FFFFFF"/>
                </a:solidFill>
              </a:endParaRPr>
            </a:p>
          </p:txBody>
        </p:sp>
        <p:pic>
          <p:nvPicPr>
            <p:cNvPr id="42" name="Graphic 41">
              <a:extLst>
                <a:ext uri="{FF2B5EF4-FFF2-40B4-BE49-F238E27FC236}">
                  <a16:creationId xmlns:a16="http://schemas.microsoft.com/office/drawing/2014/main" id="{1F94CFE8-5832-4424-9733-CF7A3C5F60F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8936" y="2870550"/>
              <a:ext cx="288000" cy="288000"/>
            </a:xfrm>
            <a:prstGeom prst="rect">
              <a:avLst/>
            </a:prstGeom>
          </p:spPr>
        </p:pic>
      </p:grpSp>
      <p:grpSp>
        <p:nvGrpSpPr>
          <p:cNvPr id="46" name="Group 45">
            <a:extLst>
              <a:ext uri="{FF2B5EF4-FFF2-40B4-BE49-F238E27FC236}">
                <a16:creationId xmlns:a16="http://schemas.microsoft.com/office/drawing/2014/main" id="{B8D18EF9-BBB6-4D05-B297-4C3C9991F303}"/>
              </a:ext>
            </a:extLst>
          </p:cNvPr>
          <p:cNvGrpSpPr/>
          <p:nvPr/>
        </p:nvGrpSpPr>
        <p:grpSpPr>
          <a:xfrm>
            <a:off x="458936" y="3551816"/>
            <a:ext cx="3185132" cy="288000"/>
            <a:chOff x="458936" y="3396181"/>
            <a:chExt cx="3185132" cy="288000"/>
          </a:xfrm>
        </p:grpSpPr>
        <p:sp>
          <p:nvSpPr>
            <p:cNvPr id="31" name="Rectangle 30">
              <a:extLst>
                <a:ext uri="{FF2B5EF4-FFF2-40B4-BE49-F238E27FC236}">
                  <a16:creationId xmlns:a16="http://schemas.microsoft.com/office/drawing/2014/main" id="{4F085C01-3DC9-4C00-B2CB-43BFA15DD911}"/>
                </a:ext>
              </a:extLst>
            </p:cNvPr>
            <p:cNvSpPr/>
            <p:nvPr/>
          </p:nvSpPr>
          <p:spPr>
            <a:xfrm>
              <a:off x="962244" y="3399106"/>
              <a:ext cx="2681824" cy="215444"/>
            </a:xfrm>
            <a:prstGeom prst="rect">
              <a:avLst/>
            </a:prstGeom>
          </p:spPr>
          <p:txBody>
            <a:bodyPr wrap="none" lIns="0" tIns="0" rIns="0" bIns="0" anchor="ctr">
              <a:spAutoFit/>
            </a:bodyPr>
            <a:lstStyle/>
            <a:p>
              <a:pPr marL="0" lvl="1">
                <a:defRPr/>
              </a:pPr>
              <a:r>
                <a:rPr lang="ko-KR" altLang="en-US" sz="1400">
                  <a:solidFill>
                    <a:srgbClr val="FFFFFF"/>
                  </a:solidFill>
                </a:rPr>
                <a:t>데이터 마이그레이션 어려움 가중</a:t>
              </a:r>
              <a:endParaRPr lang="en-US" sz="1400" dirty="0">
                <a:solidFill>
                  <a:srgbClr val="FFFFFF"/>
                </a:solidFill>
              </a:endParaRPr>
            </a:p>
          </p:txBody>
        </p:sp>
        <p:pic>
          <p:nvPicPr>
            <p:cNvPr id="43" name="Graphic 42">
              <a:extLst>
                <a:ext uri="{FF2B5EF4-FFF2-40B4-BE49-F238E27FC236}">
                  <a16:creationId xmlns:a16="http://schemas.microsoft.com/office/drawing/2014/main" id="{36DF63E8-D57A-41AE-BA39-BBEED395807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8936" y="3396181"/>
              <a:ext cx="288000" cy="288000"/>
            </a:xfrm>
            <a:prstGeom prst="rect">
              <a:avLst/>
            </a:prstGeom>
          </p:spPr>
        </p:pic>
      </p:grpSp>
      <p:sp>
        <p:nvSpPr>
          <p:cNvPr id="33" name="TextBox 32">
            <a:extLst>
              <a:ext uri="{FF2B5EF4-FFF2-40B4-BE49-F238E27FC236}">
                <a16:creationId xmlns:a16="http://schemas.microsoft.com/office/drawing/2014/main" id="{16B55A6E-AAF2-4C50-8D08-2296FA48FA88}"/>
              </a:ext>
            </a:extLst>
          </p:cNvPr>
          <p:cNvSpPr txBox="1"/>
          <p:nvPr/>
        </p:nvSpPr>
        <p:spPr>
          <a:xfrm>
            <a:off x="360000" y="1260982"/>
            <a:ext cx="1535595" cy="400110"/>
          </a:xfrm>
          <a:prstGeom prst="rect">
            <a:avLst/>
          </a:prstGeom>
        </p:spPr>
        <p:txBody>
          <a:bodyPr wrap="square" rtlCol="0" anchor="ctr">
            <a:spAutoFit/>
          </a:bodyPr>
          <a:lstStyle/>
          <a:p>
            <a:pPr marL="0" marR="0" lvl="0" indent="0" defTabSz="685800" rtl="0" eaLnBrk="1" fontAlgn="auto" latinLnBrk="0" hangingPunct="1">
              <a:lnSpc>
                <a:spcPct val="100000"/>
              </a:lnSpc>
              <a:spcBef>
                <a:spcPts val="0"/>
              </a:spcBef>
              <a:spcAft>
                <a:spcPts val="0"/>
              </a:spcAft>
              <a:buClrTx/>
              <a:buSzTx/>
              <a:buFontTx/>
              <a:buNone/>
              <a:tabLst/>
              <a:defRPr/>
            </a:pPr>
            <a:r>
              <a:rPr lang="ko-KR" altLang="en-US" sz="2000" dirty="0">
                <a:solidFill>
                  <a:srgbClr val="93EB20"/>
                </a:solidFill>
                <a:latin typeface="Tahoma"/>
                <a:cs typeface="Tahoma" panose="020B0604030504040204" pitchFamily="34" charset="0"/>
              </a:rPr>
              <a:t>문제점</a:t>
            </a:r>
            <a:endParaRPr kumimoji="0" lang="en-US" sz="2000" b="0" i="0" u="none" strike="noStrike" kern="1200" cap="none" spc="0" normalizeH="0" baseline="0" noProof="0" dirty="0">
              <a:ln>
                <a:noFill/>
              </a:ln>
              <a:solidFill>
                <a:srgbClr val="000000"/>
              </a:solidFill>
              <a:effectLst/>
              <a:uLnTx/>
              <a:uFillTx/>
              <a:latin typeface="Tahoma"/>
            </a:endParaRPr>
          </a:p>
        </p:txBody>
      </p:sp>
      <p:sp>
        <p:nvSpPr>
          <p:cNvPr id="35" name="TextBox 34">
            <a:extLst>
              <a:ext uri="{FF2B5EF4-FFF2-40B4-BE49-F238E27FC236}">
                <a16:creationId xmlns:a16="http://schemas.microsoft.com/office/drawing/2014/main" id="{0D3B1721-AE27-410B-88CA-C55F6C747483}"/>
              </a:ext>
            </a:extLst>
          </p:cNvPr>
          <p:cNvSpPr txBox="1"/>
          <p:nvPr/>
        </p:nvSpPr>
        <p:spPr>
          <a:xfrm>
            <a:off x="4716078" y="1260982"/>
            <a:ext cx="1277052" cy="400110"/>
          </a:xfrm>
          <a:prstGeom prst="rect">
            <a:avLst/>
          </a:prstGeom>
        </p:spPr>
        <p:txBody>
          <a:bodyPr wrap="square" rtlCol="0" anchor="ctr">
            <a:spAutoFit/>
          </a:bodyPr>
          <a:lstStyle/>
          <a:p>
            <a:pPr marL="0" marR="0" lvl="0" indent="0" defTabSz="685800" rtl="0" eaLnBrk="1" fontAlgn="auto" latinLnBrk="0" hangingPunct="1">
              <a:lnSpc>
                <a:spcPct val="100000"/>
              </a:lnSpc>
              <a:spcBef>
                <a:spcPts val="0"/>
              </a:spcBef>
              <a:spcAft>
                <a:spcPts val="0"/>
              </a:spcAft>
              <a:buClrTx/>
              <a:buSzTx/>
              <a:buFontTx/>
              <a:buNone/>
              <a:tabLst/>
              <a:defRPr/>
            </a:pPr>
            <a:r>
              <a:rPr lang="ko-KR" altLang="en-US" sz="2000" dirty="0">
                <a:solidFill>
                  <a:srgbClr val="93EB20"/>
                </a:solidFill>
              </a:rPr>
              <a:t>해결방안</a:t>
            </a:r>
            <a:endParaRPr lang="en-US" sz="2000" dirty="0">
              <a:solidFill>
                <a:srgbClr val="93EB20"/>
              </a:solidFill>
            </a:endParaRPr>
          </a:p>
        </p:txBody>
      </p:sp>
      <p:grpSp>
        <p:nvGrpSpPr>
          <p:cNvPr id="3" name="Group 2">
            <a:extLst>
              <a:ext uri="{FF2B5EF4-FFF2-40B4-BE49-F238E27FC236}">
                <a16:creationId xmlns:a16="http://schemas.microsoft.com/office/drawing/2014/main" id="{E6C86B8C-8845-4240-BF81-A7560C33971F}"/>
              </a:ext>
            </a:extLst>
          </p:cNvPr>
          <p:cNvGrpSpPr/>
          <p:nvPr/>
        </p:nvGrpSpPr>
        <p:grpSpPr>
          <a:xfrm>
            <a:off x="4720154" y="3294275"/>
            <a:ext cx="4063846" cy="523220"/>
            <a:chOff x="4720154" y="2593472"/>
            <a:chExt cx="4063846" cy="523220"/>
          </a:xfrm>
        </p:grpSpPr>
        <p:sp>
          <p:nvSpPr>
            <p:cNvPr id="40" name="Rectangle 39">
              <a:extLst>
                <a:ext uri="{FF2B5EF4-FFF2-40B4-BE49-F238E27FC236}">
                  <a16:creationId xmlns:a16="http://schemas.microsoft.com/office/drawing/2014/main" id="{0322DD89-06EB-424F-AF9F-5150DEA00B84}"/>
                </a:ext>
              </a:extLst>
            </p:cNvPr>
            <p:cNvSpPr/>
            <p:nvPr/>
          </p:nvSpPr>
          <p:spPr>
            <a:xfrm>
              <a:off x="5232726" y="2593472"/>
              <a:ext cx="3551274" cy="523220"/>
            </a:xfrm>
            <a:prstGeom prst="rect">
              <a:avLst/>
            </a:prstGeom>
          </p:spPr>
          <p:txBody>
            <a:bodyPr wrap="square">
              <a:spAutoFit/>
            </a:bodyPr>
            <a:lstStyle/>
            <a:p>
              <a:pPr lvl="0">
                <a:spcAft>
                  <a:spcPts val="1200"/>
                </a:spcAft>
                <a:defRPr/>
              </a:pPr>
              <a:r>
                <a:rPr lang="ko-KR" altLang="en-US" sz="1400" dirty="0">
                  <a:solidFill>
                    <a:srgbClr val="FFFFFF"/>
                  </a:solidFill>
                </a:rPr>
                <a:t>미션 크리티컬 데이터에 대한 백업데이터로 </a:t>
              </a:r>
              <a:r>
                <a:rPr lang="en-US" altLang="ko-KR" sz="1400" dirty="0">
                  <a:solidFill>
                    <a:srgbClr val="FFFFFF"/>
                  </a:solidFill>
                </a:rPr>
                <a:t>100% </a:t>
              </a:r>
              <a:r>
                <a:rPr lang="ko-KR" altLang="en-US" sz="1400" dirty="0">
                  <a:solidFill>
                    <a:srgbClr val="FFFFFF"/>
                  </a:solidFill>
                </a:rPr>
                <a:t>자동화된 검증 수행</a:t>
              </a:r>
              <a:endParaRPr lang="en-US" sz="1400" dirty="0">
                <a:solidFill>
                  <a:srgbClr val="FFFFFF"/>
                </a:solidFill>
              </a:endParaRPr>
            </a:p>
          </p:txBody>
        </p:sp>
        <p:pic>
          <p:nvPicPr>
            <p:cNvPr id="48" name="Graphic 47">
              <a:extLst>
                <a:ext uri="{FF2B5EF4-FFF2-40B4-BE49-F238E27FC236}">
                  <a16:creationId xmlns:a16="http://schemas.microsoft.com/office/drawing/2014/main" id="{A663C433-D751-4A85-9DD0-8AE5A428409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720154" y="2716304"/>
              <a:ext cx="288000" cy="288000"/>
            </a:xfrm>
            <a:prstGeom prst="rect">
              <a:avLst/>
            </a:prstGeom>
          </p:spPr>
        </p:pic>
      </p:grpSp>
      <p:grpSp>
        <p:nvGrpSpPr>
          <p:cNvPr id="4" name="Group 3">
            <a:extLst>
              <a:ext uri="{FF2B5EF4-FFF2-40B4-BE49-F238E27FC236}">
                <a16:creationId xmlns:a16="http://schemas.microsoft.com/office/drawing/2014/main" id="{ED61C9DE-3680-4EC6-9EA3-20314D19E342}"/>
              </a:ext>
            </a:extLst>
          </p:cNvPr>
          <p:cNvGrpSpPr/>
          <p:nvPr/>
        </p:nvGrpSpPr>
        <p:grpSpPr>
          <a:xfrm>
            <a:off x="4720154" y="2480761"/>
            <a:ext cx="4261218" cy="523220"/>
            <a:chOff x="4720154" y="1750236"/>
            <a:chExt cx="4261218" cy="523220"/>
          </a:xfrm>
        </p:grpSpPr>
        <p:pic>
          <p:nvPicPr>
            <p:cNvPr id="47" name="Graphic 46">
              <a:extLst>
                <a:ext uri="{FF2B5EF4-FFF2-40B4-BE49-F238E27FC236}">
                  <a16:creationId xmlns:a16="http://schemas.microsoft.com/office/drawing/2014/main" id="{AFD8E82F-9FBE-45F5-BE2E-CE474B90808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720154" y="1873068"/>
              <a:ext cx="288000" cy="288000"/>
            </a:xfrm>
            <a:prstGeom prst="rect">
              <a:avLst/>
            </a:prstGeom>
          </p:spPr>
        </p:pic>
        <p:sp>
          <p:nvSpPr>
            <p:cNvPr id="21" name="Rectangle 20">
              <a:extLst>
                <a:ext uri="{FF2B5EF4-FFF2-40B4-BE49-F238E27FC236}">
                  <a16:creationId xmlns:a16="http://schemas.microsoft.com/office/drawing/2014/main" id="{D722B486-A984-4F60-9B35-4052BA5542C4}"/>
                </a:ext>
              </a:extLst>
            </p:cNvPr>
            <p:cNvSpPr/>
            <p:nvPr/>
          </p:nvSpPr>
          <p:spPr>
            <a:xfrm>
              <a:off x="5232726" y="1750236"/>
              <a:ext cx="3748646" cy="523220"/>
            </a:xfrm>
            <a:prstGeom prst="rect">
              <a:avLst/>
            </a:prstGeom>
          </p:spPr>
          <p:txBody>
            <a:bodyPr wrap="square">
              <a:spAutoFit/>
            </a:bodyPr>
            <a:lstStyle/>
            <a:p>
              <a:pPr lvl="0">
                <a:spcAft>
                  <a:spcPts val="1200"/>
                </a:spcAft>
                <a:defRPr/>
              </a:pPr>
              <a:r>
                <a:rPr lang="ko-KR" altLang="en-US" sz="1400" dirty="0">
                  <a:solidFill>
                    <a:srgbClr val="FFFFFF"/>
                  </a:solidFill>
                </a:rPr>
                <a:t>백업 데이터를 통한 수분 이내 </a:t>
              </a:r>
              <a:r>
                <a:rPr lang="en-US" altLang="ko-KR" sz="1400" dirty="0">
                  <a:solidFill>
                    <a:srgbClr val="FFFFFF"/>
                  </a:solidFill>
                </a:rPr>
                <a:t>VM</a:t>
              </a:r>
              <a:r>
                <a:rPr lang="ko-KR" altLang="en-US" sz="1400" dirty="0">
                  <a:solidFill>
                    <a:srgbClr val="FFFFFF"/>
                  </a:solidFill>
                </a:rPr>
                <a:t>으로 즉시 서비스 재개</a:t>
              </a:r>
              <a:endParaRPr lang="en-US" sz="1400" dirty="0">
                <a:solidFill>
                  <a:srgbClr val="FFFFFF"/>
                </a:solidFill>
              </a:endParaRPr>
            </a:p>
          </p:txBody>
        </p:sp>
      </p:grpSp>
      <p:grpSp>
        <p:nvGrpSpPr>
          <p:cNvPr id="2" name="Group 1">
            <a:extLst>
              <a:ext uri="{FF2B5EF4-FFF2-40B4-BE49-F238E27FC236}">
                <a16:creationId xmlns:a16="http://schemas.microsoft.com/office/drawing/2014/main" id="{A6EFC20A-6640-4D17-BED7-F3ACE14FE2E6}"/>
              </a:ext>
            </a:extLst>
          </p:cNvPr>
          <p:cNvGrpSpPr/>
          <p:nvPr/>
        </p:nvGrpSpPr>
        <p:grpSpPr>
          <a:xfrm>
            <a:off x="4720154" y="4027888"/>
            <a:ext cx="4067922" cy="738664"/>
            <a:chOff x="4716078" y="3402226"/>
            <a:chExt cx="4067922" cy="738664"/>
          </a:xfrm>
        </p:grpSpPr>
        <p:pic>
          <p:nvPicPr>
            <p:cNvPr id="49" name="Graphic 48">
              <a:extLst>
                <a:ext uri="{FF2B5EF4-FFF2-40B4-BE49-F238E27FC236}">
                  <a16:creationId xmlns:a16="http://schemas.microsoft.com/office/drawing/2014/main" id="{E504F52B-5985-4F96-99EA-8743DD8C066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716078" y="3604961"/>
              <a:ext cx="288000" cy="288000"/>
            </a:xfrm>
            <a:prstGeom prst="rect">
              <a:avLst/>
            </a:prstGeom>
          </p:spPr>
        </p:pic>
        <p:sp>
          <p:nvSpPr>
            <p:cNvPr id="22" name="Rectangle 21">
              <a:extLst>
                <a:ext uri="{FF2B5EF4-FFF2-40B4-BE49-F238E27FC236}">
                  <a16:creationId xmlns:a16="http://schemas.microsoft.com/office/drawing/2014/main" id="{6D0B9FE0-0DC8-4BBB-9FF0-463D1B6C65CD}"/>
                </a:ext>
              </a:extLst>
            </p:cNvPr>
            <p:cNvSpPr/>
            <p:nvPr/>
          </p:nvSpPr>
          <p:spPr>
            <a:xfrm>
              <a:off x="5232726" y="3402226"/>
              <a:ext cx="3551274" cy="738664"/>
            </a:xfrm>
            <a:prstGeom prst="rect">
              <a:avLst/>
            </a:prstGeom>
          </p:spPr>
          <p:txBody>
            <a:bodyPr wrap="square">
              <a:spAutoFit/>
            </a:bodyPr>
            <a:lstStyle/>
            <a:p>
              <a:pPr lvl="0">
                <a:spcAft>
                  <a:spcPts val="1200"/>
                </a:spcAft>
                <a:defRPr/>
              </a:pPr>
              <a:r>
                <a:rPr lang="ko-KR" altLang="en-US" sz="1400" dirty="0">
                  <a:solidFill>
                    <a:srgbClr val="FFFFFF"/>
                  </a:solidFill>
                </a:rPr>
                <a:t>완벽히 소프트웨어 기반의 데이터 관리 제품으로 유연한 확장성 제공 및 하드웨어 비종속성</a:t>
              </a:r>
              <a:endParaRPr lang="en-US" sz="1400" dirty="0">
                <a:solidFill>
                  <a:srgbClr val="FFFFFF"/>
                </a:solidFill>
              </a:endParaRPr>
            </a:p>
          </p:txBody>
        </p:sp>
      </p:grpSp>
      <p:grpSp>
        <p:nvGrpSpPr>
          <p:cNvPr id="26" name="Group 45">
            <a:extLst>
              <a:ext uri="{FF2B5EF4-FFF2-40B4-BE49-F238E27FC236}">
                <a16:creationId xmlns:a16="http://schemas.microsoft.com/office/drawing/2014/main" id="{3CA01D9B-C1C3-4A03-8778-43BA7EC3B417}"/>
              </a:ext>
            </a:extLst>
          </p:cNvPr>
          <p:cNvGrpSpPr/>
          <p:nvPr/>
        </p:nvGrpSpPr>
        <p:grpSpPr>
          <a:xfrm>
            <a:off x="458936" y="3972651"/>
            <a:ext cx="2869340" cy="430887"/>
            <a:chOff x="458936" y="3291385"/>
            <a:chExt cx="2869340" cy="430887"/>
          </a:xfrm>
        </p:grpSpPr>
        <p:sp>
          <p:nvSpPr>
            <p:cNvPr id="27" name="Rectangle 30">
              <a:extLst>
                <a:ext uri="{FF2B5EF4-FFF2-40B4-BE49-F238E27FC236}">
                  <a16:creationId xmlns:a16="http://schemas.microsoft.com/office/drawing/2014/main" id="{7B045304-3256-462B-AB6F-CBC2C8A1CA02}"/>
                </a:ext>
              </a:extLst>
            </p:cNvPr>
            <p:cNvSpPr/>
            <p:nvPr/>
          </p:nvSpPr>
          <p:spPr>
            <a:xfrm>
              <a:off x="962244" y="3291385"/>
              <a:ext cx="2366032" cy="430887"/>
            </a:xfrm>
            <a:prstGeom prst="rect">
              <a:avLst/>
            </a:prstGeom>
          </p:spPr>
          <p:txBody>
            <a:bodyPr wrap="none" lIns="0" tIns="0" rIns="0" bIns="0" anchor="ctr">
              <a:spAutoFit/>
            </a:bodyPr>
            <a:lstStyle/>
            <a:p>
              <a:pPr marL="0" lvl="1">
                <a:defRPr/>
              </a:pPr>
              <a:r>
                <a:rPr lang="en-US" sz="1400" dirty="0">
                  <a:solidFill>
                    <a:srgbClr val="FFFFFF"/>
                  </a:solidFill>
                </a:rPr>
                <a:t>DR </a:t>
              </a:r>
              <a:r>
                <a:rPr lang="ko-KR" altLang="en-US" sz="1400" dirty="0">
                  <a:solidFill>
                    <a:srgbClr val="FFFFFF"/>
                  </a:solidFill>
                </a:rPr>
                <a:t>고려 시 고비용 투자 필요 </a:t>
              </a:r>
              <a:endParaRPr lang="en-US" altLang="ko-KR" sz="1400" dirty="0">
                <a:solidFill>
                  <a:srgbClr val="FFFFFF"/>
                </a:solidFill>
              </a:endParaRPr>
            </a:p>
            <a:p>
              <a:pPr marL="0" lvl="1">
                <a:defRPr/>
              </a:pPr>
              <a:r>
                <a:rPr lang="en-US" altLang="ko-KR" sz="1400" dirty="0">
                  <a:solidFill>
                    <a:srgbClr val="FFFFFF"/>
                  </a:solidFill>
                </a:rPr>
                <a:t>(S/W, </a:t>
              </a:r>
              <a:r>
                <a:rPr lang="ko-KR" altLang="en-US" sz="1400" dirty="0" err="1">
                  <a:solidFill>
                    <a:srgbClr val="FFFFFF"/>
                  </a:solidFill>
                </a:rPr>
                <a:t>어플라이언스</a:t>
              </a:r>
              <a:r>
                <a:rPr lang="en-US" altLang="ko-KR" sz="1400" dirty="0">
                  <a:solidFill>
                    <a:srgbClr val="FFFFFF"/>
                  </a:solidFill>
                </a:rPr>
                <a:t>)</a:t>
              </a:r>
              <a:endParaRPr lang="en-US" sz="1400" dirty="0">
                <a:solidFill>
                  <a:srgbClr val="FFFFFF"/>
                </a:solidFill>
              </a:endParaRPr>
            </a:p>
          </p:txBody>
        </p:sp>
        <p:pic>
          <p:nvPicPr>
            <p:cNvPr id="28" name="Graphic 42">
              <a:extLst>
                <a:ext uri="{FF2B5EF4-FFF2-40B4-BE49-F238E27FC236}">
                  <a16:creationId xmlns:a16="http://schemas.microsoft.com/office/drawing/2014/main" id="{5520C81C-A89A-4B1D-BE34-FEA7AA3A16B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8936" y="3396181"/>
              <a:ext cx="288000" cy="288000"/>
            </a:xfrm>
            <a:prstGeom prst="rect">
              <a:avLst/>
            </a:prstGeom>
          </p:spPr>
        </p:pic>
      </p:grpSp>
      <p:grpSp>
        <p:nvGrpSpPr>
          <p:cNvPr id="29" name="Group 3">
            <a:extLst>
              <a:ext uri="{FF2B5EF4-FFF2-40B4-BE49-F238E27FC236}">
                <a16:creationId xmlns:a16="http://schemas.microsoft.com/office/drawing/2014/main" id="{25CF41DC-927B-4680-9097-FD533C343438}"/>
              </a:ext>
            </a:extLst>
          </p:cNvPr>
          <p:cNvGrpSpPr/>
          <p:nvPr/>
        </p:nvGrpSpPr>
        <p:grpSpPr>
          <a:xfrm>
            <a:off x="4716078" y="1657687"/>
            <a:ext cx="4261218" cy="523220"/>
            <a:chOff x="4720154" y="1750236"/>
            <a:chExt cx="4261218" cy="523220"/>
          </a:xfrm>
        </p:grpSpPr>
        <p:pic>
          <p:nvPicPr>
            <p:cNvPr id="30" name="Graphic 46">
              <a:extLst>
                <a:ext uri="{FF2B5EF4-FFF2-40B4-BE49-F238E27FC236}">
                  <a16:creationId xmlns:a16="http://schemas.microsoft.com/office/drawing/2014/main" id="{BA3BD803-4516-45E0-8F52-8CA46CC01CC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720154" y="1873068"/>
              <a:ext cx="288000" cy="288000"/>
            </a:xfrm>
            <a:prstGeom prst="rect">
              <a:avLst/>
            </a:prstGeom>
          </p:spPr>
        </p:pic>
        <p:sp>
          <p:nvSpPr>
            <p:cNvPr id="36" name="Rectangle 20">
              <a:extLst>
                <a:ext uri="{FF2B5EF4-FFF2-40B4-BE49-F238E27FC236}">
                  <a16:creationId xmlns:a16="http://schemas.microsoft.com/office/drawing/2014/main" id="{D05CA7C2-B181-41D7-BEE7-4D0EB05F4342}"/>
                </a:ext>
              </a:extLst>
            </p:cNvPr>
            <p:cNvSpPr/>
            <p:nvPr/>
          </p:nvSpPr>
          <p:spPr>
            <a:xfrm>
              <a:off x="5232726" y="1750236"/>
              <a:ext cx="3748646" cy="523220"/>
            </a:xfrm>
            <a:prstGeom prst="rect">
              <a:avLst/>
            </a:prstGeom>
          </p:spPr>
          <p:txBody>
            <a:bodyPr wrap="square">
              <a:spAutoFit/>
            </a:bodyPr>
            <a:lstStyle/>
            <a:p>
              <a:pPr lvl="0">
                <a:spcAft>
                  <a:spcPts val="1200"/>
                </a:spcAft>
                <a:defRPr/>
              </a:pPr>
              <a:r>
                <a:rPr lang="ko-KR" altLang="en-US" sz="1400" dirty="0">
                  <a:solidFill>
                    <a:srgbClr val="FFFFFF"/>
                  </a:solidFill>
                </a:rPr>
                <a:t>에이전트리스 방식으로 어플리케이션 자동 인식</a:t>
              </a:r>
              <a:r>
                <a:rPr lang="en-US" altLang="ko-KR" sz="1400" dirty="0">
                  <a:solidFill>
                    <a:srgbClr val="FFFFFF"/>
                  </a:solidFill>
                </a:rPr>
                <a:t>,</a:t>
              </a:r>
              <a:r>
                <a:rPr lang="ko-KR" altLang="en-US" sz="1400" dirty="0">
                  <a:solidFill>
                    <a:srgbClr val="FFFFFF"/>
                  </a:solidFill>
                </a:rPr>
                <a:t> 손쉬운 백업 및 즉각적인 복구</a:t>
              </a:r>
              <a:endParaRPr lang="en-US" sz="1400" dirty="0">
                <a:solidFill>
                  <a:srgbClr val="FFFFFF"/>
                </a:solidFill>
              </a:endParaRPr>
            </a:p>
          </p:txBody>
        </p:sp>
      </p:grpSp>
    </p:spTree>
    <p:extLst>
      <p:ext uri="{BB962C8B-B14F-4D97-AF65-F5344CB8AC3E}">
        <p14:creationId xmlns:p14="http://schemas.microsoft.com/office/powerpoint/2010/main" val="1964722995"/>
      </p:ext>
    </p:extLst>
  </p:cSld>
  <p:clrMapOvr>
    <a:masterClrMapping/>
  </p:clrMapOvr>
  <p:transition advClick="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wipe(left)">
                                      <p:cBhvr>
                                        <p:cTn id="11" dur="500"/>
                                        <p:tgtEl>
                                          <p:spTgt spid="19"/>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44"/>
                                        </p:tgtEl>
                                        <p:attrNameLst>
                                          <p:attrName>style.visibility</p:attrName>
                                        </p:attrNameLst>
                                      </p:cBhvr>
                                      <p:to>
                                        <p:strVal val="visible"/>
                                      </p:to>
                                    </p:set>
                                    <p:animEffect transition="in" filter="wipe(left)">
                                      <p:cBhvr>
                                        <p:cTn id="15" dur="500"/>
                                        <p:tgtEl>
                                          <p:spTgt spid="44"/>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45"/>
                                        </p:tgtEl>
                                        <p:attrNameLst>
                                          <p:attrName>style.visibility</p:attrName>
                                        </p:attrNameLst>
                                      </p:cBhvr>
                                      <p:to>
                                        <p:strVal val="visible"/>
                                      </p:to>
                                    </p:set>
                                    <p:animEffect transition="in" filter="wipe(left)">
                                      <p:cBhvr>
                                        <p:cTn id="19" dur="500"/>
                                        <p:tgtEl>
                                          <p:spTgt spid="45"/>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46"/>
                                        </p:tgtEl>
                                        <p:attrNameLst>
                                          <p:attrName>style.visibility</p:attrName>
                                        </p:attrNameLst>
                                      </p:cBhvr>
                                      <p:to>
                                        <p:strVal val="visible"/>
                                      </p:to>
                                    </p:set>
                                    <p:animEffect transition="in" filter="wipe(left)">
                                      <p:cBhvr>
                                        <p:cTn id="23" dur="500"/>
                                        <p:tgtEl>
                                          <p:spTgt spid="46"/>
                                        </p:tgtEl>
                                      </p:cBhvr>
                                    </p:animEffect>
                                  </p:childTnLst>
                                </p:cTn>
                              </p:par>
                            </p:childTnLst>
                          </p:cTn>
                        </p:par>
                        <p:par>
                          <p:cTn id="24" fill="hold">
                            <p:stCondLst>
                              <p:cond delay="2500"/>
                            </p:stCondLst>
                            <p:childTnLst>
                              <p:par>
                                <p:cTn id="25" presetID="22" presetClass="entr" presetSubtype="8" fill="hold" nodeType="after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wipe(left)">
                                      <p:cBhvr>
                                        <p:cTn id="27" dur="500"/>
                                        <p:tgtEl>
                                          <p:spTgt spid="26"/>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35"/>
                                        </p:tgtEl>
                                        <p:attrNameLst>
                                          <p:attrName>style.visibility</p:attrName>
                                        </p:attrNameLst>
                                      </p:cBhvr>
                                      <p:to>
                                        <p:strVal val="visible"/>
                                      </p:to>
                                    </p:set>
                                    <p:animEffect transition="in" filter="fade">
                                      <p:cBhvr>
                                        <p:cTn id="31" dur="500"/>
                                        <p:tgtEl>
                                          <p:spTgt spid="35"/>
                                        </p:tgtEl>
                                      </p:cBhvr>
                                    </p:animEffect>
                                  </p:childTnLst>
                                </p:cTn>
                              </p:par>
                            </p:childTnLst>
                          </p:cTn>
                        </p:par>
                        <p:par>
                          <p:cTn id="32" fill="hold">
                            <p:stCondLst>
                              <p:cond delay="3500"/>
                            </p:stCondLst>
                            <p:childTnLst>
                              <p:par>
                                <p:cTn id="33" presetID="22" presetClass="entr" presetSubtype="8" fill="hold" nodeType="afterEffect">
                                  <p:stCondLst>
                                    <p:cond delay="0"/>
                                  </p:stCondLst>
                                  <p:childTnLst>
                                    <p:set>
                                      <p:cBhvr>
                                        <p:cTn id="34" dur="1" fill="hold">
                                          <p:stCondLst>
                                            <p:cond delay="0"/>
                                          </p:stCondLst>
                                        </p:cTn>
                                        <p:tgtEl>
                                          <p:spTgt spid="29"/>
                                        </p:tgtEl>
                                        <p:attrNameLst>
                                          <p:attrName>style.visibility</p:attrName>
                                        </p:attrNameLst>
                                      </p:cBhvr>
                                      <p:to>
                                        <p:strVal val="visible"/>
                                      </p:to>
                                    </p:set>
                                    <p:animEffect transition="in" filter="wipe(left)">
                                      <p:cBhvr>
                                        <p:cTn id="35" dur="500"/>
                                        <p:tgtEl>
                                          <p:spTgt spid="29"/>
                                        </p:tgtEl>
                                      </p:cBhvr>
                                    </p:animEffect>
                                  </p:childTnLst>
                                </p:cTn>
                              </p:par>
                            </p:childTnLst>
                          </p:cTn>
                        </p:par>
                        <p:par>
                          <p:cTn id="36" fill="hold">
                            <p:stCondLst>
                              <p:cond delay="4000"/>
                            </p:stCondLst>
                            <p:childTnLst>
                              <p:par>
                                <p:cTn id="37" presetID="22" presetClass="entr" presetSubtype="8" fill="hold" nodeType="afterEffect">
                                  <p:stCondLst>
                                    <p:cond delay="0"/>
                                  </p:stCondLst>
                                  <p:childTnLst>
                                    <p:set>
                                      <p:cBhvr>
                                        <p:cTn id="38" dur="1" fill="hold">
                                          <p:stCondLst>
                                            <p:cond delay="0"/>
                                          </p:stCondLst>
                                        </p:cTn>
                                        <p:tgtEl>
                                          <p:spTgt spid="4"/>
                                        </p:tgtEl>
                                        <p:attrNameLst>
                                          <p:attrName>style.visibility</p:attrName>
                                        </p:attrNameLst>
                                      </p:cBhvr>
                                      <p:to>
                                        <p:strVal val="visible"/>
                                      </p:to>
                                    </p:set>
                                    <p:animEffect transition="in" filter="wipe(left)">
                                      <p:cBhvr>
                                        <p:cTn id="39" dur="500"/>
                                        <p:tgtEl>
                                          <p:spTgt spid="4"/>
                                        </p:tgtEl>
                                      </p:cBhvr>
                                    </p:animEffect>
                                  </p:childTnLst>
                                </p:cTn>
                              </p:par>
                            </p:childTnLst>
                          </p:cTn>
                        </p:par>
                        <p:par>
                          <p:cTn id="40" fill="hold">
                            <p:stCondLst>
                              <p:cond delay="4500"/>
                            </p:stCondLst>
                            <p:childTnLst>
                              <p:par>
                                <p:cTn id="41" presetID="22" presetClass="entr" presetSubtype="8" fill="hold" nodeType="afterEffect">
                                  <p:stCondLst>
                                    <p:cond delay="0"/>
                                  </p:stCondLst>
                                  <p:childTnLst>
                                    <p:set>
                                      <p:cBhvr>
                                        <p:cTn id="42" dur="1" fill="hold">
                                          <p:stCondLst>
                                            <p:cond delay="0"/>
                                          </p:stCondLst>
                                        </p:cTn>
                                        <p:tgtEl>
                                          <p:spTgt spid="3"/>
                                        </p:tgtEl>
                                        <p:attrNameLst>
                                          <p:attrName>style.visibility</p:attrName>
                                        </p:attrNameLst>
                                      </p:cBhvr>
                                      <p:to>
                                        <p:strVal val="visible"/>
                                      </p:to>
                                    </p:set>
                                    <p:animEffect transition="in" filter="wipe(left)">
                                      <p:cBhvr>
                                        <p:cTn id="43" dur="500"/>
                                        <p:tgtEl>
                                          <p:spTgt spid="3"/>
                                        </p:tgtEl>
                                      </p:cBhvr>
                                    </p:animEffect>
                                  </p:childTnLst>
                                </p:cTn>
                              </p:par>
                            </p:childTnLst>
                          </p:cTn>
                        </p:par>
                        <p:par>
                          <p:cTn id="44" fill="hold">
                            <p:stCondLst>
                              <p:cond delay="5000"/>
                            </p:stCondLst>
                            <p:childTnLst>
                              <p:par>
                                <p:cTn id="45" presetID="22" presetClass="entr" presetSubtype="8" fill="hold" nodeType="afterEffect">
                                  <p:stCondLst>
                                    <p:cond delay="0"/>
                                  </p:stCondLst>
                                  <p:childTnLst>
                                    <p:set>
                                      <p:cBhvr>
                                        <p:cTn id="46" dur="1" fill="hold">
                                          <p:stCondLst>
                                            <p:cond delay="0"/>
                                          </p:stCondLst>
                                        </p:cTn>
                                        <p:tgtEl>
                                          <p:spTgt spid="2"/>
                                        </p:tgtEl>
                                        <p:attrNameLst>
                                          <p:attrName>style.visibility</p:attrName>
                                        </p:attrNameLst>
                                      </p:cBhvr>
                                      <p:to>
                                        <p:strVal val="visible"/>
                                      </p:to>
                                    </p:set>
                                    <p:animEffect transition="in" filter="wipe(left)">
                                      <p:cBhvr>
                                        <p:cTn id="4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5"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dirty="0"/>
              <a:t>IO </a:t>
            </a:r>
            <a:r>
              <a:rPr lang="ko-KR" altLang="en-US" dirty="0"/>
              <a:t>및 스냅샷 공간 조절</a:t>
            </a:r>
            <a:endParaRPr lang="ko-KR" sz="1800" i="1" dirty="0"/>
          </a:p>
        </p:txBody>
      </p:sp>
      <p:sp>
        <p:nvSpPr>
          <p:cNvPr id="4" name="Content Placeholder 1">
            <a:extLst>
              <a:ext uri="{FF2B5EF4-FFF2-40B4-BE49-F238E27FC236}">
                <a16:creationId xmlns:a16="http://schemas.microsoft.com/office/drawing/2014/main" id="{A3F1C231-1F55-4710-98EB-86E07A3E7BA2}"/>
              </a:ext>
            </a:extLst>
          </p:cNvPr>
          <p:cNvSpPr txBox="1">
            <a:spLocks/>
          </p:cNvSpPr>
          <p:nvPr/>
        </p:nvSpPr>
        <p:spPr>
          <a:xfrm>
            <a:off x="461962" y="858950"/>
            <a:ext cx="8229601" cy="439914"/>
          </a:xfrm>
          <a:prstGeom prst="rect">
            <a:avLst/>
          </a:prstGeom>
        </p:spPr>
        <p:txBody>
          <a:bodyPr vert="horz" wrap="square" lIns="0" tIns="0" rIns="0" bIns="0" rtlCol="0" anchor="ctr">
            <a:noAutofit/>
          </a:bodyPr>
          <a:lstStyle>
            <a:lvl1pPr marL="271457" indent="-271457" algn="l" defTabSz="686030" rtl="0" eaLnBrk="1" latinLnBrk="0" hangingPunct="1">
              <a:lnSpc>
                <a:spcPct val="100000"/>
              </a:lnSpc>
              <a:spcBef>
                <a:spcPts val="0"/>
              </a:spcBef>
              <a:buSzPct val="90000"/>
              <a:buFont typeface="Arial" pitchFamily="34" charset="0"/>
              <a:buChar char="•"/>
              <a:defRPr sz="2400" kern="1200" spc="0" baseline="0">
                <a:solidFill>
                  <a:schemeClr val="tx1">
                    <a:lumMod val="50000"/>
                    <a:lumOff val="50000"/>
                  </a:schemeClr>
                </a:solidFill>
                <a:latin typeface="+mn-lt"/>
                <a:ea typeface="+mn-ea"/>
                <a:cs typeface="+mn-cs"/>
              </a:defRPr>
            </a:lvl1pPr>
            <a:lvl2pPr marL="266693" indent="-266693" algn="l" defTabSz="686030" rtl="0" eaLnBrk="1" latinLnBrk="0" hangingPunct="1">
              <a:lnSpc>
                <a:spcPct val="100000"/>
              </a:lnSpc>
              <a:spcBef>
                <a:spcPts val="0"/>
              </a:spcBef>
              <a:buClr>
                <a:schemeClr val="tx1">
                  <a:lumMod val="50000"/>
                  <a:lumOff val="50000"/>
                </a:schemeClr>
              </a:buClr>
              <a:buSzPct val="90000"/>
              <a:buFont typeface="Arial" pitchFamily="34" charset="0"/>
              <a:buChar char="•"/>
              <a:tabLst/>
              <a:defRPr sz="2000" kern="1200" spc="0" baseline="0">
                <a:solidFill>
                  <a:schemeClr val="tx1">
                    <a:lumMod val="50000"/>
                    <a:lumOff val="50000"/>
                  </a:schemeClr>
                </a:solidFill>
                <a:latin typeface="+mn-lt"/>
                <a:ea typeface="+mn-ea"/>
                <a:cs typeface="+mn-cs"/>
              </a:defRPr>
            </a:lvl2pPr>
            <a:lvl3pPr marL="686057" indent="-213202" algn="l" defTabSz="686030" rtl="0" eaLnBrk="1" latinLnBrk="0" hangingPunct="1">
              <a:lnSpc>
                <a:spcPct val="90000"/>
              </a:lnSpc>
              <a:spcBef>
                <a:spcPct val="20000"/>
              </a:spcBef>
              <a:buSzPct val="90000"/>
              <a:buFont typeface="Arial" pitchFamily="34" charset="0"/>
              <a:buChar char="•"/>
              <a:defRPr sz="1800" kern="1200" spc="0" baseline="0">
                <a:gradFill flip="none" rotWithShape="1">
                  <a:gsLst>
                    <a:gs pos="0">
                      <a:schemeClr val="bg1">
                        <a:lumMod val="50000"/>
                      </a:schemeClr>
                    </a:gs>
                    <a:gs pos="100000">
                      <a:schemeClr val="bg1">
                        <a:lumMod val="50000"/>
                      </a:schemeClr>
                    </a:gs>
                  </a:gsLst>
                  <a:lin ang="16200000" scaled="0"/>
                  <a:tileRect/>
                </a:gradFill>
                <a:latin typeface="+mn-lt"/>
                <a:ea typeface="+mn-ea"/>
                <a:cs typeface="+mn-cs"/>
              </a:defRPr>
            </a:lvl3pPr>
            <a:lvl4pPr marL="1112462" indent="-167942" algn="l" defTabSz="686030" rtl="0" eaLnBrk="1" latinLnBrk="0" hangingPunct="1">
              <a:lnSpc>
                <a:spcPct val="90000"/>
              </a:lnSpc>
              <a:spcBef>
                <a:spcPct val="20000"/>
              </a:spcBef>
              <a:buSzPct val="90000"/>
              <a:buFont typeface="Arial" pitchFamily="34" charset="0"/>
              <a:buChar char="•"/>
              <a:tabLst>
                <a:tab pos="686057" algn="l"/>
              </a:tabLst>
              <a:defRPr sz="1400" kern="1200" spc="0">
                <a:gradFill flip="none" rotWithShape="1">
                  <a:gsLst>
                    <a:gs pos="0">
                      <a:schemeClr val="bg1">
                        <a:lumMod val="50000"/>
                      </a:schemeClr>
                    </a:gs>
                    <a:gs pos="100000">
                      <a:schemeClr val="bg1">
                        <a:lumMod val="50000"/>
                      </a:schemeClr>
                    </a:gs>
                  </a:gsLst>
                  <a:lin ang="16200000" scaled="0"/>
                  <a:tileRect/>
                </a:gradFill>
                <a:latin typeface="+mn-lt"/>
                <a:ea typeface="+mn-ea"/>
                <a:cs typeface="+mn-cs"/>
              </a:defRPr>
            </a:lvl4pPr>
            <a:lvl5pPr marL="1285167" indent="-172706" algn="l" defTabSz="686030" rtl="0" eaLnBrk="1" latinLnBrk="0" hangingPunct="1">
              <a:lnSpc>
                <a:spcPct val="90000"/>
              </a:lnSpc>
              <a:spcBef>
                <a:spcPct val="20000"/>
              </a:spcBef>
              <a:buSzPct val="90000"/>
              <a:buFont typeface="Arial" pitchFamily="34" charset="0"/>
              <a:buChar char="•"/>
              <a:defRPr sz="1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1886582"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596"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612"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627"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lvl="0" indent="0" algn="ctr">
              <a:buNone/>
              <a:defRPr/>
            </a:pPr>
            <a:r>
              <a:rPr lang="en-US" altLang="ko-KR" sz="1400" b="1" dirty="0">
                <a:solidFill>
                  <a:schemeClr val="bg1"/>
                </a:solidFill>
                <a:latin typeface="맑은 고딕" panose="020B0503020000020004" pitchFamily="50" charset="-127"/>
                <a:ea typeface="맑은 고딕" panose="020B0503020000020004" pitchFamily="50" charset="-127"/>
              </a:rPr>
              <a:t>VMware </a:t>
            </a:r>
            <a:r>
              <a:rPr lang="ko-KR" altLang="en-US" sz="1400" b="1" dirty="0">
                <a:solidFill>
                  <a:schemeClr val="bg1"/>
                </a:solidFill>
                <a:latin typeface="맑은 고딕" panose="020B0503020000020004" pitchFamily="50" charset="-127"/>
                <a:ea typeface="맑은 고딕" panose="020B0503020000020004" pitchFamily="50" charset="-127"/>
              </a:rPr>
              <a:t>운영 환경에 부하를 최소화하기 위한 </a:t>
            </a:r>
            <a:r>
              <a:rPr lang="ko-KR" altLang="en-US" sz="1400" b="1" dirty="0">
                <a:solidFill>
                  <a:srgbClr val="00B492"/>
                </a:solidFill>
                <a:latin typeface="맑은 고딕" panose="020B0503020000020004" pitchFamily="50" charset="-127"/>
                <a:ea typeface="맑은 고딕" panose="020B0503020000020004" pitchFamily="50" charset="-127"/>
              </a:rPr>
              <a:t>데이터스토어 </a:t>
            </a:r>
            <a:r>
              <a:rPr lang="en-US" altLang="ko-KR" sz="1400" b="1" dirty="0">
                <a:solidFill>
                  <a:srgbClr val="00B492"/>
                </a:solidFill>
                <a:latin typeface="맑은 고딕" panose="020B0503020000020004" pitchFamily="50" charset="-127"/>
                <a:ea typeface="맑은 고딕" panose="020B0503020000020004" pitchFamily="50" charset="-127"/>
              </a:rPr>
              <a:t>Latency </a:t>
            </a:r>
            <a:r>
              <a:rPr lang="ko-KR" altLang="en-US" sz="1400" b="1" dirty="0">
                <a:solidFill>
                  <a:srgbClr val="00B492"/>
                </a:solidFill>
                <a:latin typeface="맑은 고딕" panose="020B0503020000020004" pitchFamily="50" charset="-127"/>
                <a:ea typeface="맑은 고딕" panose="020B0503020000020004" pitchFamily="50" charset="-127"/>
              </a:rPr>
              <a:t>설정 및 </a:t>
            </a:r>
            <a:r>
              <a:rPr lang="en-US" altLang="ko-KR" sz="1400" b="1" dirty="0">
                <a:solidFill>
                  <a:srgbClr val="00B492"/>
                </a:solidFill>
                <a:latin typeface="맑은 고딕" panose="020B0503020000020004" pitchFamily="50" charset="-127"/>
                <a:ea typeface="맑은 고딕" panose="020B0503020000020004" pitchFamily="50" charset="-127"/>
              </a:rPr>
              <a:t>VM </a:t>
            </a:r>
            <a:r>
              <a:rPr lang="ko-KR" altLang="en-US" sz="1400" b="1" dirty="0">
                <a:solidFill>
                  <a:srgbClr val="00B492"/>
                </a:solidFill>
                <a:latin typeface="맑은 고딕" panose="020B0503020000020004" pitchFamily="50" charset="-127"/>
                <a:ea typeface="맑은 고딕" panose="020B0503020000020004" pitchFamily="50" charset="-127"/>
              </a:rPr>
              <a:t>스냅샷 생성을 위한 스토리지 여유 공간 확인</a:t>
            </a:r>
            <a:endParaRPr lang="en-US" altLang="ko-KR" sz="1400" b="1" dirty="0">
              <a:solidFill>
                <a:srgbClr val="00B492"/>
              </a:solidFill>
              <a:latin typeface="맑은 고딕" panose="020B0503020000020004" pitchFamily="50" charset="-127"/>
              <a:ea typeface="맑은 고딕" panose="020B0503020000020004" pitchFamily="50" charset="-127"/>
            </a:endParaRPr>
          </a:p>
        </p:txBody>
      </p:sp>
      <p:pic>
        <p:nvPicPr>
          <p:cNvPr id="7" name="그림 6">
            <a:extLst>
              <a:ext uri="{FF2B5EF4-FFF2-40B4-BE49-F238E27FC236}">
                <a16:creationId xmlns:a16="http://schemas.microsoft.com/office/drawing/2014/main" id="{AE72FF8E-E1BA-4838-BD5F-BDD591678F48}"/>
              </a:ext>
            </a:extLst>
          </p:cNvPr>
          <p:cNvPicPr>
            <a:picLocks noChangeAspect="1"/>
          </p:cNvPicPr>
          <p:nvPr/>
        </p:nvPicPr>
        <p:blipFill>
          <a:blip r:embed="rId3"/>
          <a:stretch>
            <a:fillRect/>
          </a:stretch>
        </p:blipFill>
        <p:spPr>
          <a:xfrm>
            <a:off x="5285697" y="1381495"/>
            <a:ext cx="2753989" cy="3171086"/>
          </a:xfrm>
          <a:prstGeom prst="rect">
            <a:avLst/>
          </a:prstGeom>
        </p:spPr>
      </p:pic>
      <p:pic>
        <p:nvPicPr>
          <p:cNvPr id="3" name="그림 2">
            <a:extLst>
              <a:ext uri="{FF2B5EF4-FFF2-40B4-BE49-F238E27FC236}">
                <a16:creationId xmlns:a16="http://schemas.microsoft.com/office/drawing/2014/main" id="{806F01E3-2263-4EE0-AAD6-CF1D6A06F82F}"/>
              </a:ext>
            </a:extLst>
          </p:cNvPr>
          <p:cNvPicPr>
            <a:picLocks noChangeAspect="1"/>
          </p:cNvPicPr>
          <p:nvPr/>
        </p:nvPicPr>
        <p:blipFill>
          <a:blip r:embed="rId4"/>
          <a:stretch>
            <a:fillRect/>
          </a:stretch>
        </p:blipFill>
        <p:spPr>
          <a:xfrm>
            <a:off x="908018" y="1393398"/>
            <a:ext cx="3234917" cy="3159183"/>
          </a:xfrm>
          <a:prstGeom prst="rect">
            <a:avLst/>
          </a:prstGeom>
        </p:spPr>
      </p:pic>
      <p:sp>
        <p:nvSpPr>
          <p:cNvPr id="9" name="말풍선: 사각형 8">
            <a:extLst>
              <a:ext uri="{FF2B5EF4-FFF2-40B4-BE49-F238E27FC236}">
                <a16:creationId xmlns:a16="http://schemas.microsoft.com/office/drawing/2014/main" id="{8EF5C573-7D09-4A23-830E-5A01559ADE56}"/>
              </a:ext>
            </a:extLst>
          </p:cNvPr>
          <p:cNvSpPr/>
          <p:nvPr/>
        </p:nvSpPr>
        <p:spPr bwMode="auto">
          <a:xfrm>
            <a:off x="1772529" y="2257865"/>
            <a:ext cx="1547255" cy="441625"/>
          </a:xfrm>
          <a:prstGeom prst="wedgeRectCallout">
            <a:avLst>
              <a:gd name="adj1" fmla="val -45939"/>
              <a:gd name="adj2" fmla="val 109487"/>
            </a:avLst>
          </a:prstGeom>
          <a:solidFill>
            <a:srgbClr val="00E296"/>
          </a:solidFill>
          <a:ln w="12700">
            <a:solidFill>
              <a:srgbClr val="00E296"/>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txBody>
          <a:bodyPr lIns="18000" rIns="18000" rtlCol="0" anchor="ctr"/>
          <a:lstStyle/>
          <a:p>
            <a:pPr algn="ctr"/>
            <a:r>
              <a:rPr lang="ko-KR" altLang="en-US" sz="1000" b="1" dirty="0"/>
              <a:t>데이터스토어 별 </a:t>
            </a:r>
            <a:r>
              <a:rPr lang="en-US" altLang="ko-KR" sz="1000" b="1" dirty="0"/>
              <a:t>Latency </a:t>
            </a:r>
            <a:r>
              <a:rPr lang="ko-KR" altLang="en-US" sz="1000" b="1" dirty="0"/>
              <a:t>설정</a:t>
            </a:r>
          </a:p>
        </p:txBody>
      </p:sp>
      <p:sp>
        <p:nvSpPr>
          <p:cNvPr id="10" name="말풍선: 사각형 9">
            <a:extLst>
              <a:ext uri="{FF2B5EF4-FFF2-40B4-BE49-F238E27FC236}">
                <a16:creationId xmlns:a16="http://schemas.microsoft.com/office/drawing/2014/main" id="{37047900-1ED9-41E8-9648-40E582E3E298}"/>
              </a:ext>
            </a:extLst>
          </p:cNvPr>
          <p:cNvSpPr/>
          <p:nvPr/>
        </p:nvSpPr>
        <p:spPr bwMode="auto">
          <a:xfrm>
            <a:off x="6492431" y="2883878"/>
            <a:ext cx="1547255" cy="441625"/>
          </a:xfrm>
          <a:prstGeom prst="wedgeRectCallout">
            <a:avLst>
              <a:gd name="adj1" fmla="val 31343"/>
              <a:gd name="adj2" fmla="val -156497"/>
            </a:avLst>
          </a:prstGeom>
          <a:solidFill>
            <a:srgbClr val="00E296"/>
          </a:solidFill>
          <a:ln w="12700">
            <a:solidFill>
              <a:srgbClr val="00E296"/>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txBody>
          <a:bodyPr lIns="18000" rIns="18000" rtlCol="0" anchor="ctr"/>
          <a:lstStyle/>
          <a:p>
            <a:pPr algn="ctr"/>
            <a:r>
              <a:rPr lang="ko-KR" altLang="en-US" sz="1000" b="1" dirty="0"/>
              <a:t>데이터스토어 스냅샷 생성을 위한 </a:t>
            </a:r>
            <a:r>
              <a:rPr lang="ko-KR" altLang="en-US" sz="1000" b="1" dirty="0" err="1"/>
              <a:t>여유율</a:t>
            </a:r>
            <a:r>
              <a:rPr lang="ko-KR" altLang="en-US" sz="1000" b="1" dirty="0"/>
              <a:t> 조절 </a:t>
            </a:r>
          </a:p>
        </p:txBody>
      </p:sp>
    </p:spTree>
    <p:extLst>
      <p:ext uri="{BB962C8B-B14F-4D97-AF65-F5344CB8AC3E}">
        <p14:creationId xmlns:p14="http://schemas.microsoft.com/office/powerpoint/2010/main" val="4199781972"/>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0000" y="171451"/>
            <a:ext cx="8363938" cy="553998"/>
          </a:xfrm>
        </p:spPr>
        <p:txBody>
          <a:bodyPr/>
          <a:lstStyle/>
          <a:p>
            <a:r>
              <a:rPr lang="ko-KR" altLang="en-US" dirty="0"/>
              <a:t>손쉬운 백업 및 마이그레이션 기능</a:t>
            </a:r>
            <a:endParaRPr lang="ko-KR" sz="1800" i="1" dirty="0"/>
          </a:p>
        </p:txBody>
      </p:sp>
      <p:pic>
        <p:nvPicPr>
          <p:cNvPr id="42" name="그림 41">
            <a:extLst>
              <a:ext uri="{FF2B5EF4-FFF2-40B4-BE49-F238E27FC236}">
                <a16:creationId xmlns:a16="http://schemas.microsoft.com/office/drawing/2014/main" id="{7E85C220-2346-4C09-B4F5-1C34FB230155}"/>
              </a:ext>
            </a:extLst>
          </p:cNvPr>
          <p:cNvPicPr>
            <a:picLocks noChangeAspect="1"/>
          </p:cNvPicPr>
          <p:nvPr/>
        </p:nvPicPr>
        <p:blipFill>
          <a:blip r:embed="rId3"/>
          <a:stretch>
            <a:fillRect/>
          </a:stretch>
        </p:blipFill>
        <p:spPr>
          <a:xfrm>
            <a:off x="468313" y="1295400"/>
            <a:ext cx="4391758" cy="3328988"/>
          </a:xfrm>
          <a:prstGeom prst="rect">
            <a:avLst/>
          </a:prstGeom>
        </p:spPr>
      </p:pic>
      <p:grpSp>
        <p:nvGrpSpPr>
          <p:cNvPr id="6" name="그룹 5">
            <a:extLst>
              <a:ext uri="{FF2B5EF4-FFF2-40B4-BE49-F238E27FC236}">
                <a16:creationId xmlns:a16="http://schemas.microsoft.com/office/drawing/2014/main" id="{B7055C6C-75DE-4F6B-A2ED-703F041546AB}"/>
              </a:ext>
            </a:extLst>
          </p:cNvPr>
          <p:cNvGrpSpPr/>
          <p:nvPr/>
        </p:nvGrpSpPr>
        <p:grpSpPr>
          <a:xfrm>
            <a:off x="4136993" y="1189608"/>
            <a:ext cx="843381" cy="3559945"/>
            <a:chOff x="6286092" y="1145385"/>
            <a:chExt cx="653693" cy="2845624"/>
          </a:xfrm>
        </p:grpSpPr>
        <p:grpSp>
          <p:nvGrpSpPr>
            <p:cNvPr id="7" name="그룹 6">
              <a:extLst>
                <a:ext uri="{FF2B5EF4-FFF2-40B4-BE49-F238E27FC236}">
                  <a16:creationId xmlns:a16="http://schemas.microsoft.com/office/drawing/2014/main" id="{B013B1C8-6931-4B7B-9CBC-16E43C3540BC}"/>
                </a:ext>
              </a:extLst>
            </p:cNvPr>
            <p:cNvGrpSpPr/>
            <p:nvPr/>
          </p:nvGrpSpPr>
          <p:grpSpPr>
            <a:xfrm>
              <a:off x="6286092" y="1145385"/>
              <a:ext cx="596333" cy="552055"/>
              <a:chOff x="9491490" y="412408"/>
              <a:chExt cx="596333" cy="552055"/>
            </a:xfrm>
          </p:grpSpPr>
          <p:sp>
            <p:nvSpPr>
              <p:cNvPr id="38" name="이등변 삼각형 37">
                <a:extLst>
                  <a:ext uri="{FF2B5EF4-FFF2-40B4-BE49-F238E27FC236}">
                    <a16:creationId xmlns:a16="http://schemas.microsoft.com/office/drawing/2014/main" id="{4ECEFCE2-C61B-478B-BAB9-0055C7B1C390}"/>
                  </a:ext>
                </a:extLst>
              </p:cNvPr>
              <p:cNvSpPr/>
              <p:nvPr/>
            </p:nvSpPr>
            <p:spPr bwMode="auto">
              <a:xfrm rot="14507006">
                <a:off x="9581676" y="322222"/>
                <a:ext cx="383867" cy="564239"/>
              </a:xfrm>
              <a:prstGeom prst="triangle">
                <a:avLst/>
              </a:prstGeom>
              <a:solidFill>
                <a:srgbClr val="00373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ko-KR" altLang="en-US" b="1" spc="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39" name="이등변 삼각형 38">
                <a:extLst>
                  <a:ext uri="{FF2B5EF4-FFF2-40B4-BE49-F238E27FC236}">
                    <a16:creationId xmlns:a16="http://schemas.microsoft.com/office/drawing/2014/main" id="{DAC0CEBA-417D-4B53-8F91-EE7F79968CB3}"/>
                  </a:ext>
                </a:extLst>
              </p:cNvPr>
              <p:cNvSpPr/>
              <p:nvPr/>
            </p:nvSpPr>
            <p:spPr bwMode="auto">
              <a:xfrm rot="16612231">
                <a:off x="9613770" y="490410"/>
                <a:ext cx="383867" cy="564239"/>
              </a:xfrm>
              <a:prstGeom prst="triangle">
                <a:avLst/>
              </a:prstGeom>
              <a:solidFill>
                <a:srgbClr val="00373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ko-KR" altLang="en-US" b="1" spc="0" dirty="0">
                  <a:gradFill>
                    <a:gsLst>
                      <a:gs pos="0">
                        <a:srgbClr val="FFFFFF"/>
                      </a:gs>
                      <a:gs pos="100000">
                        <a:srgbClr val="FFFFFF"/>
                      </a:gs>
                    </a:gsLst>
                    <a:lin ang="5400000" scaled="0"/>
                  </a:gradFill>
                  <a:latin typeface="+mj-lt"/>
                  <a:ea typeface="Segoe UI" pitchFamily="34" charset="0"/>
                  <a:cs typeface="Segoe UI" pitchFamily="34" charset="0"/>
                </a:endParaRPr>
              </a:p>
            </p:txBody>
          </p:sp>
        </p:grpSp>
        <p:grpSp>
          <p:nvGrpSpPr>
            <p:cNvPr id="8" name="그룹 7">
              <a:extLst>
                <a:ext uri="{FF2B5EF4-FFF2-40B4-BE49-F238E27FC236}">
                  <a16:creationId xmlns:a16="http://schemas.microsoft.com/office/drawing/2014/main" id="{26625B2B-0F26-4DED-8AC9-779DF6116B75}"/>
                </a:ext>
              </a:extLst>
            </p:cNvPr>
            <p:cNvGrpSpPr/>
            <p:nvPr/>
          </p:nvGrpSpPr>
          <p:grpSpPr>
            <a:xfrm>
              <a:off x="6286092" y="1309437"/>
              <a:ext cx="596333" cy="552055"/>
              <a:chOff x="9491490" y="412408"/>
              <a:chExt cx="596333" cy="552055"/>
            </a:xfrm>
          </p:grpSpPr>
          <p:sp>
            <p:nvSpPr>
              <p:cNvPr id="36" name="이등변 삼각형 35">
                <a:extLst>
                  <a:ext uri="{FF2B5EF4-FFF2-40B4-BE49-F238E27FC236}">
                    <a16:creationId xmlns:a16="http://schemas.microsoft.com/office/drawing/2014/main" id="{C0CDCAF7-0A22-4055-9F24-150B49425253}"/>
                  </a:ext>
                </a:extLst>
              </p:cNvPr>
              <p:cNvSpPr/>
              <p:nvPr/>
            </p:nvSpPr>
            <p:spPr bwMode="auto">
              <a:xfrm rot="14507006">
                <a:off x="9581676" y="322222"/>
                <a:ext cx="383867" cy="564239"/>
              </a:xfrm>
              <a:prstGeom prst="triangle">
                <a:avLst/>
              </a:prstGeom>
              <a:solidFill>
                <a:srgbClr val="00373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ko-KR" altLang="en-US" b="1" spc="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37" name="이등변 삼각형 36">
                <a:extLst>
                  <a:ext uri="{FF2B5EF4-FFF2-40B4-BE49-F238E27FC236}">
                    <a16:creationId xmlns:a16="http://schemas.microsoft.com/office/drawing/2014/main" id="{D0D5DFDB-DD77-44ED-982E-09BCB6DC8D32}"/>
                  </a:ext>
                </a:extLst>
              </p:cNvPr>
              <p:cNvSpPr/>
              <p:nvPr/>
            </p:nvSpPr>
            <p:spPr bwMode="auto">
              <a:xfrm rot="16612231">
                <a:off x="9613770" y="490410"/>
                <a:ext cx="383867" cy="564239"/>
              </a:xfrm>
              <a:prstGeom prst="triangle">
                <a:avLst/>
              </a:prstGeom>
              <a:solidFill>
                <a:srgbClr val="00373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ko-KR" altLang="en-US" b="1" spc="0" dirty="0">
                  <a:gradFill>
                    <a:gsLst>
                      <a:gs pos="0">
                        <a:srgbClr val="FFFFFF"/>
                      </a:gs>
                      <a:gs pos="100000">
                        <a:srgbClr val="FFFFFF"/>
                      </a:gs>
                    </a:gsLst>
                    <a:lin ang="5400000" scaled="0"/>
                  </a:gradFill>
                  <a:latin typeface="+mj-lt"/>
                  <a:ea typeface="Segoe UI" pitchFamily="34" charset="0"/>
                  <a:cs typeface="Segoe UI" pitchFamily="34" charset="0"/>
                </a:endParaRPr>
              </a:p>
            </p:txBody>
          </p:sp>
        </p:grpSp>
        <p:grpSp>
          <p:nvGrpSpPr>
            <p:cNvPr id="9" name="그룹 8">
              <a:extLst>
                <a:ext uri="{FF2B5EF4-FFF2-40B4-BE49-F238E27FC236}">
                  <a16:creationId xmlns:a16="http://schemas.microsoft.com/office/drawing/2014/main" id="{6B793253-F77C-4EF3-AE95-624D36C006BC}"/>
                </a:ext>
              </a:extLst>
            </p:cNvPr>
            <p:cNvGrpSpPr/>
            <p:nvPr/>
          </p:nvGrpSpPr>
          <p:grpSpPr>
            <a:xfrm>
              <a:off x="6286092" y="1505506"/>
              <a:ext cx="596333" cy="552055"/>
              <a:chOff x="9491490" y="412408"/>
              <a:chExt cx="596333" cy="552055"/>
            </a:xfrm>
          </p:grpSpPr>
          <p:sp>
            <p:nvSpPr>
              <p:cNvPr id="34" name="이등변 삼각형 33">
                <a:extLst>
                  <a:ext uri="{FF2B5EF4-FFF2-40B4-BE49-F238E27FC236}">
                    <a16:creationId xmlns:a16="http://schemas.microsoft.com/office/drawing/2014/main" id="{11DADB4B-6992-44CD-810B-226A09EA9694}"/>
                  </a:ext>
                </a:extLst>
              </p:cNvPr>
              <p:cNvSpPr/>
              <p:nvPr/>
            </p:nvSpPr>
            <p:spPr bwMode="auto">
              <a:xfrm rot="14507006">
                <a:off x="9581676" y="322222"/>
                <a:ext cx="383867" cy="564239"/>
              </a:xfrm>
              <a:prstGeom prst="triangle">
                <a:avLst/>
              </a:prstGeom>
              <a:solidFill>
                <a:srgbClr val="00373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ko-KR" altLang="en-US" b="1" spc="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35" name="이등변 삼각형 34">
                <a:extLst>
                  <a:ext uri="{FF2B5EF4-FFF2-40B4-BE49-F238E27FC236}">
                    <a16:creationId xmlns:a16="http://schemas.microsoft.com/office/drawing/2014/main" id="{969F05AA-5FD3-497D-B1E5-6DC5A7B549DF}"/>
                  </a:ext>
                </a:extLst>
              </p:cNvPr>
              <p:cNvSpPr/>
              <p:nvPr/>
            </p:nvSpPr>
            <p:spPr bwMode="auto">
              <a:xfrm rot="16612231">
                <a:off x="9613770" y="490410"/>
                <a:ext cx="383867" cy="564239"/>
              </a:xfrm>
              <a:prstGeom prst="triangle">
                <a:avLst/>
              </a:prstGeom>
              <a:solidFill>
                <a:srgbClr val="00373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ko-KR" altLang="en-US" b="1" spc="0" dirty="0">
                  <a:gradFill>
                    <a:gsLst>
                      <a:gs pos="0">
                        <a:srgbClr val="FFFFFF"/>
                      </a:gs>
                      <a:gs pos="100000">
                        <a:srgbClr val="FFFFFF"/>
                      </a:gs>
                    </a:gsLst>
                    <a:lin ang="5400000" scaled="0"/>
                  </a:gradFill>
                  <a:latin typeface="+mj-lt"/>
                  <a:ea typeface="Segoe UI" pitchFamily="34" charset="0"/>
                  <a:cs typeface="Segoe UI" pitchFamily="34" charset="0"/>
                </a:endParaRPr>
              </a:p>
            </p:txBody>
          </p:sp>
        </p:grpSp>
        <p:grpSp>
          <p:nvGrpSpPr>
            <p:cNvPr id="10" name="그룹 9">
              <a:extLst>
                <a:ext uri="{FF2B5EF4-FFF2-40B4-BE49-F238E27FC236}">
                  <a16:creationId xmlns:a16="http://schemas.microsoft.com/office/drawing/2014/main" id="{248C304F-EAA7-4B41-A0B8-29C33F3DCB24}"/>
                </a:ext>
              </a:extLst>
            </p:cNvPr>
            <p:cNvGrpSpPr/>
            <p:nvPr/>
          </p:nvGrpSpPr>
          <p:grpSpPr>
            <a:xfrm>
              <a:off x="6286092" y="1691908"/>
              <a:ext cx="596333" cy="552055"/>
              <a:chOff x="9491490" y="412408"/>
              <a:chExt cx="596333" cy="552055"/>
            </a:xfrm>
          </p:grpSpPr>
          <p:sp>
            <p:nvSpPr>
              <p:cNvPr id="32" name="이등변 삼각형 31">
                <a:extLst>
                  <a:ext uri="{FF2B5EF4-FFF2-40B4-BE49-F238E27FC236}">
                    <a16:creationId xmlns:a16="http://schemas.microsoft.com/office/drawing/2014/main" id="{733F4D51-D0D7-44D8-BDF2-EFE0BF642451}"/>
                  </a:ext>
                </a:extLst>
              </p:cNvPr>
              <p:cNvSpPr/>
              <p:nvPr/>
            </p:nvSpPr>
            <p:spPr bwMode="auto">
              <a:xfrm rot="14507006">
                <a:off x="9581676" y="322222"/>
                <a:ext cx="383867" cy="564239"/>
              </a:xfrm>
              <a:prstGeom prst="triangle">
                <a:avLst/>
              </a:prstGeom>
              <a:solidFill>
                <a:srgbClr val="00373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ko-KR" altLang="en-US" b="1" spc="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33" name="이등변 삼각형 32">
                <a:extLst>
                  <a:ext uri="{FF2B5EF4-FFF2-40B4-BE49-F238E27FC236}">
                    <a16:creationId xmlns:a16="http://schemas.microsoft.com/office/drawing/2014/main" id="{46E6477A-459B-4C48-BC65-3BE8770A7DE0}"/>
                  </a:ext>
                </a:extLst>
              </p:cNvPr>
              <p:cNvSpPr/>
              <p:nvPr/>
            </p:nvSpPr>
            <p:spPr bwMode="auto">
              <a:xfrm rot="16612231">
                <a:off x="9613770" y="490410"/>
                <a:ext cx="383867" cy="564239"/>
              </a:xfrm>
              <a:prstGeom prst="triangle">
                <a:avLst/>
              </a:prstGeom>
              <a:solidFill>
                <a:srgbClr val="00373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ko-KR" altLang="en-US" b="1" spc="0" dirty="0">
                  <a:gradFill>
                    <a:gsLst>
                      <a:gs pos="0">
                        <a:srgbClr val="FFFFFF"/>
                      </a:gs>
                      <a:gs pos="100000">
                        <a:srgbClr val="FFFFFF"/>
                      </a:gs>
                    </a:gsLst>
                    <a:lin ang="5400000" scaled="0"/>
                  </a:gradFill>
                  <a:latin typeface="+mj-lt"/>
                  <a:ea typeface="Segoe UI" pitchFamily="34" charset="0"/>
                  <a:cs typeface="Segoe UI" pitchFamily="34" charset="0"/>
                </a:endParaRPr>
              </a:p>
            </p:txBody>
          </p:sp>
        </p:grpSp>
        <p:grpSp>
          <p:nvGrpSpPr>
            <p:cNvPr id="11" name="그룹 10">
              <a:extLst>
                <a:ext uri="{FF2B5EF4-FFF2-40B4-BE49-F238E27FC236}">
                  <a16:creationId xmlns:a16="http://schemas.microsoft.com/office/drawing/2014/main" id="{1500272E-6C63-415E-AD56-144ECB7F2ACE}"/>
                </a:ext>
              </a:extLst>
            </p:cNvPr>
            <p:cNvGrpSpPr/>
            <p:nvPr/>
          </p:nvGrpSpPr>
          <p:grpSpPr>
            <a:xfrm>
              <a:off x="6286092" y="1929112"/>
              <a:ext cx="596333" cy="552055"/>
              <a:chOff x="9491490" y="412408"/>
              <a:chExt cx="596333" cy="552055"/>
            </a:xfrm>
          </p:grpSpPr>
          <p:sp>
            <p:nvSpPr>
              <p:cNvPr id="30" name="이등변 삼각형 29">
                <a:extLst>
                  <a:ext uri="{FF2B5EF4-FFF2-40B4-BE49-F238E27FC236}">
                    <a16:creationId xmlns:a16="http://schemas.microsoft.com/office/drawing/2014/main" id="{8D664241-FCE1-4738-ABF2-E441DEF040B8}"/>
                  </a:ext>
                </a:extLst>
              </p:cNvPr>
              <p:cNvSpPr/>
              <p:nvPr/>
            </p:nvSpPr>
            <p:spPr bwMode="auto">
              <a:xfrm rot="14507006">
                <a:off x="9581676" y="322222"/>
                <a:ext cx="383867" cy="564239"/>
              </a:xfrm>
              <a:prstGeom prst="triangle">
                <a:avLst/>
              </a:prstGeom>
              <a:solidFill>
                <a:srgbClr val="00373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ko-KR" altLang="en-US" b="1" spc="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31" name="이등변 삼각형 30">
                <a:extLst>
                  <a:ext uri="{FF2B5EF4-FFF2-40B4-BE49-F238E27FC236}">
                    <a16:creationId xmlns:a16="http://schemas.microsoft.com/office/drawing/2014/main" id="{43092536-81C8-4DD9-8ED9-0C10DB1157F5}"/>
                  </a:ext>
                </a:extLst>
              </p:cNvPr>
              <p:cNvSpPr/>
              <p:nvPr/>
            </p:nvSpPr>
            <p:spPr bwMode="auto">
              <a:xfrm rot="16612231">
                <a:off x="9613770" y="490410"/>
                <a:ext cx="383867" cy="564239"/>
              </a:xfrm>
              <a:prstGeom prst="triangle">
                <a:avLst/>
              </a:prstGeom>
              <a:solidFill>
                <a:srgbClr val="00373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ko-KR" altLang="en-US" b="1" spc="0" dirty="0">
                  <a:gradFill>
                    <a:gsLst>
                      <a:gs pos="0">
                        <a:srgbClr val="FFFFFF"/>
                      </a:gs>
                      <a:gs pos="100000">
                        <a:srgbClr val="FFFFFF"/>
                      </a:gs>
                    </a:gsLst>
                    <a:lin ang="5400000" scaled="0"/>
                  </a:gradFill>
                  <a:latin typeface="+mj-lt"/>
                  <a:ea typeface="Segoe UI" pitchFamily="34" charset="0"/>
                  <a:cs typeface="Segoe UI" pitchFamily="34" charset="0"/>
                </a:endParaRPr>
              </a:p>
            </p:txBody>
          </p:sp>
        </p:grpSp>
        <p:grpSp>
          <p:nvGrpSpPr>
            <p:cNvPr id="12" name="그룹 11">
              <a:extLst>
                <a:ext uri="{FF2B5EF4-FFF2-40B4-BE49-F238E27FC236}">
                  <a16:creationId xmlns:a16="http://schemas.microsoft.com/office/drawing/2014/main" id="{96CCD770-731F-4B24-A42E-EF14378CB75C}"/>
                </a:ext>
              </a:extLst>
            </p:cNvPr>
            <p:cNvGrpSpPr/>
            <p:nvPr/>
          </p:nvGrpSpPr>
          <p:grpSpPr>
            <a:xfrm>
              <a:off x="6286092" y="2102490"/>
              <a:ext cx="596333" cy="552055"/>
              <a:chOff x="9491490" y="412408"/>
              <a:chExt cx="596333" cy="552055"/>
            </a:xfrm>
          </p:grpSpPr>
          <p:sp>
            <p:nvSpPr>
              <p:cNvPr id="28" name="이등변 삼각형 27">
                <a:extLst>
                  <a:ext uri="{FF2B5EF4-FFF2-40B4-BE49-F238E27FC236}">
                    <a16:creationId xmlns:a16="http://schemas.microsoft.com/office/drawing/2014/main" id="{C5E03BBA-1F01-4DF9-9494-8397649E1D4D}"/>
                  </a:ext>
                </a:extLst>
              </p:cNvPr>
              <p:cNvSpPr/>
              <p:nvPr/>
            </p:nvSpPr>
            <p:spPr bwMode="auto">
              <a:xfrm rot="14507006">
                <a:off x="9581676" y="322222"/>
                <a:ext cx="383867" cy="564239"/>
              </a:xfrm>
              <a:prstGeom prst="triangle">
                <a:avLst/>
              </a:prstGeom>
              <a:solidFill>
                <a:srgbClr val="00373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ko-KR" altLang="en-US" b="1" spc="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29" name="이등변 삼각형 28">
                <a:extLst>
                  <a:ext uri="{FF2B5EF4-FFF2-40B4-BE49-F238E27FC236}">
                    <a16:creationId xmlns:a16="http://schemas.microsoft.com/office/drawing/2014/main" id="{6FC70B1E-C4F0-419A-A90E-293A07302D5A}"/>
                  </a:ext>
                </a:extLst>
              </p:cNvPr>
              <p:cNvSpPr/>
              <p:nvPr/>
            </p:nvSpPr>
            <p:spPr bwMode="auto">
              <a:xfrm rot="16612231">
                <a:off x="9613770" y="490410"/>
                <a:ext cx="383867" cy="564239"/>
              </a:xfrm>
              <a:prstGeom prst="triangle">
                <a:avLst/>
              </a:prstGeom>
              <a:solidFill>
                <a:srgbClr val="00373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ko-KR" altLang="en-US" b="1" spc="0" dirty="0">
                  <a:gradFill>
                    <a:gsLst>
                      <a:gs pos="0">
                        <a:srgbClr val="FFFFFF"/>
                      </a:gs>
                      <a:gs pos="100000">
                        <a:srgbClr val="FFFFFF"/>
                      </a:gs>
                    </a:gsLst>
                    <a:lin ang="5400000" scaled="0"/>
                  </a:gradFill>
                  <a:latin typeface="+mj-lt"/>
                  <a:ea typeface="Segoe UI" pitchFamily="34" charset="0"/>
                  <a:cs typeface="Segoe UI" pitchFamily="34" charset="0"/>
                </a:endParaRPr>
              </a:p>
            </p:txBody>
          </p:sp>
        </p:grpSp>
        <p:grpSp>
          <p:nvGrpSpPr>
            <p:cNvPr id="13" name="그룹 12">
              <a:extLst>
                <a:ext uri="{FF2B5EF4-FFF2-40B4-BE49-F238E27FC236}">
                  <a16:creationId xmlns:a16="http://schemas.microsoft.com/office/drawing/2014/main" id="{EEF04277-A87B-4F2C-9830-6F8BF692702B}"/>
                </a:ext>
              </a:extLst>
            </p:cNvPr>
            <p:cNvGrpSpPr/>
            <p:nvPr/>
          </p:nvGrpSpPr>
          <p:grpSpPr>
            <a:xfrm>
              <a:off x="6286092" y="2266542"/>
              <a:ext cx="596333" cy="552055"/>
              <a:chOff x="9491490" y="412408"/>
              <a:chExt cx="596333" cy="552055"/>
            </a:xfrm>
          </p:grpSpPr>
          <p:sp>
            <p:nvSpPr>
              <p:cNvPr id="26" name="이등변 삼각형 25">
                <a:extLst>
                  <a:ext uri="{FF2B5EF4-FFF2-40B4-BE49-F238E27FC236}">
                    <a16:creationId xmlns:a16="http://schemas.microsoft.com/office/drawing/2014/main" id="{8979B3C4-C467-445A-9C66-E26421B29F2E}"/>
                  </a:ext>
                </a:extLst>
              </p:cNvPr>
              <p:cNvSpPr/>
              <p:nvPr/>
            </p:nvSpPr>
            <p:spPr bwMode="auto">
              <a:xfrm rot="14507006">
                <a:off x="9581676" y="322222"/>
                <a:ext cx="383867" cy="564239"/>
              </a:xfrm>
              <a:prstGeom prst="triangle">
                <a:avLst/>
              </a:prstGeom>
              <a:solidFill>
                <a:srgbClr val="00373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ko-KR" altLang="en-US" b="1" spc="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27" name="이등변 삼각형 26">
                <a:extLst>
                  <a:ext uri="{FF2B5EF4-FFF2-40B4-BE49-F238E27FC236}">
                    <a16:creationId xmlns:a16="http://schemas.microsoft.com/office/drawing/2014/main" id="{8009D761-35CE-43A8-93C1-C19C5222FA42}"/>
                  </a:ext>
                </a:extLst>
              </p:cNvPr>
              <p:cNvSpPr/>
              <p:nvPr/>
            </p:nvSpPr>
            <p:spPr bwMode="auto">
              <a:xfrm rot="16612231">
                <a:off x="9613770" y="490410"/>
                <a:ext cx="383867" cy="564239"/>
              </a:xfrm>
              <a:prstGeom prst="triangle">
                <a:avLst/>
              </a:prstGeom>
              <a:solidFill>
                <a:srgbClr val="00373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ko-KR" altLang="en-US" b="1" spc="0" dirty="0">
                  <a:gradFill>
                    <a:gsLst>
                      <a:gs pos="0">
                        <a:srgbClr val="FFFFFF"/>
                      </a:gs>
                      <a:gs pos="100000">
                        <a:srgbClr val="FFFFFF"/>
                      </a:gs>
                    </a:gsLst>
                    <a:lin ang="5400000" scaled="0"/>
                  </a:gradFill>
                  <a:latin typeface="+mj-lt"/>
                  <a:ea typeface="Segoe UI" pitchFamily="34" charset="0"/>
                  <a:cs typeface="Segoe UI" pitchFamily="34" charset="0"/>
                </a:endParaRPr>
              </a:p>
            </p:txBody>
          </p:sp>
        </p:grpSp>
        <p:grpSp>
          <p:nvGrpSpPr>
            <p:cNvPr id="14" name="그룹 13">
              <a:extLst>
                <a:ext uri="{FF2B5EF4-FFF2-40B4-BE49-F238E27FC236}">
                  <a16:creationId xmlns:a16="http://schemas.microsoft.com/office/drawing/2014/main" id="{5AB175CB-E14B-49FE-A24F-681EEF275860}"/>
                </a:ext>
              </a:extLst>
            </p:cNvPr>
            <p:cNvGrpSpPr/>
            <p:nvPr/>
          </p:nvGrpSpPr>
          <p:grpSpPr>
            <a:xfrm>
              <a:off x="6286092" y="2515879"/>
              <a:ext cx="596333" cy="552055"/>
              <a:chOff x="9491490" y="412408"/>
              <a:chExt cx="596333" cy="552055"/>
            </a:xfrm>
          </p:grpSpPr>
          <p:sp>
            <p:nvSpPr>
              <p:cNvPr id="24" name="이등변 삼각형 23">
                <a:extLst>
                  <a:ext uri="{FF2B5EF4-FFF2-40B4-BE49-F238E27FC236}">
                    <a16:creationId xmlns:a16="http://schemas.microsoft.com/office/drawing/2014/main" id="{A2D386A2-A288-408D-BA6F-1B4AE5C37303}"/>
                  </a:ext>
                </a:extLst>
              </p:cNvPr>
              <p:cNvSpPr/>
              <p:nvPr/>
            </p:nvSpPr>
            <p:spPr bwMode="auto">
              <a:xfrm rot="14507006">
                <a:off x="9581676" y="322222"/>
                <a:ext cx="383867" cy="564239"/>
              </a:xfrm>
              <a:prstGeom prst="triangle">
                <a:avLst/>
              </a:prstGeom>
              <a:solidFill>
                <a:srgbClr val="00373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ko-KR" altLang="en-US" b="1" spc="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25" name="이등변 삼각형 24">
                <a:extLst>
                  <a:ext uri="{FF2B5EF4-FFF2-40B4-BE49-F238E27FC236}">
                    <a16:creationId xmlns:a16="http://schemas.microsoft.com/office/drawing/2014/main" id="{185F1157-2D0D-4D07-BA95-5E31FBCD3927}"/>
                  </a:ext>
                </a:extLst>
              </p:cNvPr>
              <p:cNvSpPr/>
              <p:nvPr/>
            </p:nvSpPr>
            <p:spPr bwMode="auto">
              <a:xfrm rot="16612231">
                <a:off x="9613770" y="490410"/>
                <a:ext cx="383867" cy="564239"/>
              </a:xfrm>
              <a:prstGeom prst="triangle">
                <a:avLst/>
              </a:prstGeom>
              <a:solidFill>
                <a:srgbClr val="00373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ko-KR" altLang="en-US" b="1" spc="0" dirty="0">
                  <a:gradFill>
                    <a:gsLst>
                      <a:gs pos="0">
                        <a:srgbClr val="FFFFFF"/>
                      </a:gs>
                      <a:gs pos="100000">
                        <a:srgbClr val="FFFFFF"/>
                      </a:gs>
                    </a:gsLst>
                    <a:lin ang="5400000" scaled="0"/>
                  </a:gradFill>
                  <a:latin typeface="+mj-lt"/>
                  <a:ea typeface="Segoe UI" pitchFamily="34" charset="0"/>
                  <a:cs typeface="Segoe UI" pitchFamily="34" charset="0"/>
                </a:endParaRPr>
              </a:p>
            </p:txBody>
          </p:sp>
        </p:grpSp>
        <p:grpSp>
          <p:nvGrpSpPr>
            <p:cNvPr id="15" name="그룹 14">
              <a:extLst>
                <a:ext uri="{FF2B5EF4-FFF2-40B4-BE49-F238E27FC236}">
                  <a16:creationId xmlns:a16="http://schemas.microsoft.com/office/drawing/2014/main" id="{6363313D-5043-4C55-8C8E-9B93123B1911}"/>
                </a:ext>
              </a:extLst>
            </p:cNvPr>
            <p:cNvGrpSpPr/>
            <p:nvPr/>
          </p:nvGrpSpPr>
          <p:grpSpPr>
            <a:xfrm>
              <a:off x="6343452" y="2957795"/>
              <a:ext cx="596333" cy="552055"/>
              <a:chOff x="9491490" y="412408"/>
              <a:chExt cx="596333" cy="552055"/>
            </a:xfrm>
          </p:grpSpPr>
          <p:sp>
            <p:nvSpPr>
              <p:cNvPr id="22" name="이등변 삼각형 21">
                <a:extLst>
                  <a:ext uri="{FF2B5EF4-FFF2-40B4-BE49-F238E27FC236}">
                    <a16:creationId xmlns:a16="http://schemas.microsoft.com/office/drawing/2014/main" id="{A0C0D6FD-3126-4F08-8939-21B1EDE80911}"/>
                  </a:ext>
                </a:extLst>
              </p:cNvPr>
              <p:cNvSpPr/>
              <p:nvPr/>
            </p:nvSpPr>
            <p:spPr bwMode="auto">
              <a:xfrm rot="14507006">
                <a:off x="9581676" y="322222"/>
                <a:ext cx="383867" cy="564239"/>
              </a:xfrm>
              <a:prstGeom prst="triangle">
                <a:avLst/>
              </a:prstGeom>
              <a:solidFill>
                <a:srgbClr val="00373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ko-KR" altLang="en-US" b="1" spc="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23" name="이등변 삼각형 22">
                <a:extLst>
                  <a:ext uri="{FF2B5EF4-FFF2-40B4-BE49-F238E27FC236}">
                    <a16:creationId xmlns:a16="http://schemas.microsoft.com/office/drawing/2014/main" id="{5E816221-6A20-44AF-A91E-29A9C22F01F2}"/>
                  </a:ext>
                </a:extLst>
              </p:cNvPr>
              <p:cNvSpPr/>
              <p:nvPr/>
            </p:nvSpPr>
            <p:spPr bwMode="auto">
              <a:xfrm rot="16612231">
                <a:off x="9613770" y="490410"/>
                <a:ext cx="383867" cy="564239"/>
              </a:xfrm>
              <a:prstGeom prst="triangle">
                <a:avLst/>
              </a:prstGeom>
              <a:solidFill>
                <a:srgbClr val="00373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ko-KR" altLang="en-US" b="1" spc="0" dirty="0">
                  <a:gradFill>
                    <a:gsLst>
                      <a:gs pos="0">
                        <a:srgbClr val="FFFFFF"/>
                      </a:gs>
                      <a:gs pos="100000">
                        <a:srgbClr val="FFFFFF"/>
                      </a:gs>
                    </a:gsLst>
                    <a:lin ang="5400000" scaled="0"/>
                  </a:gradFill>
                  <a:latin typeface="+mj-lt"/>
                  <a:ea typeface="Segoe UI" pitchFamily="34" charset="0"/>
                  <a:cs typeface="Segoe UI" pitchFamily="34" charset="0"/>
                </a:endParaRPr>
              </a:p>
            </p:txBody>
          </p:sp>
        </p:grpSp>
        <p:grpSp>
          <p:nvGrpSpPr>
            <p:cNvPr id="16" name="그룹 15">
              <a:extLst>
                <a:ext uri="{FF2B5EF4-FFF2-40B4-BE49-F238E27FC236}">
                  <a16:creationId xmlns:a16="http://schemas.microsoft.com/office/drawing/2014/main" id="{4C2D27A9-C163-4C42-9373-B0FCB1A8DF25}"/>
                </a:ext>
              </a:extLst>
            </p:cNvPr>
            <p:cNvGrpSpPr/>
            <p:nvPr/>
          </p:nvGrpSpPr>
          <p:grpSpPr>
            <a:xfrm>
              <a:off x="6286092" y="3242885"/>
              <a:ext cx="596333" cy="552055"/>
              <a:chOff x="9491490" y="412408"/>
              <a:chExt cx="596333" cy="552055"/>
            </a:xfrm>
          </p:grpSpPr>
          <p:sp>
            <p:nvSpPr>
              <p:cNvPr id="20" name="이등변 삼각형 19">
                <a:extLst>
                  <a:ext uri="{FF2B5EF4-FFF2-40B4-BE49-F238E27FC236}">
                    <a16:creationId xmlns:a16="http://schemas.microsoft.com/office/drawing/2014/main" id="{1517C935-9BAB-4B53-8527-ABE8F642AB35}"/>
                  </a:ext>
                </a:extLst>
              </p:cNvPr>
              <p:cNvSpPr/>
              <p:nvPr/>
            </p:nvSpPr>
            <p:spPr bwMode="auto">
              <a:xfrm rot="14507006">
                <a:off x="9581676" y="322222"/>
                <a:ext cx="383867" cy="564239"/>
              </a:xfrm>
              <a:prstGeom prst="triangle">
                <a:avLst/>
              </a:prstGeom>
              <a:solidFill>
                <a:srgbClr val="00373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ko-KR" altLang="en-US" b="1" spc="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21" name="이등변 삼각형 20">
                <a:extLst>
                  <a:ext uri="{FF2B5EF4-FFF2-40B4-BE49-F238E27FC236}">
                    <a16:creationId xmlns:a16="http://schemas.microsoft.com/office/drawing/2014/main" id="{A7D1A018-7ABA-4861-AEE6-6B57F6E3E53C}"/>
                  </a:ext>
                </a:extLst>
              </p:cNvPr>
              <p:cNvSpPr/>
              <p:nvPr/>
            </p:nvSpPr>
            <p:spPr bwMode="auto">
              <a:xfrm rot="16612231">
                <a:off x="9613770" y="490410"/>
                <a:ext cx="383867" cy="564239"/>
              </a:xfrm>
              <a:prstGeom prst="triangle">
                <a:avLst/>
              </a:prstGeom>
              <a:solidFill>
                <a:srgbClr val="00373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ko-KR" altLang="en-US" b="1" spc="0" dirty="0">
                  <a:gradFill>
                    <a:gsLst>
                      <a:gs pos="0">
                        <a:srgbClr val="FFFFFF"/>
                      </a:gs>
                      <a:gs pos="100000">
                        <a:srgbClr val="FFFFFF"/>
                      </a:gs>
                    </a:gsLst>
                    <a:lin ang="5400000" scaled="0"/>
                  </a:gradFill>
                  <a:latin typeface="+mj-lt"/>
                  <a:ea typeface="Segoe UI" pitchFamily="34" charset="0"/>
                  <a:cs typeface="Segoe UI" pitchFamily="34" charset="0"/>
                </a:endParaRPr>
              </a:p>
            </p:txBody>
          </p:sp>
        </p:grpSp>
        <p:grpSp>
          <p:nvGrpSpPr>
            <p:cNvPr id="17" name="그룹 16">
              <a:extLst>
                <a:ext uri="{FF2B5EF4-FFF2-40B4-BE49-F238E27FC236}">
                  <a16:creationId xmlns:a16="http://schemas.microsoft.com/office/drawing/2014/main" id="{8490460F-E9CE-459F-BA1C-73D7A074A500}"/>
                </a:ext>
              </a:extLst>
            </p:cNvPr>
            <p:cNvGrpSpPr/>
            <p:nvPr/>
          </p:nvGrpSpPr>
          <p:grpSpPr>
            <a:xfrm>
              <a:off x="6286092" y="3438954"/>
              <a:ext cx="596333" cy="552055"/>
              <a:chOff x="9491490" y="412408"/>
              <a:chExt cx="596333" cy="552055"/>
            </a:xfrm>
          </p:grpSpPr>
          <p:sp>
            <p:nvSpPr>
              <p:cNvPr id="18" name="이등변 삼각형 17">
                <a:extLst>
                  <a:ext uri="{FF2B5EF4-FFF2-40B4-BE49-F238E27FC236}">
                    <a16:creationId xmlns:a16="http://schemas.microsoft.com/office/drawing/2014/main" id="{6BC9976C-E09A-4A2D-A5BA-8F45BFC00960}"/>
                  </a:ext>
                </a:extLst>
              </p:cNvPr>
              <p:cNvSpPr/>
              <p:nvPr/>
            </p:nvSpPr>
            <p:spPr bwMode="auto">
              <a:xfrm rot="14507006">
                <a:off x="9581676" y="322222"/>
                <a:ext cx="383867" cy="564239"/>
              </a:xfrm>
              <a:prstGeom prst="triangle">
                <a:avLst/>
              </a:prstGeom>
              <a:solidFill>
                <a:srgbClr val="00373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ko-KR" altLang="en-US" b="1" spc="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19" name="이등변 삼각형 18">
                <a:extLst>
                  <a:ext uri="{FF2B5EF4-FFF2-40B4-BE49-F238E27FC236}">
                    <a16:creationId xmlns:a16="http://schemas.microsoft.com/office/drawing/2014/main" id="{0E7ACD81-A53D-4500-B350-46FBF88C2A8D}"/>
                  </a:ext>
                </a:extLst>
              </p:cNvPr>
              <p:cNvSpPr/>
              <p:nvPr/>
            </p:nvSpPr>
            <p:spPr bwMode="auto">
              <a:xfrm rot="16612231">
                <a:off x="9613770" y="490410"/>
                <a:ext cx="383867" cy="564239"/>
              </a:xfrm>
              <a:prstGeom prst="triangle">
                <a:avLst/>
              </a:prstGeom>
              <a:solidFill>
                <a:srgbClr val="00373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ko-KR" altLang="en-US" b="1" spc="0" dirty="0">
                  <a:gradFill>
                    <a:gsLst>
                      <a:gs pos="0">
                        <a:srgbClr val="FFFFFF"/>
                      </a:gs>
                      <a:gs pos="100000">
                        <a:srgbClr val="FFFFFF"/>
                      </a:gs>
                    </a:gsLst>
                    <a:lin ang="5400000" scaled="0"/>
                  </a:gradFill>
                  <a:latin typeface="+mj-lt"/>
                  <a:ea typeface="Segoe UI" pitchFamily="34" charset="0"/>
                  <a:cs typeface="Segoe UI" pitchFamily="34" charset="0"/>
                </a:endParaRPr>
              </a:p>
            </p:txBody>
          </p:sp>
        </p:grpSp>
      </p:grpSp>
      <p:sp>
        <p:nvSpPr>
          <p:cNvPr id="44" name="Content Placeholder 1">
            <a:extLst>
              <a:ext uri="{FF2B5EF4-FFF2-40B4-BE49-F238E27FC236}">
                <a16:creationId xmlns:a16="http://schemas.microsoft.com/office/drawing/2014/main" id="{FC9BC8BC-777A-423D-BA35-086A76638B2F}"/>
              </a:ext>
            </a:extLst>
          </p:cNvPr>
          <p:cNvSpPr txBox="1">
            <a:spLocks/>
          </p:cNvSpPr>
          <p:nvPr/>
        </p:nvSpPr>
        <p:spPr>
          <a:xfrm>
            <a:off x="461962" y="858950"/>
            <a:ext cx="8229601" cy="439914"/>
          </a:xfrm>
          <a:prstGeom prst="rect">
            <a:avLst/>
          </a:prstGeom>
        </p:spPr>
        <p:txBody>
          <a:bodyPr vert="horz" wrap="square" lIns="0" tIns="0" rIns="0" bIns="0" rtlCol="0" anchor="ctr">
            <a:noAutofit/>
          </a:bodyPr>
          <a:lstStyle>
            <a:lvl1pPr marL="271457" indent="-271457" algn="l" defTabSz="686030" rtl="0" eaLnBrk="1" latinLnBrk="0" hangingPunct="1">
              <a:lnSpc>
                <a:spcPct val="100000"/>
              </a:lnSpc>
              <a:spcBef>
                <a:spcPts val="0"/>
              </a:spcBef>
              <a:buSzPct val="90000"/>
              <a:buFont typeface="Arial" pitchFamily="34" charset="0"/>
              <a:buChar char="•"/>
              <a:defRPr sz="2400" kern="1200" spc="0" baseline="0">
                <a:solidFill>
                  <a:schemeClr val="tx1">
                    <a:lumMod val="50000"/>
                    <a:lumOff val="50000"/>
                  </a:schemeClr>
                </a:solidFill>
                <a:latin typeface="+mn-lt"/>
                <a:ea typeface="+mn-ea"/>
                <a:cs typeface="+mn-cs"/>
              </a:defRPr>
            </a:lvl1pPr>
            <a:lvl2pPr marL="266693" indent="-266693" algn="l" defTabSz="686030" rtl="0" eaLnBrk="1" latinLnBrk="0" hangingPunct="1">
              <a:lnSpc>
                <a:spcPct val="100000"/>
              </a:lnSpc>
              <a:spcBef>
                <a:spcPts val="0"/>
              </a:spcBef>
              <a:buClr>
                <a:schemeClr val="tx1">
                  <a:lumMod val="50000"/>
                  <a:lumOff val="50000"/>
                </a:schemeClr>
              </a:buClr>
              <a:buSzPct val="90000"/>
              <a:buFont typeface="Arial" pitchFamily="34" charset="0"/>
              <a:buChar char="•"/>
              <a:tabLst/>
              <a:defRPr sz="2000" kern="1200" spc="0" baseline="0">
                <a:solidFill>
                  <a:schemeClr val="tx1">
                    <a:lumMod val="50000"/>
                    <a:lumOff val="50000"/>
                  </a:schemeClr>
                </a:solidFill>
                <a:latin typeface="+mn-lt"/>
                <a:ea typeface="+mn-ea"/>
                <a:cs typeface="+mn-cs"/>
              </a:defRPr>
            </a:lvl2pPr>
            <a:lvl3pPr marL="686057" indent="-213202" algn="l" defTabSz="686030" rtl="0" eaLnBrk="1" latinLnBrk="0" hangingPunct="1">
              <a:lnSpc>
                <a:spcPct val="90000"/>
              </a:lnSpc>
              <a:spcBef>
                <a:spcPct val="20000"/>
              </a:spcBef>
              <a:buSzPct val="90000"/>
              <a:buFont typeface="Arial" pitchFamily="34" charset="0"/>
              <a:buChar char="•"/>
              <a:defRPr sz="1800" kern="1200" spc="0" baseline="0">
                <a:gradFill flip="none" rotWithShape="1">
                  <a:gsLst>
                    <a:gs pos="0">
                      <a:schemeClr val="bg1">
                        <a:lumMod val="50000"/>
                      </a:schemeClr>
                    </a:gs>
                    <a:gs pos="100000">
                      <a:schemeClr val="bg1">
                        <a:lumMod val="50000"/>
                      </a:schemeClr>
                    </a:gs>
                  </a:gsLst>
                  <a:lin ang="16200000" scaled="0"/>
                  <a:tileRect/>
                </a:gradFill>
                <a:latin typeface="+mn-lt"/>
                <a:ea typeface="+mn-ea"/>
                <a:cs typeface="+mn-cs"/>
              </a:defRPr>
            </a:lvl3pPr>
            <a:lvl4pPr marL="1112462" indent="-167942" algn="l" defTabSz="686030" rtl="0" eaLnBrk="1" latinLnBrk="0" hangingPunct="1">
              <a:lnSpc>
                <a:spcPct val="90000"/>
              </a:lnSpc>
              <a:spcBef>
                <a:spcPct val="20000"/>
              </a:spcBef>
              <a:buSzPct val="90000"/>
              <a:buFont typeface="Arial" pitchFamily="34" charset="0"/>
              <a:buChar char="•"/>
              <a:tabLst>
                <a:tab pos="686057" algn="l"/>
              </a:tabLst>
              <a:defRPr sz="1400" kern="1200" spc="0">
                <a:gradFill flip="none" rotWithShape="1">
                  <a:gsLst>
                    <a:gs pos="0">
                      <a:schemeClr val="bg1">
                        <a:lumMod val="50000"/>
                      </a:schemeClr>
                    </a:gs>
                    <a:gs pos="100000">
                      <a:schemeClr val="bg1">
                        <a:lumMod val="50000"/>
                      </a:schemeClr>
                    </a:gs>
                  </a:gsLst>
                  <a:lin ang="16200000" scaled="0"/>
                  <a:tileRect/>
                </a:gradFill>
                <a:latin typeface="+mn-lt"/>
                <a:ea typeface="+mn-ea"/>
                <a:cs typeface="+mn-cs"/>
              </a:defRPr>
            </a:lvl4pPr>
            <a:lvl5pPr marL="1285167" indent="-172706" algn="l" defTabSz="686030" rtl="0" eaLnBrk="1" latinLnBrk="0" hangingPunct="1">
              <a:lnSpc>
                <a:spcPct val="90000"/>
              </a:lnSpc>
              <a:spcBef>
                <a:spcPct val="20000"/>
              </a:spcBef>
              <a:buSzPct val="90000"/>
              <a:buFont typeface="Arial" pitchFamily="34" charset="0"/>
              <a:buChar char="•"/>
              <a:defRPr sz="1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1886582"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596"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612"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627"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lvl="0" indent="0" algn="ctr">
              <a:buNone/>
              <a:defRPr/>
            </a:pPr>
            <a:r>
              <a:rPr lang="ko-KR" altLang="en-US" sz="1400" b="1" dirty="0">
                <a:solidFill>
                  <a:schemeClr val="bg1"/>
                </a:solidFill>
                <a:latin typeface="맑은 고딕" panose="020B0503020000020004" pitchFamily="50" charset="-127"/>
                <a:ea typeface="맑은 고딕" panose="020B0503020000020004" pitchFamily="50" charset="-127"/>
              </a:rPr>
              <a:t>사전 백업 작업 설정 없이 필요 시 즉시 </a:t>
            </a:r>
            <a:r>
              <a:rPr lang="en-US" altLang="ko-KR" sz="1400" b="1" dirty="0">
                <a:solidFill>
                  <a:schemeClr val="bg1"/>
                </a:solidFill>
                <a:latin typeface="맑은 고딕" panose="020B0503020000020004" pitchFamily="50" charset="-127"/>
                <a:ea typeface="맑은 고딕" panose="020B0503020000020004" pitchFamily="50" charset="-127"/>
              </a:rPr>
              <a:t>ZIP </a:t>
            </a:r>
            <a:r>
              <a:rPr lang="ko-KR" altLang="en-US" sz="1400" b="1" dirty="0">
                <a:solidFill>
                  <a:schemeClr val="bg1"/>
                </a:solidFill>
                <a:latin typeface="맑은 고딕" panose="020B0503020000020004" pitchFamily="50" charset="-127"/>
                <a:ea typeface="맑은 고딕" panose="020B0503020000020004" pitchFamily="50" charset="-127"/>
              </a:rPr>
              <a:t>파일 생성</a:t>
            </a:r>
            <a:r>
              <a:rPr lang="en-US" altLang="ko-KR" sz="1400" b="1" dirty="0">
                <a:solidFill>
                  <a:schemeClr val="bg1"/>
                </a:solidFill>
                <a:latin typeface="맑은 고딕" panose="020B0503020000020004" pitchFamily="50" charset="-127"/>
                <a:ea typeface="맑은 고딕" panose="020B0503020000020004" pitchFamily="50" charset="-127"/>
              </a:rPr>
              <a:t>, </a:t>
            </a:r>
            <a:r>
              <a:rPr lang="ko-KR" altLang="en-US" sz="1400" b="1" dirty="0">
                <a:solidFill>
                  <a:schemeClr val="bg1"/>
                </a:solidFill>
                <a:latin typeface="맑은 고딕" panose="020B0503020000020004" pitchFamily="50" charset="-127"/>
                <a:ea typeface="맑은 고딕" panose="020B0503020000020004" pitchFamily="50" charset="-127"/>
              </a:rPr>
              <a:t>백업 또는 마이그레이션 수행</a:t>
            </a:r>
            <a:endParaRPr lang="en-US" altLang="ko-KR" sz="1400" b="1" dirty="0">
              <a:solidFill>
                <a:srgbClr val="00B492"/>
              </a:solidFill>
              <a:latin typeface="맑은 고딕" panose="020B0503020000020004" pitchFamily="50" charset="-127"/>
              <a:ea typeface="맑은 고딕" panose="020B0503020000020004" pitchFamily="50" charset="-127"/>
            </a:endParaRPr>
          </a:p>
        </p:txBody>
      </p:sp>
      <p:sp>
        <p:nvSpPr>
          <p:cNvPr id="45" name="TextBox 44">
            <a:extLst>
              <a:ext uri="{FF2B5EF4-FFF2-40B4-BE49-F238E27FC236}">
                <a16:creationId xmlns:a16="http://schemas.microsoft.com/office/drawing/2014/main" id="{3DAB11DA-2CC7-4F34-8893-DA88B342836F}"/>
              </a:ext>
            </a:extLst>
          </p:cNvPr>
          <p:cNvSpPr txBox="1"/>
          <p:nvPr/>
        </p:nvSpPr>
        <p:spPr>
          <a:xfrm>
            <a:off x="5431300" y="1295400"/>
            <a:ext cx="3065000" cy="1043259"/>
          </a:xfrm>
          <a:prstGeom prst="rect">
            <a:avLst/>
          </a:prstGeom>
          <a:ln w="12700">
            <a:solidFill>
              <a:srgbClr val="93EB20"/>
            </a:solidFill>
          </a:ln>
        </p:spPr>
        <p:txBody>
          <a:bodyPr wrap="square" lIns="90000" rtlCol="0" anchor="ctr">
            <a:noAutofit/>
          </a:bodyPr>
          <a:lstStyle/>
          <a:p>
            <a:pPr>
              <a:spcAft>
                <a:spcPts val="600"/>
              </a:spcAft>
              <a:buClr>
                <a:srgbClr val="93EB20"/>
              </a:buClr>
            </a:pPr>
            <a:r>
              <a:rPr lang="en-US" altLang="ko-KR" sz="1400" b="1" dirty="0" err="1">
                <a:solidFill>
                  <a:srgbClr val="00B492"/>
                </a:solidFill>
              </a:rPr>
              <a:t>VeeamZIP</a:t>
            </a:r>
            <a:endParaRPr lang="en-US" altLang="ko-KR" sz="1400" b="1" dirty="0">
              <a:solidFill>
                <a:srgbClr val="00B492"/>
              </a:solidFill>
            </a:endParaRPr>
          </a:p>
          <a:p>
            <a:pPr marL="285750" indent="-285750">
              <a:spcAft>
                <a:spcPts val="600"/>
              </a:spcAft>
              <a:buClr>
                <a:srgbClr val="93EB20"/>
              </a:buClr>
              <a:buFont typeface="Wingdings" panose="05000000000000000000" pitchFamily="2" charset="2"/>
              <a:buChar char="ü"/>
            </a:pPr>
            <a:r>
              <a:rPr lang="en-US" altLang="ko-KR" sz="1400" dirty="0">
                <a:solidFill>
                  <a:schemeClr val="bg1"/>
                </a:solidFill>
              </a:rPr>
              <a:t>VM </a:t>
            </a:r>
            <a:r>
              <a:rPr lang="ko-KR" altLang="en-US" sz="1400" dirty="0">
                <a:solidFill>
                  <a:schemeClr val="bg1"/>
                </a:solidFill>
              </a:rPr>
              <a:t>파일을 압축 파일로 생성</a:t>
            </a:r>
            <a:endParaRPr lang="en-US" altLang="ko-KR" sz="1400" dirty="0">
              <a:solidFill>
                <a:schemeClr val="bg1"/>
              </a:solidFill>
            </a:endParaRPr>
          </a:p>
          <a:p>
            <a:pPr marL="628650" lvl="1" indent="-285750">
              <a:spcAft>
                <a:spcPts val="600"/>
              </a:spcAft>
              <a:buClr>
                <a:srgbClr val="93EB20"/>
              </a:buClr>
              <a:buFont typeface="Arial" panose="020B0604020202020204" pitchFamily="34" charset="0"/>
              <a:buChar char="•"/>
            </a:pPr>
            <a:r>
              <a:rPr lang="ko-KR" altLang="en-US" sz="1200" dirty="0">
                <a:solidFill>
                  <a:schemeClr val="bg1"/>
                </a:solidFill>
              </a:rPr>
              <a:t>다른 호스트로 이동</a:t>
            </a:r>
            <a:endParaRPr lang="en-US" altLang="ko-KR" sz="1200" dirty="0">
              <a:solidFill>
                <a:schemeClr val="bg1"/>
              </a:solidFill>
            </a:endParaRPr>
          </a:p>
          <a:p>
            <a:pPr marL="628650" lvl="1" indent="-285750">
              <a:spcAft>
                <a:spcPts val="600"/>
              </a:spcAft>
              <a:buClr>
                <a:srgbClr val="93EB20"/>
              </a:buClr>
              <a:buFont typeface="Arial" panose="020B0604020202020204" pitchFamily="34" charset="0"/>
              <a:buChar char="•"/>
            </a:pPr>
            <a:r>
              <a:rPr lang="ko-KR" altLang="en-US" sz="1200" dirty="0">
                <a:solidFill>
                  <a:schemeClr val="bg1"/>
                </a:solidFill>
              </a:rPr>
              <a:t>테스트</a:t>
            </a:r>
            <a:r>
              <a:rPr lang="en-US" altLang="ko-KR" sz="1200" dirty="0">
                <a:solidFill>
                  <a:schemeClr val="bg1"/>
                </a:solidFill>
              </a:rPr>
              <a:t>, </a:t>
            </a:r>
            <a:r>
              <a:rPr lang="ko-KR" altLang="en-US" sz="1200" dirty="0">
                <a:solidFill>
                  <a:schemeClr val="bg1"/>
                </a:solidFill>
              </a:rPr>
              <a:t>개발</a:t>
            </a:r>
            <a:r>
              <a:rPr lang="en-US" altLang="ko-KR" sz="1200" dirty="0">
                <a:solidFill>
                  <a:schemeClr val="bg1"/>
                </a:solidFill>
              </a:rPr>
              <a:t>, </a:t>
            </a:r>
            <a:r>
              <a:rPr lang="ko-KR" altLang="en-US" sz="1200" dirty="0">
                <a:solidFill>
                  <a:schemeClr val="bg1"/>
                </a:solidFill>
              </a:rPr>
              <a:t>교육 등등</a:t>
            </a:r>
            <a:endParaRPr lang="en-US" altLang="ko-KR" sz="1200" dirty="0">
              <a:solidFill>
                <a:schemeClr val="bg1"/>
              </a:solidFill>
            </a:endParaRPr>
          </a:p>
        </p:txBody>
      </p:sp>
      <p:sp>
        <p:nvSpPr>
          <p:cNvPr id="46" name="TextBox 45">
            <a:extLst>
              <a:ext uri="{FF2B5EF4-FFF2-40B4-BE49-F238E27FC236}">
                <a16:creationId xmlns:a16="http://schemas.microsoft.com/office/drawing/2014/main" id="{DF167FE9-156F-4C76-AC6F-1F77837F8B11}"/>
              </a:ext>
            </a:extLst>
          </p:cNvPr>
          <p:cNvSpPr txBox="1"/>
          <p:nvPr/>
        </p:nvSpPr>
        <p:spPr>
          <a:xfrm>
            <a:off x="5431300" y="2482497"/>
            <a:ext cx="3065000" cy="999231"/>
          </a:xfrm>
          <a:prstGeom prst="rect">
            <a:avLst/>
          </a:prstGeom>
          <a:ln w="12700">
            <a:solidFill>
              <a:srgbClr val="93EB20"/>
            </a:solidFill>
          </a:ln>
        </p:spPr>
        <p:txBody>
          <a:bodyPr wrap="square" lIns="90000" rtlCol="0" anchor="ctr">
            <a:noAutofit/>
          </a:bodyPr>
          <a:lstStyle/>
          <a:p>
            <a:pPr>
              <a:spcAft>
                <a:spcPts val="600"/>
              </a:spcAft>
              <a:buClr>
                <a:srgbClr val="93EB20"/>
              </a:buClr>
            </a:pPr>
            <a:r>
              <a:rPr lang="en-US" altLang="ko-KR" sz="1400" b="1" dirty="0">
                <a:solidFill>
                  <a:srgbClr val="00B492"/>
                </a:solidFill>
              </a:rPr>
              <a:t>Quick Backup</a:t>
            </a:r>
          </a:p>
          <a:p>
            <a:pPr marL="285750" indent="-285750">
              <a:spcAft>
                <a:spcPts val="600"/>
              </a:spcAft>
              <a:buClr>
                <a:srgbClr val="93EB20"/>
              </a:buClr>
              <a:buFont typeface="Wingdings" panose="05000000000000000000" pitchFamily="2" charset="2"/>
              <a:buChar char="ü"/>
            </a:pPr>
            <a:r>
              <a:rPr lang="ko-KR" altLang="en-US" sz="1400" dirty="0">
                <a:solidFill>
                  <a:schemeClr val="bg1"/>
                </a:solidFill>
              </a:rPr>
              <a:t>사전 작업 구성 없이 즉시 백업</a:t>
            </a:r>
            <a:endParaRPr lang="en-US" altLang="ko-KR" sz="1400" dirty="0">
              <a:solidFill>
                <a:schemeClr val="bg1"/>
              </a:solidFill>
            </a:endParaRPr>
          </a:p>
          <a:p>
            <a:pPr marL="628650" lvl="1" indent="-285750">
              <a:spcAft>
                <a:spcPts val="600"/>
              </a:spcAft>
              <a:buClr>
                <a:srgbClr val="93EB20"/>
              </a:buClr>
              <a:buFont typeface="Arial" panose="020B0604020202020204" pitchFamily="34" charset="0"/>
              <a:buChar char="•"/>
            </a:pPr>
            <a:r>
              <a:rPr lang="ko-KR" altLang="en-US" sz="1200" dirty="0">
                <a:solidFill>
                  <a:schemeClr val="bg1"/>
                </a:solidFill>
              </a:rPr>
              <a:t>일회성 백업</a:t>
            </a:r>
            <a:endParaRPr lang="en-US" altLang="ko-KR" sz="1200" dirty="0">
              <a:solidFill>
                <a:schemeClr val="bg1"/>
              </a:solidFill>
            </a:endParaRPr>
          </a:p>
        </p:txBody>
      </p:sp>
      <p:sp>
        <p:nvSpPr>
          <p:cNvPr id="47" name="TextBox 46">
            <a:extLst>
              <a:ext uri="{FF2B5EF4-FFF2-40B4-BE49-F238E27FC236}">
                <a16:creationId xmlns:a16="http://schemas.microsoft.com/office/drawing/2014/main" id="{FF2A2C7E-C7DE-4133-971B-6DB494A9CE48}"/>
              </a:ext>
            </a:extLst>
          </p:cNvPr>
          <p:cNvSpPr txBox="1"/>
          <p:nvPr/>
        </p:nvSpPr>
        <p:spPr>
          <a:xfrm>
            <a:off x="5431300" y="3625566"/>
            <a:ext cx="3065000" cy="999231"/>
          </a:xfrm>
          <a:prstGeom prst="rect">
            <a:avLst/>
          </a:prstGeom>
          <a:ln w="12700">
            <a:solidFill>
              <a:srgbClr val="93EB20"/>
            </a:solidFill>
          </a:ln>
        </p:spPr>
        <p:txBody>
          <a:bodyPr wrap="square" lIns="90000" rtlCol="0" anchor="ctr">
            <a:noAutofit/>
          </a:bodyPr>
          <a:lstStyle/>
          <a:p>
            <a:pPr>
              <a:spcAft>
                <a:spcPts val="600"/>
              </a:spcAft>
              <a:buClr>
                <a:srgbClr val="93EB20"/>
              </a:buClr>
            </a:pPr>
            <a:r>
              <a:rPr lang="en-US" altLang="ko-KR" sz="1400" b="1" dirty="0">
                <a:solidFill>
                  <a:srgbClr val="00B492"/>
                </a:solidFill>
              </a:rPr>
              <a:t>Quick Migration</a:t>
            </a:r>
          </a:p>
          <a:p>
            <a:pPr marL="285750" indent="-285750">
              <a:spcAft>
                <a:spcPts val="600"/>
              </a:spcAft>
              <a:buClr>
                <a:srgbClr val="93EB20"/>
              </a:buClr>
              <a:buFont typeface="Wingdings" panose="05000000000000000000" pitchFamily="2" charset="2"/>
              <a:buChar char="ü"/>
            </a:pPr>
            <a:r>
              <a:rPr lang="en-US" altLang="ko-KR" sz="1400" dirty="0">
                <a:solidFill>
                  <a:schemeClr val="bg1"/>
                </a:solidFill>
              </a:rPr>
              <a:t>VM</a:t>
            </a:r>
            <a:r>
              <a:rPr lang="ko-KR" altLang="en-US" sz="1400" dirty="0">
                <a:solidFill>
                  <a:schemeClr val="bg1"/>
                </a:solidFill>
              </a:rPr>
              <a:t>을 다른 호스트로 이동</a:t>
            </a:r>
            <a:endParaRPr lang="en-US" altLang="ko-KR" sz="1400" dirty="0">
              <a:solidFill>
                <a:schemeClr val="bg1"/>
              </a:solidFill>
            </a:endParaRPr>
          </a:p>
          <a:p>
            <a:pPr marL="628650" lvl="1" indent="-285750">
              <a:spcAft>
                <a:spcPts val="600"/>
              </a:spcAft>
              <a:buClr>
                <a:srgbClr val="93EB20"/>
              </a:buClr>
              <a:buFont typeface="Arial" panose="020B0604020202020204" pitchFamily="34" charset="0"/>
              <a:buChar char="•"/>
            </a:pPr>
            <a:r>
              <a:rPr lang="en-US" altLang="ko-KR" sz="1200" dirty="0">
                <a:solidFill>
                  <a:schemeClr val="bg1"/>
                </a:solidFill>
              </a:rPr>
              <a:t>vCenter </a:t>
            </a:r>
            <a:r>
              <a:rPr lang="ko-KR" altLang="en-US" sz="1200" dirty="0">
                <a:solidFill>
                  <a:schemeClr val="bg1"/>
                </a:solidFill>
              </a:rPr>
              <a:t>사용 불가 시 </a:t>
            </a:r>
            <a:r>
              <a:rPr lang="en-US" altLang="ko-KR" sz="1200" dirty="0">
                <a:solidFill>
                  <a:schemeClr val="bg1"/>
                </a:solidFill>
              </a:rPr>
              <a:t>VM </a:t>
            </a:r>
            <a:r>
              <a:rPr lang="ko-KR" altLang="en-US" sz="1200" dirty="0">
                <a:solidFill>
                  <a:schemeClr val="bg1"/>
                </a:solidFill>
              </a:rPr>
              <a:t>마이그레이션 수행</a:t>
            </a:r>
            <a:endParaRPr lang="en-US" altLang="ko-KR" sz="1200" dirty="0">
              <a:solidFill>
                <a:schemeClr val="bg1"/>
              </a:solidFill>
            </a:endParaRPr>
          </a:p>
        </p:txBody>
      </p:sp>
      <p:cxnSp>
        <p:nvCxnSpPr>
          <p:cNvPr id="49" name="직선 화살표 연결선 48">
            <a:extLst>
              <a:ext uri="{FF2B5EF4-FFF2-40B4-BE49-F238E27FC236}">
                <a16:creationId xmlns:a16="http://schemas.microsoft.com/office/drawing/2014/main" id="{D61E4D0B-841A-4E36-AEA0-335439ED0211}"/>
              </a:ext>
            </a:extLst>
          </p:cNvPr>
          <p:cNvCxnSpPr>
            <a:endCxn id="45" idx="1"/>
          </p:cNvCxnSpPr>
          <p:nvPr/>
        </p:nvCxnSpPr>
        <p:spPr>
          <a:xfrm flipV="1">
            <a:off x="2664192" y="1817030"/>
            <a:ext cx="2767108" cy="1710887"/>
          </a:xfrm>
          <a:prstGeom prst="straightConnector1">
            <a:avLst/>
          </a:prstGeom>
          <a:noFill/>
          <a:ln w="12700">
            <a:solidFill>
              <a:srgbClr val="00E296"/>
            </a:solidFill>
            <a:prstDash val="solid"/>
            <a:headEnd type="none"/>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51" name="직선 화살표 연결선 50">
            <a:extLst>
              <a:ext uri="{FF2B5EF4-FFF2-40B4-BE49-F238E27FC236}">
                <a16:creationId xmlns:a16="http://schemas.microsoft.com/office/drawing/2014/main" id="{E6C3C0D9-222D-429E-BD47-EA4542FA80FE}"/>
              </a:ext>
            </a:extLst>
          </p:cNvPr>
          <p:cNvCxnSpPr>
            <a:cxnSpLocks/>
            <a:endCxn id="46" idx="1"/>
          </p:cNvCxnSpPr>
          <p:nvPr/>
        </p:nvCxnSpPr>
        <p:spPr>
          <a:xfrm flipV="1">
            <a:off x="2743200" y="2982113"/>
            <a:ext cx="2688100" cy="692547"/>
          </a:xfrm>
          <a:prstGeom prst="straightConnector1">
            <a:avLst/>
          </a:prstGeom>
          <a:noFill/>
          <a:ln w="12700">
            <a:solidFill>
              <a:srgbClr val="00E296"/>
            </a:solidFill>
            <a:prstDash val="solid"/>
            <a:headEnd type="none"/>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55" name="직선 화살표 연결선 54">
            <a:extLst>
              <a:ext uri="{FF2B5EF4-FFF2-40B4-BE49-F238E27FC236}">
                <a16:creationId xmlns:a16="http://schemas.microsoft.com/office/drawing/2014/main" id="{97D7EAB4-B599-4B76-BEDE-B13287DE0CED}"/>
              </a:ext>
            </a:extLst>
          </p:cNvPr>
          <p:cNvCxnSpPr>
            <a:endCxn id="47" idx="1"/>
          </p:cNvCxnSpPr>
          <p:nvPr/>
        </p:nvCxnSpPr>
        <p:spPr>
          <a:xfrm>
            <a:off x="2867487" y="3843358"/>
            <a:ext cx="2563813" cy="281824"/>
          </a:xfrm>
          <a:prstGeom prst="straightConnector1">
            <a:avLst/>
          </a:prstGeom>
          <a:noFill/>
          <a:ln w="12700">
            <a:solidFill>
              <a:srgbClr val="00E296"/>
            </a:solidFill>
            <a:prstDash val="solid"/>
            <a:headEnd type="none"/>
            <a:tailEnd type="triangle"/>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1926834019"/>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5273135-7F07-45B2-A7CD-BDD01D1319DD}"/>
              </a:ext>
            </a:extLst>
          </p:cNvPr>
          <p:cNvSpPr>
            <a:spLocks noGrp="1"/>
          </p:cNvSpPr>
          <p:nvPr>
            <p:ph type="body" sz="quarter" idx="10"/>
          </p:nvPr>
        </p:nvSpPr>
        <p:spPr>
          <a:xfrm>
            <a:off x="360000" y="2243517"/>
            <a:ext cx="8409350" cy="738664"/>
          </a:xfrm>
        </p:spPr>
        <p:txBody>
          <a:bodyPr>
            <a:spAutoFit/>
          </a:bodyPr>
          <a:lstStyle/>
          <a:p>
            <a:r>
              <a:rPr lang="en-US" altLang="ko-KR" sz="4800" dirty="0">
                <a:latin typeface="Malgun Gothic" panose="020B0503020000020004" pitchFamily="34" charset="-127"/>
                <a:ea typeface="Malgun Gothic" panose="020B0503020000020004" pitchFamily="34" charset="-127"/>
              </a:rPr>
              <a:t>VMware – </a:t>
            </a:r>
            <a:r>
              <a:rPr lang="ko-KR" altLang="en-US" sz="4800" dirty="0">
                <a:latin typeface="Malgun Gothic" panose="020B0503020000020004" pitchFamily="34" charset="-127"/>
                <a:ea typeface="Malgun Gothic" panose="020B0503020000020004" pitchFamily="34" charset="-127"/>
              </a:rPr>
              <a:t>복구</a:t>
            </a:r>
            <a:endParaRPr lang="ko-KR" sz="4800" dirty="0">
              <a:latin typeface="Malgun Gothic" panose="020B0503020000020004" pitchFamily="34" charset="-127"/>
              <a:ea typeface="Malgun Gothic" panose="020B0503020000020004" pitchFamily="34" charset="-127"/>
            </a:endParaRPr>
          </a:p>
        </p:txBody>
      </p:sp>
    </p:spTree>
    <p:extLst>
      <p:ext uri="{BB962C8B-B14F-4D97-AF65-F5344CB8AC3E}">
        <p14:creationId xmlns:p14="http://schemas.microsoft.com/office/powerpoint/2010/main" val="474223913"/>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AEE59D6-44ED-483B-9022-FF191F44BF2B}"/>
              </a:ext>
            </a:extLst>
          </p:cNvPr>
          <p:cNvSpPr/>
          <p:nvPr/>
        </p:nvSpPr>
        <p:spPr>
          <a:xfrm>
            <a:off x="1219426" y="1246980"/>
            <a:ext cx="6778173" cy="1831271"/>
          </a:xfrm>
          <a:prstGeom prst="rect">
            <a:avLst/>
          </a:prstGeom>
        </p:spPr>
        <p:txBody>
          <a:bodyPr wrap="square">
            <a:spAutoFit/>
          </a:bodyPr>
          <a:lstStyle/>
          <a:p>
            <a:pPr>
              <a:spcAft>
                <a:spcPts val="600"/>
              </a:spcAft>
            </a:pPr>
            <a:r>
              <a:rPr lang="ko-KR" altLang="en-US" sz="1800" dirty="0">
                <a:solidFill>
                  <a:srgbClr val="00E296"/>
                </a:solidFill>
              </a:rPr>
              <a:t>복구 속도</a:t>
            </a:r>
            <a:r>
              <a:rPr lang="en-US" sz="1800" dirty="0">
                <a:solidFill>
                  <a:srgbClr val="00E296"/>
                </a:solidFill>
              </a:rPr>
              <a:t> </a:t>
            </a:r>
          </a:p>
          <a:p>
            <a:pPr marL="285750" indent="-285750">
              <a:buFont typeface="Arial" panose="020B0604020202020204" pitchFamily="34" charset="0"/>
              <a:buChar char="•"/>
            </a:pPr>
            <a:r>
              <a:rPr lang="ko-KR" altLang="en-US" sz="1800" dirty="0">
                <a:solidFill>
                  <a:schemeClr val="bg1"/>
                </a:solidFill>
              </a:rPr>
              <a:t>최소 복구 시간 목표</a:t>
            </a:r>
            <a:r>
              <a:rPr lang="en-US" altLang="ko-KR" sz="1800" dirty="0">
                <a:solidFill>
                  <a:schemeClr val="bg1"/>
                </a:solidFill>
              </a:rPr>
              <a:t>(RTO) </a:t>
            </a:r>
            <a:r>
              <a:rPr lang="ko-KR" altLang="en-US" sz="1800" dirty="0">
                <a:solidFill>
                  <a:schemeClr val="bg1"/>
                </a:solidFill>
              </a:rPr>
              <a:t>충족</a:t>
            </a:r>
          </a:p>
          <a:p>
            <a:pPr marL="285750" indent="-285750">
              <a:buFont typeface="Arial" panose="020B0604020202020204" pitchFamily="34" charset="0"/>
              <a:buChar char="•"/>
            </a:pPr>
            <a:r>
              <a:rPr lang="ko-KR" altLang="en-US" sz="1800" dirty="0">
                <a:solidFill>
                  <a:schemeClr val="bg1"/>
                </a:solidFill>
              </a:rPr>
              <a:t>전통적인 복구 방식은 느리고 순차적 수행</a:t>
            </a:r>
            <a:endParaRPr lang="en-US" altLang="ko-KR" sz="1800" dirty="0">
              <a:solidFill>
                <a:schemeClr val="bg1"/>
              </a:solidFill>
            </a:endParaRPr>
          </a:p>
          <a:p>
            <a:pPr marL="285750" indent="-285750">
              <a:buFont typeface="Arial" panose="020B0604020202020204" pitchFamily="34" charset="0"/>
              <a:buChar char="•"/>
            </a:pPr>
            <a:r>
              <a:rPr lang="ko-KR" altLang="en-US" sz="1800" dirty="0">
                <a:solidFill>
                  <a:schemeClr val="bg1"/>
                </a:solidFill>
              </a:rPr>
              <a:t>장시간 복구 및 가동 중지 시간으로 생산성 손실</a:t>
            </a:r>
            <a:endParaRPr lang="en-US" sz="1800" dirty="0">
              <a:solidFill>
                <a:schemeClr val="bg1"/>
              </a:solidFill>
            </a:endParaRPr>
          </a:p>
          <a:p>
            <a:pPr marL="285750" indent="-285750">
              <a:buFont typeface="Arial" panose="020B0604020202020204" pitchFamily="34" charset="0"/>
              <a:buChar char="•"/>
            </a:pPr>
            <a:endParaRPr lang="en-US" sz="1800" dirty="0">
              <a:solidFill>
                <a:schemeClr val="bg1"/>
              </a:solidFill>
            </a:endParaRPr>
          </a:p>
          <a:p>
            <a:endParaRPr lang="en-US" sz="1800" dirty="0">
              <a:solidFill>
                <a:schemeClr val="bg1"/>
              </a:solidFill>
            </a:endParaRPr>
          </a:p>
        </p:txBody>
      </p:sp>
      <p:sp>
        <p:nvSpPr>
          <p:cNvPr id="7" name="Title 3">
            <a:extLst>
              <a:ext uri="{FF2B5EF4-FFF2-40B4-BE49-F238E27FC236}">
                <a16:creationId xmlns:a16="http://schemas.microsoft.com/office/drawing/2014/main" id="{908035CC-50B7-4942-B9FA-526BE95EF6E8}"/>
              </a:ext>
            </a:extLst>
          </p:cNvPr>
          <p:cNvSpPr>
            <a:spLocks noGrp="1"/>
          </p:cNvSpPr>
          <p:nvPr>
            <p:ph type="title"/>
          </p:nvPr>
        </p:nvSpPr>
        <p:spPr>
          <a:xfrm>
            <a:off x="360000" y="171451"/>
            <a:ext cx="8363938" cy="553998"/>
          </a:xfrm>
        </p:spPr>
        <p:txBody>
          <a:bodyPr/>
          <a:lstStyle/>
          <a:p>
            <a:r>
              <a:rPr lang="ko-KR" altLang="en-US"/>
              <a:t>전통적인 복구 문제점</a:t>
            </a:r>
            <a:endParaRPr lang="en-US" dirty="0"/>
          </a:p>
        </p:txBody>
      </p:sp>
      <p:sp>
        <p:nvSpPr>
          <p:cNvPr id="6" name="Rectangle 5">
            <a:extLst>
              <a:ext uri="{FF2B5EF4-FFF2-40B4-BE49-F238E27FC236}">
                <a16:creationId xmlns:a16="http://schemas.microsoft.com/office/drawing/2014/main" id="{061F2741-83D0-4954-8C3A-DFA8D1651258}"/>
              </a:ext>
            </a:extLst>
          </p:cNvPr>
          <p:cNvSpPr/>
          <p:nvPr/>
        </p:nvSpPr>
        <p:spPr>
          <a:xfrm>
            <a:off x="1219426" y="2731440"/>
            <a:ext cx="7293485" cy="1277273"/>
          </a:xfrm>
          <a:prstGeom prst="rect">
            <a:avLst/>
          </a:prstGeom>
        </p:spPr>
        <p:txBody>
          <a:bodyPr wrap="square">
            <a:spAutoFit/>
          </a:bodyPr>
          <a:lstStyle/>
          <a:p>
            <a:pPr>
              <a:spcAft>
                <a:spcPts val="600"/>
              </a:spcAft>
            </a:pPr>
            <a:r>
              <a:rPr lang="ko-KR" altLang="en-US" sz="1800" dirty="0">
                <a:solidFill>
                  <a:srgbClr val="00E296"/>
                </a:solidFill>
              </a:rPr>
              <a:t>마이그레이션</a:t>
            </a:r>
            <a:endParaRPr lang="en-US" sz="1800" dirty="0">
              <a:solidFill>
                <a:srgbClr val="00E296"/>
              </a:solidFill>
            </a:endParaRPr>
          </a:p>
          <a:p>
            <a:pPr marL="285750" indent="-285750">
              <a:buFont typeface="Arial" panose="020B0604020202020204" pitchFamily="34" charset="0"/>
              <a:buChar char="•"/>
            </a:pPr>
            <a:r>
              <a:rPr lang="ko-KR" altLang="en-US" sz="1800" dirty="0">
                <a:solidFill>
                  <a:schemeClr val="bg1"/>
                </a:solidFill>
              </a:rPr>
              <a:t>전통적인 복구 시 클라우드 마이그레이션 미지원 또는 장시간 소요</a:t>
            </a:r>
          </a:p>
          <a:p>
            <a:pPr marL="285750" indent="-285750">
              <a:buFont typeface="Arial" panose="020B0604020202020204" pitchFamily="34" charset="0"/>
              <a:buChar char="•"/>
            </a:pPr>
            <a:r>
              <a:rPr lang="ko-KR" altLang="en-US" sz="1800" dirty="0">
                <a:solidFill>
                  <a:schemeClr val="bg1"/>
                </a:solidFill>
              </a:rPr>
              <a:t>물리 환경을 가상 환경으로 전환 복잡성 및 어려움</a:t>
            </a:r>
          </a:p>
          <a:p>
            <a:pPr marL="285750" indent="-285750">
              <a:buFont typeface="Arial" panose="020B0604020202020204" pitchFamily="34" charset="0"/>
              <a:buChar char="•"/>
            </a:pPr>
            <a:r>
              <a:rPr lang="ko-KR" altLang="en-US" sz="1800" dirty="0">
                <a:solidFill>
                  <a:schemeClr val="bg1"/>
                </a:solidFill>
              </a:rPr>
              <a:t>마이그레이션 장시간 소요 및 가동 중지로 인한 기회 상실</a:t>
            </a:r>
            <a:endParaRPr lang="en-US" sz="1600" dirty="0">
              <a:solidFill>
                <a:srgbClr val="93EB20"/>
              </a:solidFill>
            </a:endParaRPr>
          </a:p>
        </p:txBody>
      </p:sp>
      <p:grpSp>
        <p:nvGrpSpPr>
          <p:cNvPr id="19" name="Graphic 17">
            <a:extLst>
              <a:ext uri="{FF2B5EF4-FFF2-40B4-BE49-F238E27FC236}">
                <a16:creationId xmlns:a16="http://schemas.microsoft.com/office/drawing/2014/main" id="{3F68AB14-F80E-420D-A7A0-FBD216CF38BC}"/>
              </a:ext>
            </a:extLst>
          </p:cNvPr>
          <p:cNvGrpSpPr/>
          <p:nvPr/>
        </p:nvGrpSpPr>
        <p:grpSpPr>
          <a:xfrm rot="5400000">
            <a:off x="436993" y="2731440"/>
            <a:ext cx="523875" cy="533400"/>
            <a:chOff x="308826" y="3721415"/>
            <a:chExt cx="523875" cy="533400"/>
          </a:xfrm>
        </p:grpSpPr>
        <p:sp>
          <p:nvSpPr>
            <p:cNvPr id="20" name="Freeform: Shape 19">
              <a:extLst>
                <a:ext uri="{FF2B5EF4-FFF2-40B4-BE49-F238E27FC236}">
                  <a16:creationId xmlns:a16="http://schemas.microsoft.com/office/drawing/2014/main" id="{BF90669B-06BA-486F-B019-E73CF78B64F2}"/>
                </a:ext>
              </a:extLst>
            </p:cNvPr>
            <p:cNvSpPr/>
            <p:nvPr/>
          </p:nvSpPr>
          <p:spPr>
            <a:xfrm>
              <a:off x="324066" y="3730940"/>
              <a:ext cx="495300" cy="219075"/>
            </a:xfrm>
            <a:custGeom>
              <a:avLst/>
              <a:gdLst>
                <a:gd name="connsiteX0" fmla="*/ 501968 w 495300"/>
                <a:gd name="connsiteY0" fmla="*/ 222885 h 219075"/>
                <a:gd name="connsiteX1" fmla="*/ 247650 w 495300"/>
                <a:gd name="connsiteY1" fmla="*/ 0 h 219075"/>
                <a:gd name="connsiteX2" fmla="*/ 0 w 495300"/>
                <a:gd name="connsiteY2" fmla="*/ 192405 h 219075"/>
                <a:gd name="connsiteX3" fmla="*/ 377190 w 495300"/>
                <a:gd name="connsiteY3" fmla="*/ 192405 h 219075"/>
              </a:gdLst>
              <a:ahLst/>
              <a:cxnLst>
                <a:cxn ang="0">
                  <a:pos x="connsiteX0" y="connsiteY0"/>
                </a:cxn>
                <a:cxn ang="0">
                  <a:pos x="connsiteX1" y="connsiteY1"/>
                </a:cxn>
                <a:cxn ang="0">
                  <a:pos x="connsiteX2" y="connsiteY2"/>
                </a:cxn>
                <a:cxn ang="0">
                  <a:pos x="connsiteX3" y="connsiteY3"/>
                </a:cxn>
              </a:cxnLst>
              <a:rect l="l" t="t" r="r" b="b"/>
              <a:pathLst>
                <a:path w="495300" h="219075">
                  <a:moveTo>
                    <a:pt x="501968" y="222885"/>
                  </a:moveTo>
                  <a:cubicBezTo>
                    <a:pt x="484823" y="97155"/>
                    <a:pt x="378143" y="0"/>
                    <a:pt x="247650" y="0"/>
                  </a:cubicBezTo>
                  <a:cubicBezTo>
                    <a:pt x="128588" y="0"/>
                    <a:pt x="28575" y="81915"/>
                    <a:pt x="0" y="192405"/>
                  </a:cubicBezTo>
                  <a:lnTo>
                    <a:pt x="377190" y="192405"/>
                  </a:lnTo>
                </a:path>
              </a:pathLst>
            </a:custGeom>
            <a:noFill/>
            <a:ln w="19050" cap="rnd">
              <a:solidFill>
                <a:srgbClr val="00E296"/>
              </a:solidFill>
              <a:prstDash val="solid"/>
              <a:round/>
            </a:ln>
          </p:spPr>
          <p:txBody>
            <a:bodyPr rtlCol="0" anchor="ctr"/>
            <a:lstStyle/>
            <a:p>
              <a:endParaRPr lang="ru-RU"/>
            </a:p>
          </p:txBody>
        </p:sp>
        <p:sp>
          <p:nvSpPr>
            <p:cNvPr id="21" name="Freeform: Shape 20">
              <a:extLst>
                <a:ext uri="{FF2B5EF4-FFF2-40B4-BE49-F238E27FC236}">
                  <a16:creationId xmlns:a16="http://schemas.microsoft.com/office/drawing/2014/main" id="{0AEA9CC6-2A4C-4248-B514-10823A47C63F}"/>
                </a:ext>
              </a:extLst>
            </p:cNvPr>
            <p:cNvSpPr/>
            <p:nvPr/>
          </p:nvSpPr>
          <p:spPr>
            <a:xfrm>
              <a:off x="437414" y="4006212"/>
              <a:ext cx="38100" cy="85725"/>
            </a:xfrm>
            <a:custGeom>
              <a:avLst/>
              <a:gdLst>
                <a:gd name="connsiteX0" fmla="*/ 43815 w 38100"/>
                <a:gd name="connsiteY0" fmla="*/ 88583 h 85725"/>
                <a:gd name="connsiteX1" fmla="*/ 0 w 38100"/>
                <a:gd name="connsiteY1" fmla="*/ 43815 h 85725"/>
                <a:gd name="connsiteX2" fmla="*/ 43815 w 38100"/>
                <a:gd name="connsiteY2" fmla="*/ 0 h 85725"/>
              </a:gdLst>
              <a:ahLst/>
              <a:cxnLst>
                <a:cxn ang="0">
                  <a:pos x="connsiteX0" y="connsiteY0"/>
                </a:cxn>
                <a:cxn ang="0">
                  <a:pos x="connsiteX1" y="connsiteY1"/>
                </a:cxn>
                <a:cxn ang="0">
                  <a:pos x="connsiteX2" y="connsiteY2"/>
                </a:cxn>
              </a:cxnLst>
              <a:rect l="l" t="t" r="r" b="b"/>
              <a:pathLst>
                <a:path w="38100" h="85725">
                  <a:moveTo>
                    <a:pt x="43815" y="88583"/>
                  </a:moveTo>
                  <a:lnTo>
                    <a:pt x="0" y="43815"/>
                  </a:lnTo>
                  <a:lnTo>
                    <a:pt x="43815" y="0"/>
                  </a:lnTo>
                </a:path>
              </a:pathLst>
            </a:custGeom>
            <a:noFill/>
            <a:ln w="19050" cap="rnd">
              <a:solidFill>
                <a:srgbClr val="00E296"/>
              </a:solidFill>
              <a:prstDash val="solid"/>
              <a:round/>
            </a:ln>
          </p:spPr>
          <p:txBody>
            <a:bodyPr rtlCol="0" anchor="ctr"/>
            <a:lstStyle/>
            <a:p>
              <a:endParaRPr lang="ru-RU"/>
            </a:p>
          </p:txBody>
        </p:sp>
        <p:sp>
          <p:nvSpPr>
            <p:cNvPr id="22" name="Freeform: Shape 21">
              <a:extLst>
                <a:ext uri="{FF2B5EF4-FFF2-40B4-BE49-F238E27FC236}">
                  <a16:creationId xmlns:a16="http://schemas.microsoft.com/office/drawing/2014/main" id="{0873526B-183B-44E5-87BE-8B5385622592}"/>
                </a:ext>
              </a:extLst>
            </p:cNvPr>
            <p:cNvSpPr/>
            <p:nvPr/>
          </p:nvSpPr>
          <p:spPr>
            <a:xfrm>
              <a:off x="661251" y="3878578"/>
              <a:ext cx="38100" cy="85725"/>
            </a:xfrm>
            <a:custGeom>
              <a:avLst/>
              <a:gdLst>
                <a:gd name="connsiteX0" fmla="*/ 0 w 38100"/>
                <a:gd name="connsiteY0" fmla="*/ 0 h 85725"/>
                <a:gd name="connsiteX1" fmla="*/ 44768 w 38100"/>
                <a:gd name="connsiteY1" fmla="*/ 44768 h 85725"/>
                <a:gd name="connsiteX2" fmla="*/ 0 w 38100"/>
                <a:gd name="connsiteY2" fmla="*/ 88582 h 85725"/>
              </a:gdLst>
              <a:ahLst/>
              <a:cxnLst>
                <a:cxn ang="0">
                  <a:pos x="connsiteX0" y="connsiteY0"/>
                </a:cxn>
                <a:cxn ang="0">
                  <a:pos x="connsiteX1" y="connsiteY1"/>
                </a:cxn>
                <a:cxn ang="0">
                  <a:pos x="connsiteX2" y="connsiteY2"/>
                </a:cxn>
              </a:cxnLst>
              <a:rect l="l" t="t" r="r" b="b"/>
              <a:pathLst>
                <a:path w="38100" h="85725">
                  <a:moveTo>
                    <a:pt x="0" y="0"/>
                  </a:moveTo>
                  <a:lnTo>
                    <a:pt x="44768" y="44768"/>
                  </a:lnTo>
                  <a:lnTo>
                    <a:pt x="0" y="88582"/>
                  </a:lnTo>
                </a:path>
              </a:pathLst>
            </a:custGeom>
            <a:noFill/>
            <a:ln w="19050" cap="rnd">
              <a:solidFill>
                <a:srgbClr val="00E296"/>
              </a:solidFill>
              <a:prstDash val="solid"/>
              <a:round/>
            </a:ln>
          </p:spPr>
          <p:txBody>
            <a:bodyPr rtlCol="0" anchor="ctr"/>
            <a:lstStyle/>
            <a:p>
              <a:endParaRPr lang="ru-RU"/>
            </a:p>
          </p:txBody>
        </p:sp>
        <p:sp>
          <p:nvSpPr>
            <p:cNvPr id="23" name="Freeform: Shape 22">
              <a:extLst>
                <a:ext uri="{FF2B5EF4-FFF2-40B4-BE49-F238E27FC236}">
                  <a16:creationId xmlns:a16="http://schemas.microsoft.com/office/drawing/2014/main" id="{49147A9E-C6A7-4C60-9227-D79668E4111D}"/>
                </a:ext>
              </a:extLst>
            </p:cNvPr>
            <p:cNvSpPr/>
            <p:nvPr/>
          </p:nvSpPr>
          <p:spPr>
            <a:xfrm>
              <a:off x="318351" y="4020500"/>
              <a:ext cx="495300" cy="219075"/>
            </a:xfrm>
            <a:custGeom>
              <a:avLst/>
              <a:gdLst>
                <a:gd name="connsiteX0" fmla="*/ 124778 w 495300"/>
                <a:gd name="connsiteY0" fmla="*/ 29528 h 219075"/>
                <a:gd name="connsiteX1" fmla="*/ 501968 w 495300"/>
                <a:gd name="connsiteY1" fmla="*/ 29528 h 219075"/>
                <a:gd name="connsiteX2" fmla="*/ 501968 w 495300"/>
                <a:gd name="connsiteY2" fmla="*/ 29528 h 219075"/>
                <a:gd name="connsiteX3" fmla="*/ 254318 w 495300"/>
                <a:gd name="connsiteY3" fmla="*/ 221933 h 219075"/>
                <a:gd name="connsiteX4" fmla="*/ 0 w 495300"/>
                <a:gd name="connsiteY4" fmla="*/ 0 h 219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5300" h="219075">
                  <a:moveTo>
                    <a:pt x="124778" y="29528"/>
                  </a:moveTo>
                  <a:lnTo>
                    <a:pt x="501968" y="29528"/>
                  </a:lnTo>
                  <a:lnTo>
                    <a:pt x="501968" y="29528"/>
                  </a:lnTo>
                  <a:cubicBezTo>
                    <a:pt x="473393" y="140017"/>
                    <a:pt x="373380" y="221933"/>
                    <a:pt x="254318" y="221933"/>
                  </a:cubicBezTo>
                  <a:cubicBezTo>
                    <a:pt x="123825" y="221933"/>
                    <a:pt x="16193" y="124778"/>
                    <a:pt x="0" y="0"/>
                  </a:cubicBezTo>
                </a:path>
              </a:pathLst>
            </a:custGeom>
            <a:noFill/>
            <a:ln w="19050" cap="rnd">
              <a:solidFill>
                <a:srgbClr val="00E296"/>
              </a:solidFill>
              <a:prstDash val="solid"/>
              <a:round/>
            </a:ln>
          </p:spPr>
          <p:txBody>
            <a:bodyPr rtlCol="0" anchor="ctr"/>
            <a:lstStyle/>
            <a:p>
              <a:endParaRPr lang="ru-RU"/>
            </a:p>
          </p:txBody>
        </p:sp>
      </p:grpSp>
      <p:grpSp>
        <p:nvGrpSpPr>
          <p:cNvPr id="10" name="Graphic 1">
            <a:extLst>
              <a:ext uri="{FF2B5EF4-FFF2-40B4-BE49-F238E27FC236}">
                <a16:creationId xmlns:a16="http://schemas.microsoft.com/office/drawing/2014/main" id="{B76C0A50-F3F0-4024-BCF4-926A7D2A2530}"/>
              </a:ext>
            </a:extLst>
          </p:cNvPr>
          <p:cNvGrpSpPr/>
          <p:nvPr/>
        </p:nvGrpSpPr>
        <p:grpSpPr>
          <a:xfrm>
            <a:off x="468007" y="1291520"/>
            <a:ext cx="488099" cy="607148"/>
            <a:chOff x="468007" y="1593832"/>
            <a:chExt cx="488099" cy="607148"/>
          </a:xfrm>
        </p:grpSpPr>
        <p:sp>
          <p:nvSpPr>
            <p:cNvPr id="11" name="Freeform: Shape 10">
              <a:extLst>
                <a:ext uri="{FF2B5EF4-FFF2-40B4-BE49-F238E27FC236}">
                  <a16:creationId xmlns:a16="http://schemas.microsoft.com/office/drawing/2014/main" id="{7F237A02-6DF1-4F6F-B589-CB4E00CB60A1}"/>
                </a:ext>
              </a:extLst>
            </p:cNvPr>
            <p:cNvSpPr/>
            <p:nvPr/>
          </p:nvSpPr>
          <p:spPr>
            <a:xfrm>
              <a:off x="633484" y="1605737"/>
              <a:ext cx="83334" cy="35715"/>
            </a:xfrm>
            <a:custGeom>
              <a:avLst/>
              <a:gdLst>
                <a:gd name="connsiteX0" fmla="*/ 0 w 83333"/>
                <a:gd name="connsiteY0" fmla="*/ 0 h 35714"/>
                <a:gd name="connsiteX1" fmla="*/ 92858 w 83333"/>
                <a:gd name="connsiteY1" fmla="*/ 0 h 35714"/>
                <a:gd name="connsiteX2" fmla="*/ 46429 w 83333"/>
                <a:gd name="connsiteY2" fmla="*/ 41667 h 35714"/>
                <a:gd name="connsiteX3" fmla="*/ 46429 w 83333"/>
                <a:gd name="connsiteY3" fmla="*/ 14286 h 35714"/>
              </a:gdLst>
              <a:ahLst/>
              <a:cxnLst>
                <a:cxn ang="0">
                  <a:pos x="connsiteX0" y="connsiteY0"/>
                </a:cxn>
                <a:cxn ang="0">
                  <a:pos x="connsiteX1" y="connsiteY1"/>
                </a:cxn>
                <a:cxn ang="0">
                  <a:pos x="connsiteX2" y="connsiteY2"/>
                </a:cxn>
                <a:cxn ang="0">
                  <a:pos x="connsiteX3" y="connsiteY3"/>
                </a:cxn>
              </a:cxnLst>
              <a:rect l="l" t="t" r="r" b="b"/>
              <a:pathLst>
                <a:path w="83333" h="35714">
                  <a:moveTo>
                    <a:pt x="0" y="0"/>
                  </a:moveTo>
                  <a:lnTo>
                    <a:pt x="92858" y="0"/>
                  </a:lnTo>
                  <a:moveTo>
                    <a:pt x="46429" y="41667"/>
                  </a:moveTo>
                  <a:lnTo>
                    <a:pt x="46429" y="14286"/>
                  </a:lnTo>
                </a:path>
              </a:pathLst>
            </a:custGeom>
            <a:noFill/>
            <a:ln w="19050" cap="rnd">
              <a:solidFill>
                <a:srgbClr val="00E296"/>
              </a:solidFill>
              <a:prstDash val="solid"/>
              <a:round/>
            </a:ln>
          </p:spPr>
          <p:txBody>
            <a:bodyPr rtlCol="0" anchor="ctr"/>
            <a:lstStyle/>
            <a:p>
              <a:endParaRPr lang="ru-RU"/>
            </a:p>
          </p:txBody>
        </p:sp>
        <p:sp>
          <p:nvSpPr>
            <p:cNvPr id="12" name="Freeform: Shape 11">
              <a:extLst>
                <a:ext uri="{FF2B5EF4-FFF2-40B4-BE49-F238E27FC236}">
                  <a16:creationId xmlns:a16="http://schemas.microsoft.com/office/drawing/2014/main" id="{670C8BAC-FA90-4297-BECC-04A602C06AD1}"/>
                </a:ext>
              </a:extLst>
            </p:cNvPr>
            <p:cNvSpPr/>
            <p:nvPr/>
          </p:nvSpPr>
          <p:spPr>
            <a:xfrm>
              <a:off x="828724" y="1670916"/>
              <a:ext cx="83334" cy="83334"/>
            </a:xfrm>
            <a:custGeom>
              <a:avLst/>
              <a:gdLst>
                <a:gd name="connsiteX0" fmla="*/ 0 w 83333"/>
                <a:gd name="connsiteY0" fmla="*/ 27679 h 83334"/>
                <a:gd name="connsiteX1" fmla="*/ 21429 w 83333"/>
                <a:gd name="connsiteY1" fmla="*/ 6250 h 83334"/>
                <a:gd name="connsiteX2" fmla="*/ 50000 w 83333"/>
                <a:gd name="connsiteY2" fmla="*/ 6250 h 83334"/>
                <a:gd name="connsiteX3" fmla="*/ 78572 w 83333"/>
                <a:gd name="connsiteY3" fmla="*/ 34822 h 83334"/>
                <a:gd name="connsiteX4" fmla="*/ 78572 w 83333"/>
                <a:gd name="connsiteY4" fmla="*/ 63393 h 83334"/>
                <a:gd name="connsiteX5" fmla="*/ 57143 w 83333"/>
                <a:gd name="connsiteY5" fmla="*/ 84822 h 83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333" h="83334">
                  <a:moveTo>
                    <a:pt x="0" y="27679"/>
                  </a:moveTo>
                  <a:lnTo>
                    <a:pt x="21429" y="6250"/>
                  </a:lnTo>
                  <a:cubicBezTo>
                    <a:pt x="29762" y="-2083"/>
                    <a:pt x="41667" y="-2083"/>
                    <a:pt x="50000" y="6250"/>
                  </a:cubicBezTo>
                  <a:lnTo>
                    <a:pt x="78572" y="34822"/>
                  </a:lnTo>
                  <a:cubicBezTo>
                    <a:pt x="86905" y="43155"/>
                    <a:pt x="86905" y="55060"/>
                    <a:pt x="78572" y="63393"/>
                  </a:cubicBezTo>
                  <a:lnTo>
                    <a:pt x="57143" y="84822"/>
                  </a:lnTo>
                </a:path>
              </a:pathLst>
            </a:custGeom>
            <a:noFill/>
            <a:ln w="19050" cap="rnd">
              <a:solidFill>
                <a:srgbClr val="00E296"/>
              </a:solidFill>
              <a:prstDash val="solid"/>
              <a:round/>
            </a:ln>
          </p:spPr>
          <p:txBody>
            <a:bodyPr rtlCol="0" anchor="ctr"/>
            <a:lstStyle/>
            <a:p>
              <a:endParaRPr lang="ru-RU"/>
            </a:p>
          </p:txBody>
        </p:sp>
        <p:sp>
          <p:nvSpPr>
            <p:cNvPr id="13" name="Freeform: Shape 12">
              <a:extLst>
                <a:ext uri="{FF2B5EF4-FFF2-40B4-BE49-F238E27FC236}">
                  <a16:creationId xmlns:a16="http://schemas.microsoft.com/office/drawing/2014/main" id="{C0A89F71-7EE7-4EA6-B2A8-8EEA87C98043}"/>
                </a:ext>
              </a:extLst>
            </p:cNvPr>
            <p:cNvSpPr/>
            <p:nvPr/>
          </p:nvSpPr>
          <p:spPr>
            <a:xfrm>
              <a:off x="500150" y="1731928"/>
              <a:ext cx="369050" cy="380956"/>
            </a:xfrm>
            <a:custGeom>
              <a:avLst/>
              <a:gdLst>
                <a:gd name="connsiteX0" fmla="*/ 178573 w 369050"/>
                <a:gd name="connsiteY0" fmla="*/ 115477 h 380955"/>
                <a:gd name="connsiteX1" fmla="*/ 178573 w 369050"/>
                <a:gd name="connsiteY1" fmla="*/ 205954 h 380955"/>
                <a:gd name="connsiteX2" fmla="*/ 229764 w 369050"/>
                <a:gd name="connsiteY2" fmla="*/ 205954 h 380955"/>
                <a:gd name="connsiteX3" fmla="*/ 179763 w 369050"/>
                <a:gd name="connsiteY3" fmla="*/ 0 h 380955"/>
                <a:gd name="connsiteX4" fmla="*/ 179763 w 369050"/>
                <a:gd name="connsiteY4" fmla="*/ 40477 h 380955"/>
                <a:gd name="connsiteX5" fmla="*/ 179763 w 369050"/>
                <a:gd name="connsiteY5" fmla="*/ 345241 h 380955"/>
                <a:gd name="connsiteX6" fmla="*/ 179763 w 369050"/>
                <a:gd name="connsiteY6" fmla="*/ 385718 h 380955"/>
                <a:gd name="connsiteX7" fmla="*/ 371431 w 369050"/>
                <a:gd name="connsiteY7" fmla="*/ 192859 h 380955"/>
                <a:gd name="connsiteX8" fmla="*/ 332145 w 369050"/>
                <a:gd name="connsiteY8" fmla="*/ 192859 h 380955"/>
                <a:gd name="connsiteX9" fmla="*/ 36905 w 369050"/>
                <a:gd name="connsiteY9" fmla="*/ 192859 h 380955"/>
                <a:gd name="connsiteX10" fmla="*/ 0 w 369050"/>
                <a:gd name="connsiteY10" fmla="*/ 192859 h 380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9050" h="380955">
                  <a:moveTo>
                    <a:pt x="178573" y="115477"/>
                  </a:moveTo>
                  <a:lnTo>
                    <a:pt x="178573" y="205954"/>
                  </a:lnTo>
                  <a:lnTo>
                    <a:pt x="229764" y="205954"/>
                  </a:lnTo>
                  <a:moveTo>
                    <a:pt x="179763" y="0"/>
                  </a:moveTo>
                  <a:lnTo>
                    <a:pt x="179763" y="40477"/>
                  </a:lnTo>
                  <a:moveTo>
                    <a:pt x="179763" y="345241"/>
                  </a:moveTo>
                  <a:lnTo>
                    <a:pt x="179763" y="385718"/>
                  </a:lnTo>
                  <a:moveTo>
                    <a:pt x="371431" y="192859"/>
                  </a:moveTo>
                  <a:lnTo>
                    <a:pt x="332145" y="192859"/>
                  </a:lnTo>
                  <a:moveTo>
                    <a:pt x="36905" y="192859"/>
                  </a:moveTo>
                  <a:lnTo>
                    <a:pt x="0" y="192859"/>
                  </a:lnTo>
                </a:path>
              </a:pathLst>
            </a:custGeom>
            <a:noFill/>
            <a:ln w="19050" cap="rnd">
              <a:solidFill>
                <a:srgbClr val="00E296"/>
              </a:solidFill>
              <a:prstDash val="solid"/>
              <a:round/>
            </a:ln>
          </p:spPr>
          <p:txBody>
            <a:bodyPr rtlCol="0" anchor="ctr"/>
            <a:lstStyle/>
            <a:p>
              <a:endParaRPr lang="ru-RU"/>
            </a:p>
          </p:txBody>
        </p:sp>
        <p:sp>
          <p:nvSpPr>
            <p:cNvPr id="14" name="Freeform: Shape 13">
              <a:extLst>
                <a:ext uri="{FF2B5EF4-FFF2-40B4-BE49-F238E27FC236}">
                  <a16:creationId xmlns:a16="http://schemas.microsoft.com/office/drawing/2014/main" id="{33C829F4-0854-47F8-B8EF-8343EF116E47}"/>
                </a:ext>
              </a:extLst>
            </p:cNvPr>
            <p:cNvSpPr/>
            <p:nvPr/>
          </p:nvSpPr>
          <p:spPr>
            <a:xfrm>
              <a:off x="479912" y="1657632"/>
              <a:ext cx="452384" cy="535719"/>
            </a:xfrm>
            <a:custGeom>
              <a:avLst/>
              <a:gdLst>
                <a:gd name="connsiteX0" fmla="*/ 3571 w 452384"/>
                <a:gd name="connsiteY0" fmla="*/ 77867 h 535718"/>
                <a:gd name="connsiteX1" fmla="*/ 140477 w 452384"/>
                <a:gd name="connsiteY1" fmla="*/ 5248 h 535718"/>
                <a:gd name="connsiteX2" fmla="*/ 295240 w 452384"/>
                <a:gd name="connsiteY2" fmla="*/ 20724 h 535718"/>
                <a:gd name="connsiteX3" fmla="*/ 415479 w 452384"/>
                <a:gd name="connsiteY3" fmla="*/ 119534 h 535718"/>
                <a:gd name="connsiteX4" fmla="*/ 460718 w 452384"/>
                <a:gd name="connsiteY4" fmla="*/ 268345 h 535718"/>
                <a:gd name="connsiteX5" fmla="*/ 415479 w 452384"/>
                <a:gd name="connsiteY5" fmla="*/ 417156 h 535718"/>
                <a:gd name="connsiteX6" fmla="*/ 295240 w 452384"/>
                <a:gd name="connsiteY6" fmla="*/ 515966 h 535718"/>
                <a:gd name="connsiteX7" fmla="*/ 140477 w 452384"/>
                <a:gd name="connsiteY7" fmla="*/ 531443 h 535718"/>
                <a:gd name="connsiteX8" fmla="*/ 3571 w 452384"/>
                <a:gd name="connsiteY8" fmla="*/ 458823 h 535718"/>
                <a:gd name="connsiteX9" fmla="*/ 66667 w 452384"/>
                <a:gd name="connsiteY9" fmla="*/ 94534 h 535718"/>
                <a:gd name="connsiteX10" fmla="*/ 0 w 452384"/>
                <a:gd name="connsiteY10" fmla="*/ 80248 h 535718"/>
                <a:gd name="connsiteX11" fmla="*/ 14286 w 452384"/>
                <a:gd name="connsiteY11" fmla="*/ 13581 h 535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2384" h="535718">
                  <a:moveTo>
                    <a:pt x="3571" y="77867"/>
                  </a:moveTo>
                  <a:cubicBezTo>
                    <a:pt x="40477" y="40962"/>
                    <a:pt x="88096" y="14772"/>
                    <a:pt x="140477" y="5248"/>
                  </a:cubicBezTo>
                  <a:cubicBezTo>
                    <a:pt x="192859" y="-5467"/>
                    <a:pt x="246430" y="486"/>
                    <a:pt x="295240" y="20724"/>
                  </a:cubicBezTo>
                  <a:cubicBezTo>
                    <a:pt x="344050" y="40962"/>
                    <a:pt x="385717" y="75486"/>
                    <a:pt x="415479" y="119534"/>
                  </a:cubicBezTo>
                  <a:cubicBezTo>
                    <a:pt x="445242" y="163582"/>
                    <a:pt x="460718" y="214773"/>
                    <a:pt x="460718" y="268345"/>
                  </a:cubicBezTo>
                  <a:cubicBezTo>
                    <a:pt x="460718" y="320727"/>
                    <a:pt x="445242" y="373108"/>
                    <a:pt x="415479" y="417156"/>
                  </a:cubicBezTo>
                  <a:cubicBezTo>
                    <a:pt x="385717" y="461204"/>
                    <a:pt x="344050" y="495728"/>
                    <a:pt x="295240" y="515966"/>
                  </a:cubicBezTo>
                  <a:cubicBezTo>
                    <a:pt x="246430" y="536205"/>
                    <a:pt x="192859" y="540967"/>
                    <a:pt x="140477" y="531443"/>
                  </a:cubicBezTo>
                  <a:cubicBezTo>
                    <a:pt x="88096" y="520728"/>
                    <a:pt x="40477" y="495728"/>
                    <a:pt x="3571" y="458823"/>
                  </a:cubicBezTo>
                  <a:moveTo>
                    <a:pt x="66667" y="94534"/>
                  </a:moveTo>
                  <a:lnTo>
                    <a:pt x="0" y="80248"/>
                  </a:lnTo>
                  <a:lnTo>
                    <a:pt x="14286" y="13581"/>
                  </a:lnTo>
                </a:path>
              </a:pathLst>
            </a:custGeom>
            <a:noFill/>
            <a:ln w="19050" cap="rnd">
              <a:solidFill>
                <a:srgbClr val="00E296"/>
              </a:solidFill>
              <a:prstDash val="solid"/>
              <a:round/>
            </a:ln>
          </p:spPr>
          <p:txBody>
            <a:bodyPr rtlCol="0" anchor="ctr"/>
            <a:lstStyle/>
            <a:p>
              <a:endParaRPr lang="ru-RU"/>
            </a:p>
          </p:txBody>
        </p:sp>
      </p:grpSp>
    </p:spTree>
    <p:extLst>
      <p:ext uri="{BB962C8B-B14F-4D97-AF65-F5344CB8AC3E}">
        <p14:creationId xmlns:p14="http://schemas.microsoft.com/office/powerpoint/2010/main" val="65620940"/>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3D6404-4651-475C-BF49-FCDC098AFA42}"/>
              </a:ext>
            </a:extLst>
          </p:cNvPr>
          <p:cNvSpPr>
            <a:spLocks noGrp="1"/>
          </p:cNvSpPr>
          <p:nvPr>
            <p:ph type="title"/>
          </p:nvPr>
        </p:nvSpPr>
        <p:spPr/>
        <p:txBody>
          <a:bodyPr/>
          <a:lstStyle/>
          <a:p>
            <a:r>
              <a:rPr lang="ko-KR" altLang="en-US" dirty="0"/>
              <a:t>다양한 복구 옵션</a:t>
            </a:r>
            <a:endParaRPr lang="en-NL" dirty="0"/>
          </a:p>
        </p:txBody>
      </p:sp>
      <p:sp>
        <p:nvSpPr>
          <p:cNvPr id="18" name="TextBox 17">
            <a:extLst>
              <a:ext uri="{FF2B5EF4-FFF2-40B4-BE49-F238E27FC236}">
                <a16:creationId xmlns:a16="http://schemas.microsoft.com/office/drawing/2014/main" id="{D204FDA3-49BE-4D86-8E0B-EDAC66945AD3}"/>
              </a:ext>
            </a:extLst>
          </p:cNvPr>
          <p:cNvSpPr txBox="1"/>
          <p:nvPr/>
        </p:nvSpPr>
        <p:spPr>
          <a:xfrm>
            <a:off x="1172224" y="1023219"/>
            <a:ext cx="3855656" cy="369331"/>
          </a:xfrm>
          <a:prstGeom prst="rect">
            <a:avLst/>
          </a:prstGeom>
        </p:spPr>
        <p:txBody>
          <a:bodyPr wrap="square" rtlCol="0" anchor="ctr">
            <a:spAutoFit/>
          </a:bodyPr>
          <a:lstStyle/>
          <a:p>
            <a:r>
              <a:rPr lang="en-US" sz="1800" kern="0" dirty="0">
                <a:solidFill>
                  <a:schemeClr val="bg1"/>
                </a:solidFill>
                <a:ea typeface="Tahoma" panose="020B0604030504040204" pitchFamily="34" charset="0"/>
                <a:cs typeface="Tahoma" panose="020B0604030504040204" pitchFamily="34" charset="0"/>
                <a:sym typeface="Arial"/>
              </a:rPr>
              <a:t>Full VM</a:t>
            </a:r>
            <a:endParaRPr lang="en-US" sz="2100" kern="0" dirty="0">
              <a:solidFill>
                <a:schemeClr val="bg1"/>
              </a:solidFill>
              <a:ea typeface="Tahoma" panose="020B0604030504040204" pitchFamily="34" charset="0"/>
              <a:cs typeface="Tahoma" panose="020B0604030504040204" pitchFamily="34" charset="0"/>
              <a:sym typeface="Arial"/>
            </a:endParaRPr>
          </a:p>
        </p:txBody>
      </p:sp>
      <p:sp>
        <p:nvSpPr>
          <p:cNvPr id="10" name="TextBox 9">
            <a:extLst>
              <a:ext uri="{FF2B5EF4-FFF2-40B4-BE49-F238E27FC236}">
                <a16:creationId xmlns:a16="http://schemas.microsoft.com/office/drawing/2014/main" id="{FDED64CA-D256-4995-8858-C812CDCCB38C}"/>
              </a:ext>
            </a:extLst>
          </p:cNvPr>
          <p:cNvSpPr txBox="1"/>
          <p:nvPr/>
        </p:nvSpPr>
        <p:spPr>
          <a:xfrm>
            <a:off x="1160022" y="2864671"/>
            <a:ext cx="3790442" cy="369332"/>
          </a:xfrm>
          <a:prstGeom prst="rect">
            <a:avLst/>
          </a:prstGeom>
        </p:spPr>
        <p:txBody>
          <a:bodyPr wrap="square" rtlCol="0" anchor="ctr">
            <a:spAutoFit/>
          </a:bodyPr>
          <a:lstStyle/>
          <a:p>
            <a:r>
              <a:rPr lang="ko-KR" altLang="en-US" sz="1800" kern="0" dirty="0">
                <a:solidFill>
                  <a:schemeClr val="bg1"/>
                </a:solidFill>
                <a:ea typeface="Tahoma" panose="020B0604030504040204" pitchFamily="34" charset="0"/>
                <a:cs typeface="Tahoma" panose="020B0604030504040204" pitchFamily="34" charset="0"/>
                <a:sym typeface="Arial"/>
              </a:rPr>
              <a:t>개별 파일 및 폴더</a:t>
            </a:r>
            <a:endParaRPr lang="en-US" sz="2100" kern="0" dirty="0">
              <a:solidFill>
                <a:schemeClr val="bg1"/>
              </a:solidFill>
              <a:ea typeface="Tahoma" panose="020B0604030504040204" pitchFamily="34" charset="0"/>
              <a:cs typeface="Tahoma" panose="020B0604030504040204" pitchFamily="34" charset="0"/>
              <a:sym typeface="Arial"/>
            </a:endParaRPr>
          </a:p>
        </p:txBody>
      </p:sp>
      <p:sp>
        <p:nvSpPr>
          <p:cNvPr id="16" name="TextBox 15">
            <a:extLst>
              <a:ext uri="{FF2B5EF4-FFF2-40B4-BE49-F238E27FC236}">
                <a16:creationId xmlns:a16="http://schemas.microsoft.com/office/drawing/2014/main" id="{E6B42A89-C4AB-4AB6-889F-2672983CCCCD}"/>
              </a:ext>
            </a:extLst>
          </p:cNvPr>
          <p:cNvSpPr txBox="1"/>
          <p:nvPr/>
        </p:nvSpPr>
        <p:spPr>
          <a:xfrm>
            <a:off x="1127848" y="3518661"/>
            <a:ext cx="3625377" cy="369332"/>
          </a:xfrm>
          <a:prstGeom prst="rect">
            <a:avLst/>
          </a:prstGeom>
        </p:spPr>
        <p:txBody>
          <a:bodyPr wrap="square" rtlCol="0" anchor="ctr">
            <a:spAutoFit/>
          </a:bodyPr>
          <a:lstStyle/>
          <a:p>
            <a:r>
              <a:rPr lang="ko-KR" altLang="en-US" sz="1800" kern="0" dirty="0">
                <a:solidFill>
                  <a:schemeClr val="bg1"/>
                </a:solidFill>
                <a:ea typeface="Tahoma" panose="020B0604030504040204" pitchFamily="34" charset="0"/>
                <a:cs typeface="Tahoma" panose="020B0604030504040204" pitchFamily="34" charset="0"/>
                <a:sym typeface="Arial"/>
              </a:rPr>
              <a:t>어플리케이션 및 데이터베이스</a:t>
            </a:r>
            <a:endParaRPr lang="en-US" sz="2100" kern="0" dirty="0">
              <a:solidFill>
                <a:schemeClr val="bg1"/>
              </a:solidFill>
              <a:ea typeface="Tahoma" panose="020B0604030504040204" pitchFamily="34" charset="0"/>
              <a:cs typeface="Tahoma" panose="020B0604030504040204" pitchFamily="34" charset="0"/>
              <a:sym typeface="Arial"/>
            </a:endParaRPr>
          </a:p>
        </p:txBody>
      </p:sp>
      <p:sp>
        <p:nvSpPr>
          <p:cNvPr id="14" name="TextBox 13">
            <a:extLst>
              <a:ext uri="{FF2B5EF4-FFF2-40B4-BE49-F238E27FC236}">
                <a16:creationId xmlns:a16="http://schemas.microsoft.com/office/drawing/2014/main" id="{B8A1AC21-2EF5-41EE-A699-F2709C516D44}"/>
              </a:ext>
            </a:extLst>
          </p:cNvPr>
          <p:cNvSpPr txBox="1"/>
          <p:nvPr/>
        </p:nvSpPr>
        <p:spPr>
          <a:xfrm>
            <a:off x="1127844" y="4135594"/>
            <a:ext cx="3625381" cy="415498"/>
          </a:xfrm>
          <a:prstGeom prst="rect">
            <a:avLst/>
          </a:prstGeom>
        </p:spPr>
        <p:txBody>
          <a:bodyPr wrap="square" rtlCol="0" anchor="ctr">
            <a:spAutoFit/>
          </a:bodyPr>
          <a:lstStyle/>
          <a:p>
            <a:r>
              <a:rPr lang="en-US" sz="2100" kern="0" dirty="0">
                <a:solidFill>
                  <a:schemeClr val="bg1"/>
                </a:solidFill>
                <a:ea typeface="Tahoma" panose="020B0604030504040204" pitchFamily="34" charset="0"/>
                <a:cs typeface="Tahoma" panose="020B0604030504040204" pitchFamily="34" charset="0"/>
                <a:sym typeface="Arial"/>
              </a:rPr>
              <a:t>AWS/Azure </a:t>
            </a:r>
            <a:r>
              <a:rPr lang="ko-KR" altLang="en-US" sz="2100" kern="0" dirty="0">
                <a:solidFill>
                  <a:schemeClr val="bg1"/>
                </a:solidFill>
                <a:ea typeface="Tahoma" panose="020B0604030504040204" pitchFamily="34" charset="0"/>
                <a:cs typeface="Tahoma" panose="020B0604030504040204" pitchFamily="34" charset="0"/>
                <a:sym typeface="Arial"/>
              </a:rPr>
              <a:t>복구</a:t>
            </a:r>
            <a:endParaRPr lang="en-US" sz="2100" kern="0" dirty="0">
              <a:solidFill>
                <a:schemeClr val="bg1"/>
              </a:solidFill>
              <a:ea typeface="Tahoma" panose="020B0604030504040204" pitchFamily="34" charset="0"/>
              <a:cs typeface="Tahoma" panose="020B0604030504040204" pitchFamily="34" charset="0"/>
              <a:sym typeface="Arial"/>
            </a:endParaRPr>
          </a:p>
        </p:txBody>
      </p:sp>
      <p:sp>
        <p:nvSpPr>
          <p:cNvPr id="28" name="TextBox 27">
            <a:extLst>
              <a:ext uri="{FF2B5EF4-FFF2-40B4-BE49-F238E27FC236}">
                <a16:creationId xmlns:a16="http://schemas.microsoft.com/office/drawing/2014/main" id="{EC821F37-32F3-4B7C-B110-C588368D9EA3}"/>
              </a:ext>
            </a:extLst>
          </p:cNvPr>
          <p:cNvSpPr txBox="1"/>
          <p:nvPr/>
        </p:nvSpPr>
        <p:spPr>
          <a:xfrm>
            <a:off x="1144979" y="2245744"/>
            <a:ext cx="4175039" cy="369332"/>
          </a:xfrm>
          <a:prstGeom prst="rect">
            <a:avLst/>
          </a:prstGeom>
        </p:spPr>
        <p:txBody>
          <a:bodyPr wrap="square" rtlCol="0" anchor="ctr">
            <a:spAutoFit/>
          </a:bodyPr>
          <a:lstStyle/>
          <a:p>
            <a:r>
              <a:rPr lang="ko-KR" altLang="en-US" sz="1800" kern="0" dirty="0">
                <a:solidFill>
                  <a:schemeClr val="bg1"/>
                </a:solidFill>
                <a:ea typeface="Tahoma" panose="020B0604030504040204" pitchFamily="34" charset="0"/>
                <a:cs typeface="Tahoma" panose="020B0604030504040204" pitchFamily="34" charset="0"/>
                <a:sym typeface="Arial"/>
              </a:rPr>
              <a:t>수분 이내 </a:t>
            </a:r>
            <a:r>
              <a:rPr lang="en-US" altLang="ko-KR" sz="1800" kern="0" dirty="0">
                <a:solidFill>
                  <a:schemeClr val="bg1"/>
                </a:solidFill>
                <a:ea typeface="Tahoma" panose="020B0604030504040204" pitchFamily="34" charset="0"/>
                <a:cs typeface="Tahoma" panose="020B0604030504040204" pitchFamily="34" charset="0"/>
                <a:sym typeface="Arial"/>
              </a:rPr>
              <a:t>VM </a:t>
            </a:r>
            <a:r>
              <a:rPr lang="ko-KR" altLang="en-US" sz="1800" kern="0" dirty="0">
                <a:solidFill>
                  <a:schemeClr val="bg1"/>
                </a:solidFill>
                <a:ea typeface="Tahoma" panose="020B0604030504040204" pitchFamily="34" charset="0"/>
                <a:cs typeface="Tahoma" panose="020B0604030504040204" pitchFamily="34" charset="0"/>
                <a:sym typeface="Arial"/>
              </a:rPr>
              <a:t>및 디스크</a:t>
            </a:r>
            <a:r>
              <a:rPr lang="en-US" altLang="ko-KR" sz="1800" kern="0" dirty="0">
                <a:solidFill>
                  <a:schemeClr val="bg1"/>
                </a:solidFill>
                <a:ea typeface="Tahoma" panose="020B0604030504040204" pitchFamily="34" charset="0"/>
                <a:cs typeface="Tahoma" panose="020B0604030504040204" pitchFamily="34" charset="0"/>
                <a:sym typeface="Arial"/>
              </a:rPr>
              <a:t> </a:t>
            </a:r>
            <a:r>
              <a:rPr lang="ko-KR" altLang="en-US" sz="1800" kern="0" dirty="0">
                <a:solidFill>
                  <a:schemeClr val="bg1"/>
                </a:solidFill>
                <a:ea typeface="Tahoma" panose="020B0604030504040204" pitchFamily="34" charset="0"/>
                <a:cs typeface="Tahoma" panose="020B0604030504040204" pitchFamily="34" charset="0"/>
                <a:sym typeface="Arial"/>
              </a:rPr>
              <a:t>즉시 복구</a:t>
            </a:r>
            <a:endParaRPr lang="en-US" sz="2100" kern="0" dirty="0">
              <a:solidFill>
                <a:schemeClr val="bg1"/>
              </a:solidFill>
              <a:ea typeface="Tahoma" panose="020B0604030504040204" pitchFamily="34" charset="0"/>
              <a:cs typeface="Tahoma" panose="020B0604030504040204" pitchFamily="34" charset="0"/>
              <a:sym typeface="Arial"/>
            </a:endParaRPr>
          </a:p>
        </p:txBody>
      </p:sp>
      <p:grpSp>
        <p:nvGrpSpPr>
          <p:cNvPr id="4" name="Graphic 1">
            <a:extLst>
              <a:ext uri="{FF2B5EF4-FFF2-40B4-BE49-F238E27FC236}">
                <a16:creationId xmlns:a16="http://schemas.microsoft.com/office/drawing/2014/main" id="{9F7219A3-86E6-475D-8A3F-3ED575C98A81}"/>
              </a:ext>
            </a:extLst>
          </p:cNvPr>
          <p:cNvGrpSpPr/>
          <p:nvPr/>
        </p:nvGrpSpPr>
        <p:grpSpPr>
          <a:xfrm>
            <a:off x="480739" y="996502"/>
            <a:ext cx="485775" cy="485775"/>
            <a:chOff x="4329112" y="2328862"/>
            <a:chExt cx="485775" cy="485775"/>
          </a:xfrm>
        </p:grpSpPr>
        <p:sp>
          <p:nvSpPr>
            <p:cNvPr id="5" name="Freeform: Shape 4">
              <a:extLst>
                <a:ext uri="{FF2B5EF4-FFF2-40B4-BE49-F238E27FC236}">
                  <a16:creationId xmlns:a16="http://schemas.microsoft.com/office/drawing/2014/main" id="{B0536679-3FA7-4A42-9E03-17B9F73CD118}"/>
                </a:ext>
              </a:extLst>
            </p:cNvPr>
            <p:cNvSpPr/>
            <p:nvPr/>
          </p:nvSpPr>
          <p:spPr>
            <a:xfrm>
              <a:off x="4431982" y="2499359"/>
              <a:ext cx="114300" cy="142875"/>
            </a:xfrm>
            <a:custGeom>
              <a:avLst/>
              <a:gdLst>
                <a:gd name="connsiteX0" fmla="*/ 79058 w 114300"/>
                <a:gd name="connsiteY0" fmla="*/ 134303 h 142875"/>
                <a:gd name="connsiteX1" fmla="*/ 60008 w 114300"/>
                <a:gd name="connsiteY1" fmla="*/ 145733 h 142875"/>
                <a:gd name="connsiteX2" fmla="*/ 40958 w 114300"/>
                <a:gd name="connsiteY2" fmla="*/ 134303 h 142875"/>
                <a:gd name="connsiteX3" fmla="*/ 1905 w 114300"/>
                <a:gd name="connsiteY3" fmla="*/ 23813 h 142875"/>
                <a:gd name="connsiteX4" fmla="*/ 0 w 114300"/>
                <a:gd name="connsiteY4" fmla="*/ 14288 h 142875"/>
                <a:gd name="connsiteX5" fmla="*/ 16192 w 114300"/>
                <a:gd name="connsiteY5" fmla="*/ 0 h 142875"/>
                <a:gd name="connsiteX6" fmla="*/ 32385 w 114300"/>
                <a:gd name="connsiteY6" fmla="*/ 14288 h 142875"/>
                <a:gd name="connsiteX7" fmla="*/ 60960 w 114300"/>
                <a:gd name="connsiteY7" fmla="*/ 109538 h 142875"/>
                <a:gd name="connsiteX8" fmla="*/ 60960 w 114300"/>
                <a:gd name="connsiteY8" fmla="*/ 109538 h 142875"/>
                <a:gd name="connsiteX9" fmla="*/ 90487 w 114300"/>
                <a:gd name="connsiteY9" fmla="*/ 14288 h 142875"/>
                <a:gd name="connsiteX10" fmla="*/ 105727 w 114300"/>
                <a:gd name="connsiteY10" fmla="*/ 0 h 142875"/>
                <a:gd name="connsiteX11" fmla="*/ 121920 w 114300"/>
                <a:gd name="connsiteY11" fmla="*/ 14288 h 142875"/>
                <a:gd name="connsiteX12" fmla="*/ 120015 w 114300"/>
                <a:gd name="connsiteY12" fmla="*/ 23813 h 142875"/>
                <a:gd name="connsiteX13" fmla="*/ 79058 w 114300"/>
                <a:gd name="connsiteY13" fmla="*/ 134303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4300" h="142875">
                  <a:moveTo>
                    <a:pt x="79058" y="134303"/>
                  </a:moveTo>
                  <a:cubicBezTo>
                    <a:pt x="76200" y="143828"/>
                    <a:pt x="69533" y="145733"/>
                    <a:pt x="60008" y="145733"/>
                  </a:cubicBezTo>
                  <a:cubicBezTo>
                    <a:pt x="50483" y="145733"/>
                    <a:pt x="43815" y="143828"/>
                    <a:pt x="40958" y="134303"/>
                  </a:cubicBezTo>
                  <a:lnTo>
                    <a:pt x="1905" y="23813"/>
                  </a:lnTo>
                  <a:cubicBezTo>
                    <a:pt x="952" y="20003"/>
                    <a:pt x="0" y="17145"/>
                    <a:pt x="0" y="14288"/>
                  </a:cubicBezTo>
                  <a:cubicBezTo>
                    <a:pt x="0" y="3810"/>
                    <a:pt x="8572" y="0"/>
                    <a:pt x="16192" y="0"/>
                  </a:cubicBezTo>
                  <a:cubicBezTo>
                    <a:pt x="24765" y="0"/>
                    <a:pt x="29527" y="4763"/>
                    <a:pt x="32385" y="14288"/>
                  </a:cubicBezTo>
                  <a:lnTo>
                    <a:pt x="60960" y="109538"/>
                  </a:lnTo>
                  <a:lnTo>
                    <a:pt x="60960" y="109538"/>
                  </a:lnTo>
                  <a:lnTo>
                    <a:pt x="90487" y="14288"/>
                  </a:lnTo>
                  <a:cubicBezTo>
                    <a:pt x="93345" y="4763"/>
                    <a:pt x="98108" y="0"/>
                    <a:pt x="105727" y="0"/>
                  </a:cubicBezTo>
                  <a:cubicBezTo>
                    <a:pt x="113348" y="0"/>
                    <a:pt x="121920" y="3810"/>
                    <a:pt x="121920" y="14288"/>
                  </a:cubicBezTo>
                  <a:cubicBezTo>
                    <a:pt x="121920" y="17145"/>
                    <a:pt x="120968" y="20003"/>
                    <a:pt x="120015" y="23813"/>
                  </a:cubicBezTo>
                  <a:lnTo>
                    <a:pt x="79058" y="134303"/>
                  </a:lnTo>
                  <a:close/>
                </a:path>
              </a:pathLst>
            </a:custGeom>
            <a:solidFill>
              <a:srgbClr val="00E296"/>
            </a:solidFill>
            <a:ln w="19050" cap="flat">
              <a:noFill/>
              <a:prstDash val="solid"/>
              <a:miter/>
            </a:ln>
          </p:spPr>
          <p:txBody>
            <a:bodyPr rtlCol="0" anchor="ctr"/>
            <a:lstStyle/>
            <a:p>
              <a:endParaRPr lang="ru-RU"/>
            </a:p>
          </p:txBody>
        </p:sp>
        <p:sp>
          <p:nvSpPr>
            <p:cNvPr id="24" name="Freeform: Shape 23">
              <a:extLst>
                <a:ext uri="{FF2B5EF4-FFF2-40B4-BE49-F238E27FC236}">
                  <a16:creationId xmlns:a16="http://schemas.microsoft.com/office/drawing/2014/main" id="{3AF3BC19-ABBE-43BF-865B-B18681765FD6}"/>
                </a:ext>
              </a:extLst>
            </p:cNvPr>
            <p:cNvSpPr/>
            <p:nvPr/>
          </p:nvSpPr>
          <p:spPr>
            <a:xfrm>
              <a:off x="4569142" y="2498407"/>
              <a:ext cx="142875" cy="142875"/>
            </a:xfrm>
            <a:custGeom>
              <a:avLst/>
              <a:gdLst>
                <a:gd name="connsiteX0" fmla="*/ 0 w 142875"/>
                <a:gd name="connsiteY0" fmla="*/ 16193 h 142875"/>
                <a:gd name="connsiteX1" fmla="*/ 17145 w 142875"/>
                <a:gd name="connsiteY1" fmla="*/ 0 h 142875"/>
                <a:gd name="connsiteX2" fmla="*/ 26670 w 142875"/>
                <a:gd name="connsiteY2" fmla="*/ 0 h 142875"/>
                <a:gd name="connsiteX3" fmla="*/ 44767 w 142875"/>
                <a:gd name="connsiteY3" fmla="*/ 14288 h 142875"/>
                <a:gd name="connsiteX4" fmla="*/ 72390 w 142875"/>
                <a:gd name="connsiteY4" fmla="*/ 103823 h 142875"/>
                <a:gd name="connsiteX5" fmla="*/ 72390 w 142875"/>
                <a:gd name="connsiteY5" fmla="*/ 103823 h 142875"/>
                <a:gd name="connsiteX6" fmla="*/ 100013 w 142875"/>
                <a:gd name="connsiteY6" fmla="*/ 14288 h 142875"/>
                <a:gd name="connsiteX7" fmla="*/ 118110 w 142875"/>
                <a:gd name="connsiteY7" fmla="*/ 0 h 142875"/>
                <a:gd name="connsiteX8" fmla="*/ 126682 w 142875"/>
                <a:gd name="connsiteY8" fmla="*/ 0 h 142875"/>
                <a:gd name="connsiteX9" fmla="*/ 143827 w 142875"/>
                <a:gd name="connsiteY9" fmla="*/ 16193 h 142875"/>
                <a:gd name="connsiteX10" fmla="*/ 143827 w 142875"/>
                <a:gd name="connsiteY10" fmla="*/ 130493 h 142875"/>
                <a:gd name="connsiteX11" fmla="*/ 129540 w 142875"/>
                <a:gd name="connsiteY11" fmla="*/ 145733 h 142875"/>
                <a:gd name="connsiteX12" fmla="*/ 115252 w 142875"/>
                <a:gd name="connsiteY12" fmla="*/ 130493 h 142875"/>
                <a:gd name="connsiteX13" fmla="*/ 115252 w 142875"/>
                <a:gd name="connsiteY13" fmla="*/ 43815 h 142875"/>
                <a:gd name="connsiteX14" fmla="*/ 115252 w 142875"/>
                <a:gd name="connsiteY14" fmla="*/ 43815 h 142875"/>
                <a:gd name="connsiteX15" fmla="*/ 85725 w 142875"/>
                <a:gd name="connsiteY15" fmla="*/ 137160 h 142875"/>
                <a:gd name="connsiteX16" fmla="*/ 72390 w 142875"/>
                <a:gd name="connsiteY16" fmla="*/ 146685 h 142875"/>
                <a:gd name="connsiteX17" fmla="*/ 59055 w 142875"/>
                <a:gd name="connsiteY17" fmla="*/ 137160 h 142875"/>
                <a:gd name="connsiteX18" fmla="*/ 29527 w 142875"/>
                <a:gd name="connsiteY18" fmla="*/ 43815 h 142875"/>
                <a:gd name="connsiteX19" fmla="*/ 29527 w 142875"/>
                <a:gd name="connsiteY19" fmla="*/ 43815 h 142875"/>
                <a:gd name="connsiteX20" fmla="*/ 29527 w 142875"/>
                <a:gd name="connsiteY20" fmla="*/ 130493 h 142875"/>
                <a:gd name="connsiteX21" fmla="*/ 15240 w 142875"/>
                <a:gd name="connsiteY21" fmla="*/ 145733 h 142875"/>
                <a:gd name="connsiteX22" fmla="*/ 952 w 142875"/>
                <a:gd name="connsiteY22" fmla="*/ 130493 h 142875"/>
                <a:gd name="connsiteX23" fmla="*/ 952 w 142875"/>
                <a:gd name="connsiteY23" fmla="*/ 16193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2875" h="142875">
                  <a:moveTo>
                    <a:pt x="0" y="16193"/>
                  </a:moveTo>
                  <a:cubicBezTo>
                    <a:pt x="0" y="3810"/>
                    <a:pt x="8572" y="0"/>
                    <a:pt x="17145" y="0"/>
                  </a:cubicBezTo>
                  <a:lnTo>
                    <a:pt x="26670" y="0"/>
                  </a:lnTo>
                  <a:cubicBezTo>
                    <a:pt x="36195" y="0"/>
                    <a:pt x="40957" y="3810"/>
                    <a:pt x="44767" y="14288"/>
                  </a:cubicBezTo>
                  <a:lnTo>
                    <a:pt x="72390" y="103823"/>
                  </a:lnTo>
                  <a:lnTo>
                    <a:pt x="72390" y="103823"/>
                  </a:lnTo>
                  <a:lnTo>
                    <a:pt x="100013" y="14288"/>
                  </a:lnTo>
                  <a:cubicBezTo>
                    <a:pt x="102870" y="3810"/>
                    <a:pt x="107632" y="0"/>
                    <a:pt x="118110" y="0"/>
                  </a:cubicBezTo>
                  <a:lnTo>
                    <a:pt x="126682" y="0"/>
                  </a:lnTo>
                  <a:cubicBezTo>
                    <a:pt x="135255" y="0"/>
                    <a:pt x="143827" y="2858"/>
                    <a:pt x="143827" y="16193"/>
                  </a:cubicBezTo>
                  <a:lnTo>
                    <a:pt x="143827" y="130493"/>
                  </a:lnTo>
                  <a:cubicBezTo>
                    <a:pt x="143827" y="138113"/>
                    <a:pt x="140018" y="145733"/>
                    <a:pt x="129540" y="145733"/>
                  </a:cubicBezTo>
                  <a:cubicBezTo>
                    <a:pt x="119063" y="145733"/>
                    <a:pt x="115252" y="138113"/>
                    <a:pt x="115252" y="130493"/>
                  </a:cubicBezTo>
                  <a:lnTo>
                    <a:pt x="115252" y="43815"/>
                  </a:lnTo>
                  <a:lnTo>
                    <a:pt x="115252" y="43815"/>
                  </a:lnTo>
                  <a:lnTo>
                    <a:pt x="85725" y="137160"/>
                  </a:lnTo>
                  <a:cubicBezTo>
                    <a:pt x="83820" y="143828"/>
                    <a:pt x="79057" y="146685"/>
                    <a:pt x="72390" y="146685"/>
                  </a:cubicBezTo>
                  <a:cubicBezTo>
                    <a:pt x="65722" y="146685"/>
                    <a:pt x="60960" y="143828"/>
                    <a:pt x="59055" y="137160"/>
                  </a:cubicBezTo>
                  <a:lnTo>
                    <a:pt x="29527" y="43815"/>
                  </a:lnTo>
                  <a:lnTo>
                    <a:pt x="29527" y="43815"/>
                  </a:lnTo>
                  <a:lnTo>
                    <a:pt x="29527" y="130493"/>
                  </a:lnTo>
                  <a:cubicBezTo>
                    <a:pt x="29527" y="138113"/>
                    <a:pt x="25717" y="145733"/>
                    <a:pt x="15240" y="145733"/>
                  </a:cubicBezTo>
                  <a:cubicBezTo>
                    <a:pt x="4763" y="145733"/>
                    <a:pt x="952" y="138113"/>
                    <a:pt x="952" y="130493"/>
                  </a:cubicBezTo>
                  <a:lnTo>
                    <a:pt x="952" y="16193"/>
                  </a:lnTo>
                  <a:close/>
                </a:path>
              </a:pathLst>
            </a:custGeom>
            <a:solidFill>
              <a:srgbClr val="00E296"/>
            </a:solidFill>
            <a:ln w="19050" cap="flat">
              <a:noFill/>
              <a:prstDash val="solid"/>
              <a:miter/>
            </a:ln>
          </p:spPr>
          <p:txBody>
            <a:bodyPr rtlCol="0" anchor="ctr"/>
            <a:lstStyle/>
            <a:p>
              <a:endParaRPr lang="ru-RU"/>
            </a:p>
          </p:txBody>
        </p:sp>
        <p:sp>
          <p:nvSpPr>
            <p:cNvPr id="25" name="Freeform: Shape 24">
              <a:extLst>
                <a:ext uri="{FF2B5EF4-FFF2-40B4-BE49-F238E27FC236}">
                  <a16:creationId xmlns:a16="http://schemas.microsoft.com/office/drawing/2014/main" id="{FBDE92B1-A812-4A0F-80A3-4D51BC4839DA}"/>
                </a:ext>
              </a:extLst>
            </p:cNvPr>
            <p:cNvSpPr/>
            <p:nvPr/>
          </p:nvSpPr>
          <p:spPr>
            <a:xfrm>
              <a:off x="4343400" y="2343150"/>
              <a:ext cx="457200" cy="457200"/>
            </a:xfrm>
            <a:custGeom>
              <a:avLst/>
              <a:gdLst>
                <a:gd name="connsiteX0" fmla="*/ 0 w 457200"/>
                <a:gd name="connsiteY0" fmla="*/ 0 h 457200"/>
                <a:gd name="connsiteX1" fmla="*/ 457200 w 457200"/>
                <a:gd name="connsiteY1" fmla="*/ 0 h 457200"/>
                <a:gd name="connsiteX2" fmla="*/ 457200 w 457200"/>
                <a:gd name="connsiteY2" fmla="*/ 457200 h 457200"/>
                <a:gd name="connsiteX3" fmla="*/ 0 w 457200"/>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457200" h="457200">
                  <a:moveTo>
                    <a:pt x="0" y="0"/>
                  </a:moveTo>
                  <a:lnTo>
                    <a:pt x="457200" y="0"/>
                  </a:lnTo>
                  <a:lnTo>
                    <a:pt x="457200" y="457200"/>
                  </a:lnTo>
                  <a:lnTo>
                    <a:pt x="0" y="457200"/>
                  </a:lnTo>
                  <a:close/>
                </a:path>
              </a:pathLst>
            </a:custGeom>
            <a:noFill/>
            <a:ln w="19050" cap="flat">
              <a:solidFill>
                <a:srgbClr val="00E296"/>
              </a:solidFill>
              <a:prstDash val="solid"/>
              <a:round/>
            </a:ln>
          </p:spPr>
          <p:txBody>
            <a:bodyPr rtlCol="0" anchor="ctr"/>
            <a:lstStyle/>
            <a:p>
              <a:endParaRPr lang="ru-RU"/>
            </a:p>
          </p:txBody>
        </p:sp>
      </p:grpSp>
      <p:grpSp>
        <p:nvGrpSpPr>
          <p:cNvPr id="9" name="Graphic 5">
            <a:extLst>
              <a:ext uri="{FF2B5EF4-FFF2-40B4-BE49-F238E27FC236}">
                <a16:creationId xmlns:a16="http://schemas.microsoft.com/office/drawing/2014/main" id="{48086C16-8A19-414D-A28C-52E406560361}"/>
              </a:ext>
            </a:extLst>
          </p:cNvPr>
          <p:cNvGrpSpPr/>
          <p:nvPr/>
        </p:nvGrpSpPr>
        <p:grpSpPr>
          <a:xfrm>
            <a:off x="428687" y="2221845"/>
            <a:ext cx="527956" cy="450789"/>
            <a:chOff x="4370209" y="2398137"/>
            <a:chExt cx="527956" cy="450789"/>
          </a:xfrm>
        </p:grpSpPr>
        <p:sp>
          <p:nvSpPr>
            <p:cNvPr id="19" name="Freeform: Shape 18">
              <a:extLst>
                <a:ext uri="{FF2B5EF4-FFF2-40B4-BE49-F238E27FC236}">
                  <a16:creationId xmlns:a16="http://schemas.microsoft.com/office/drawing/2014/main" id="{46EF5FAF-F72C-416C-B2EF-AB386B35AD0F}"/>
                </a:ext>
              </a:extLst>
            </p:cNvPr>
            <p:cNvSpPr/>
            <p:nvPr/>
          </p:nvSpPr>
          <p:spPr>
            <a:xfrm>
              <a:off x="4434853" y="2398137"/>
              <a:ext cx="463312" cy="450789"/>
            </a:xfrm>
            <a:custGeom>
              <a:avLst/>
              <a:gdLst>
                <a:gd name="connsiteX0" fmla="*/ 4226 w 463311"/>
                <a:gd name="connsiteY0" fmla="*/ 280888 h 450789"/>
                <a:gd name="connsiteX1" fmla="*/ 470 w 463311"/>
                <a:gd name="connsiteY1" fmla="*/ 223287 h 450789"/>
                <a:gd name="connsiteX2" fmla="*/ 249656 w 463311"/>
                <a:gd name="connsiteY2" fmla="*/ 396 h 450789"/>
                <a:gd name="connsiteX3" fmla="*/ 472546 w 463311"/>
                <a:gd name="connsiteY3" fmla="*/ 249583 h 450789"/>
                <a:gd name="connsiteX4" fmla="*/ 302248 w 463311"/>
                <a:gd name="connsiteY4" fmla="*/ 462455 h 4507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3311" h="450789">
                  <a:moveTo>
                    <a:pt x="4226" y="280888"/>
                  </a:moveTo>
                  <a:cubicBezTo>
                    <a:pt x="470" y="262105"/>
                    <a:pt x="-783" y="243322"/>
                    <a:pt x="470" y="223287"/>
                  </a:cubicBezTo>
                  <a:cubicBezTo>
                    <a:pt x="7983" y="93059"/>
                    <a:pt x="119428" y="-7117"/>
                    <a:pt x="249656" y="396"/>
                  </a:cubicBezTo>
                  <a:cubicBezTo>
                    <a:pt x="379884" y="7910"/>
                    <a:pt x="478807" y="119355"/>
                    <a:pt x="472546" y="249583"/>
                  </a:cubicBezTo>
                  <a:cubicBezTo>
                    <a:pt x="466286" y="352263"/>
                    <a:pt x="396163" y="436159"/>
                    <a:pt x="302248" y="462455"/>
                  </a:cubicBezTo>
                </a:path>
              </a:pathLst>
            </a:custGeom>
            <a:noFill/>
            <a:ln w="24977" cap="flat">
              <a:solidFill>
                <a:srgbClr val="00E296"/>
              </a:solidFill>
              <a:prstDash val="solid"/>
              <a:round/>
            </a:ln>
          </p:spPr>
          <p:txBody>
            <a:bodyPr rtlCol="0" anchor="ctr"/>
            <a:lstStyle/>
            <a:p>
              <a:endParaRPr lang="ru-RU"/>
            </a:p>
          </p:txBody>
        </p:sp>
        <p:sp>
          <p:nvSpPr>
            <p:cNvPr id="22" name="Freeform: Shape 21">
              <a:extLst>
                <a:ext uri="{FF2B5EF4-FFF2-40B4-BE49-F238E27FC236}">
                  <a16:creationId xmlns:a16="http://schemas.microsoft.com/office/drawing/2014/main" id="{89B6750E-2EE1-4293-B693-32AACA6F98DD}"/>
                </a:ext>
              </a:extLst>
            </p:cNvPr>
            <p:cNvSpPr/>
            <p:nvPr/>
          </p:nvSpPr>
          <p:spPr>
            <a:xfrm>
              <a:off x="4370209" y="2633946"/>
              <a:ext cx="125219" cy="62610"/>
            </a:xfrm>
            <a:custGeom>
              <a:avLst/>
              <a:gdLst>
                <a:gd name="connsiteX0" fmla="*/ 0 w 125219"/>
                <a:gd name="connsiteY0" fmla="*/ 0 h 62609"/>
                <a:gd name="connsiteX1" fmla="*/ 67618 w 125219"/>
                <a:gd name="connsiteY1" fmla="*/ 65114 h 62609"/>
                <a:gd name="connsiteX2" fmla="*/ 128976 w 125219"/>
                <a:gd name="connsiteY2" fmla="*/ 0 h 62609"/>
              </a:gdLst>
              <a:ahLst/>
              <a:cxnLst>
                <a:cxn ang="0">
                  <a:pos x="connsiteX0" y="connsiteY0"/>
                </a:cxn>
                <a:cxn ang="0">
                  <a:pos x="connsiteX1" y="connsiteY1"/>
                </a:cxn>
                <a:cxn ang="0">
                  <a:pos x="connsiteX2" y="connsiteY2"/>
                </a:cxn>
              </a:cxnLst>
              <a:rect l="l" t="t" r="r" b="b"/>
              <a:pathLst>
                <a:path w="125219" h="62609">
                  <a:moveTo>
                    <a:pt x="0" y="0"/>
                  </a:moveTo>
                  <a:lnTo>
                    <a:pt x="67618" y="65114"/>
                  </a:lnTo>
                  <a:lnTo>
                    <a:pt x="128976" y="0"/>
                  </a:lnTo>
                </a:path>
              </a:pathLst>
            </a:custGeom>
            <a:noFill/>
            <a:ln w="24977" cap="flat">
              <a:solidFill>
                <a:srgbClr val="00E296"/>
              </a:solidFill>
              <a:prstDash val="solid"/>
              <a:round/>
            </a:ln>
          </p:spPr>
          <p:txBody>
            <a:bodyPr rtlCol="0" anchor="ctr"/>
            <a:lstStyle/>
            <a:p>
              <a:endParaRPr lang="ru-RU"/>
            </a:p>
          </p:txBody>
        </p:sp>
        <p:sp>
          <p:nvSpPr>
            <p:cNvPr id="23" name="Freeform: Shape 22">
              <a:extLst>
                <a:ext uri="{FF2B5EF4-FFF2-40B4-BE49-F238E27FC236}">
                  <a16:creationId xmlns:a16="http://schemas.microsoft.com/office/drawing/2014/main" id="{EB7B6111-1DF8-4783-9E26-924B3694F62C}"/>
                </a:ext>
              </a:extLst>
            </p:cNvPr>
            <p:cNvSpPr/>
            <p:nvPr/>
          </p:nvSpPr>
          <p:spPr>
            <a:xfrm>
              <a:off x="4603117" y="2600137"/>
              <a:ext cx="50088" cy="62610"/>
            </a:xfrm>
            <a:custGeom>
              <a:avLst/>
              <a:gdLst>
                <a:gd name="connsiteX0" fmla="*/ 38818 w 50087"/>
                <a:gd name="connsiteY0" fmla="*/ 63862 h 62609"/>
                <a:gd name="connsiteX1" fmla="*/ 30053 w 50087"/>
                <a:gd name="connsiteY1" fmla="*/ 68871 h 62609"/>
                <a:gd name="connsiteX2" fmla="*/ 21287 w 50087"/>
                <a:gd name="connsiteY2" fmla="*/ 63862 h 62609"/>
                <a:gd name="connsiteX3" fmla="*/ 1252 w 50087"/>
                <a:gd name="connsiteY3" fmla="*/ 11270 h 62609"/>
                <a:gd name="connsiteX4" fmla="*/ 0 w 50087"/>
                <a:gd name="connsiteY4" fmla="*/ 6261 h 62609"/>
                <a:gd name="connsiteX5" fmla="*/ 7513 w 50087"/>
                <a:gd name="connsiteY5" fmla="*/ 0 h 62609"/>
                <a:gd name="connsiteX6" fmla="*/ 15026 w 50087"/>
                <a:gd name="connsiteY6" fmla="*/ 6261 h 62609"/>
                <a:gd name="connsiteX7" fmla="*/ 28800 w 50087"/>
                <a:gd name="connsiteY7" fmla="*/ 51340 h 62609"/>
                <a:gd name="connsiteX8" fmla="*/ 28800 w 50087"/>
                <a:gd name="connsiteY8" fmla="*/ 51340 h 62609"/>
                <a:gd name="connsiteX9" fmla="*/ 42575 w 50087"/>
                <a:gd name="connsiteY9" fmla="*/ 6261 h 62609"/>
                <a:gd name="connsiteX10" fmla="*/ 50088 w 50087"/>
                <a:gd name="connsiteY10" fmla="*/ 0 h 62609"/>
                <a:gd name="connsiteX11" fmla="*/ 57601 w 50087"/>
                <a:gd name="connsiteY11" fmla="*/ 6261 h 62609"/>
                <a:gd name="connsiteX12" fmla="*/ 56349 w 50087"/>
                <a:gd name="connsiteY12" fmla="*/ 11270 h 62609"/>
                <a:gd name="connsiteX13" fmla="*/ 38818 w 50087"/>
                <a:gd name="connsiteY13" fmla="*/ 63862 h 62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0087" h="62609">
                  <a:moveTo>
                    <a:pt x="38818" y="63862"/>
                  </a:moveTo>
                  <a:cubicBezTo>
                    <a:pt x="37566" y="67618"/>
                    <a:pt x="33809" y="68871"/>
                    <a:pt x="30053" y="68871"/>
                  </a:cubicBezTo>
                  <a:cubicBezTo>
                    <a:pt x="26296" y="68871"/>
                    <a:pt x="22539" y="67618"/>
                    <a:pt x="21287" y="63862"/>
                  </a:cubicBezTo>
                  <a:lnTo>
                    <a:pt x="1252" y="11270"/>
                  </a:lnTo>
                  <a:cubicBezTo>
                    <a:pt x="0" y="10018"/>
                    <a:pt x="0" y="7513"/>
                    <a:pt x="0" y="6261"/>
                  </a:cubicBezTo>
                  <a:cubicBezTo>
                    <a:pt x="0" y="1252"/>
                    <a:pt x="3757" y="0"/>
                    <a:pt x="7513" y="0"/>
                  </a:cubicBezTo>
                  <a:cubicBezTo>
                    <a:pt x="11270" y="0"/>
                    <a:pt x="13774" y="2504"/>
                    <a:pt x="15026" y="6261"/>
                  </a:cubicBezTo>
                  <a:lnTo>
                    <a:pt x="28800" y="51340"/>
                  </a:lnTo>
                  <a:lnTo>
                    <a:pt x="28800" y="51340"/>
                  </a:lnTo>
                  <a:lnTo>
                    <a:pt x="42575" y="6261"/>
                  </a:lnTo>
                  <a:cubicBezTo>
                    <a:pt x="43827" y="1252"/>
                    <a:pt x="46331" y="0"/>
                    <a:pt x="50088" y="0"/>
                  </a:cubicBezTo>
                  <a:cubicBezTo>
                    <a:pt x="53844" y="0"/>
                    <a:pt x="57601" y="1252"/>
                    <a:pt x="57601" y="6261"/>
                  </a:cubicBezTo>
                  <a:cubicBezTo>
                    <a:pt x="57601" y="7513"/>
                    <a:pt x="57601" y="8765"/>
                    <a:pt x="56349" y="11270"/>
                  </a:cubicBezTo>
                  <a:lnTo>
                    <a:pt x="38818" y="63862"/>
                  </a:lnTo>
                  <a:close/>
                </a:path>
              </a:pathLst>
            </a:custGeom>
            <a:solidFill>
              <a:srgbClr val="00E296"/>
            </a:solidFill>
            <a:ln w="12488" cap="flat">
              <a:noFill/>
              <a:prstDash val="solid"/>
              <a:miter/>
            </a:ln>
          </p:spPr>
          <p:txBody>
            <a:bodyPr rtlCol="0" anchor="ctr"/>
            <a:lstStyle/>
            <a:p>
              <a:endParaRPr lang="ru-RU"/>
            </a:p>
          </p:txBody>
        </p:sp>
        <p:sp>
          <p:nvSpPr>
            <p:cNvPr id="26" name="Freeform: Shape 25">
              <a:extLst>
                <a:ext uri="{FF2B5EF4-FFF2-40B4-BE49-F238E27FC236}">
                  <a16:creationId xmlns:a16="http://schemas.microsoft.com/office/drawing/2014/main" id="{6C835B19-4ABD-49AE-B87F-335660A65008}"/>
                </a:ext>
              </a:extLst>
            </p:cNvPr>
            <p:cNvSpPr/>
            <p:nvPr/>
          </p:nvSpPr>
          <p:spPr>
            <a:xfrm>
              <a:off x="4669483" y="2601389"/>
              <a:ext cx="62610" cy="62610"/>
            </a:xfrm>
            <a:custGeom>
              <a:avLst/>
              <a:gdLst>
                <a:gd name="connsiteX0" fmla="*/ 0 w 62609"/>
                <a:gd name="connsiteY0" fmla="*/ 7513 h 62609"/>
                <a:gd name="connsiteX1" fmla="*/ 8765 w 62609"/>
                <a:gd name="connsiteY1" fmla="*/ 0 h 62609"/>
                <a:gd name="connsiteX2" fmla="*/ 13774 w 62609"/>
                <a:gd name="connsiteY2" fmla="*/ 0 h 62609"/>
                <a:gd name="connsiteX3" fmla="*/ 22539 w 62609"/>
                <a:gd name="connsiteY3" fmla="*/ 7513 h 62609"/>
                <a:gd name="connsiteX4" fmla="*/ 36314 w 62609"/>
                <a:gd name="connsiteY4" fmla="*/ 50088 h 62609"/>
                <a:gd name="connsiteX5" fmla="*/ 36314 w 62609"/>
                <a:gd name="connsiteY5" fmla="*/ 50088 h 62609"/>
                <a:gd name="connsiteX6" fmla="*/ 48836 w 62609"/>
                <a:gd name="connsiteY6" fmla="*/ 7513 h 62609"/>
                <a:gd name="connsiteX7" fmla="*/ 57601 w 62609"/>
                <a:gd name="connsiteY7" fmla="*/ 0 h 62609"/>
                <a:gd name="connsiteX8" fmla="*/ 61357 w 62609"/>
                <a:gd name="connsiteY8" fmla="*/ 0 h 62609"/>
                <a:gd name="connsiteX9" fmla="*/ 70123 w 62609"/>
                <a:gd name="connsiteY9" fmla="*/ 7513 h 62609"/>
                <a:gd name="connsiteX10" fmla="*/ 70123 w 62609"/>
                <a:gd name="connsiteY10" fmla="*/ 60105 h 62609"/>
                <a:gd name="connsiteX11" fmla="*/ 63862 w 62609"/>
                <a:gd name="connsiteY11" fmla="*/ 67618 h 62609"/>
                <a:gd name="connsiteX12" fmla="*/ 57601 w 62609"/>
                <a:gd name="connsiteY12" fmla="*/ 60105 h 62609"/>
                <a:gd name="connsiteX13" fmla="*/ 57601 w 62609"/>
                <a:gd name="connsiteY13" fmla="*/ 18783 h 62609"/>
                <a:gd name="connsiteX14" fmla="*/ 57601 w 62609"/>
                <a:gd name="connsiteY14" fmla="*/ 18783 h 62609"/>
                <a:gd name="connsiteX15" fmla="*/ 43827 w 62609"/>
                <a:gd name="connsiteY15" fmla="*/ 62610 h 62609"/>
                <a:gd name="connsiteX16" fmla="*/ 37566 w 62609"/>
                <a:gd name="connsiteY16" fmla="*/ 67618 h 62609"/>
                <a:gd name="connsiteX17" fmla="*/ 31305 w 62609"/>
                <a:gd name="connsiteY17" fmla="*/ 62610 h 62609"/>
                <a:gd name="connsiteX18" fmla="*/ 13774 w 62609"/>
                <a:gd name="connsiteY18" fmla="*/ 20035 h 62609"/>
                <a:gd name="connsiteX19" fmla="*/ 13774 w 62609"/>
                <a:gd name="connsiteY19" fmla="*/ 20035 h 62609"/>
                <a:gd name="connsiteX20" fmla="*/ 13774 w 62609"/>
                <a:gd name="connsiteY20" fmla="*/ 60105 h 62609"/>
                <a:gd name="connsiteX21" fmla="*/ 7513 w 62609"/>
                <a:gd name="connsiteY21" fmla="*/ 67618 h 62609"/>
                <a:gd name="connsiteX22" fmla="*/ 1252 w 62609"/>
                <a:gd name="connsiteY22" fmla="*/ 60105 h 62609"/>
                <a:gd name="connsiteX23" fmla="*/ 1252 w 62609"/>
                <a:gd name="connsiteY23" fmla="*/ 7513 h 62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2609" h="62609">
                  <a:moveTo>
                    <a:pt x="0" y="7513"/>
                  </a:moveTo>
                  <a:cubicBezTo>
                    <a:pt x="0" y="1252"/>
                    <a:pt x="3757" y="0"/>
                    <a:pt x="8765" y="0"/>
                  </a:cubicBezTo>
                  <a:lnTo>
                    <a:pt x="13774" y="0"/>
                  </a:lnTo>
                  <a:cubicBezTo>
                    <a:pt x="18783" y="0"/>
                    <a:pt x="21287" y="1252"/>
                    <a:pt x="22539" y="7513"/>
                  </a:cubicBezTo>
                  <a:lnTo>
                    <a:pt x="36314" y="50088"/>
                  </a:lnTo>
                  <a:lnTo>
                    <a:pt x="36314" y="50088"/>
                  </a:lnTo>
                  <a:lnTo>
                    <a:pt x="48836" y="7513"/>
                  </a:lnTo>
                  <a:cubicBezTo>
                    <a:pt x="50088" y="2504"/>
                    <a:pt x="52592" y="0"/>
                    <a:pt x="57601" y="0"/>
                  </a:cubicBezTo>
                  <a:lnTo>
                    <a:pt x="61357" y="0"/>
                  </a:lnTo>
                  <a:cubicBezTo>
                    <a:pt x="65114" y="0"/>
                    <a:pt x="70123" y="1252"/>
                    <a:pt x="70123" y="7513"/>
                  </a:cubicBezTo>
                  <a:lnTo>
                    <a:pt x="70123" y="60105"/>
                  </a:lnTo>
                  <a:cubicBezTo>
                    <a:pt x="70123" y="63862"/>
                    <a:pt x="68871" y="67618"/>
                    <a:pt x="63862" y="67618"/>
                  </a:cubicBezTo>
                  <a:cubicBezTo>
                    <a:pt x="58853" y="67618"/>
                    <a:pt x="57601" y="63862"/>
                    <a:pt x="57601" y="60105"/>
                  </a:cubicBezTo>
                  <a:lnTo>
                    <a:pt x="57601" y="18783"/>
                  </a:lnTo>
                  <a:lnTo>
                    <a:pt x="57601" y="18783"/>
                  </a:lnTo>
                  <a:lnTo>
                    <a:pt x="43827" y="62610"/>
                  </a:lnTo>
                  <a:cubicBezTo>
                    <a:pt x="42575" y="65114"/>
                    <a:pt x="40070" y="67618"/>
                    <a:pt x="37566" y="67618"/>
                  </a:cubicBezTo>
                  <a:cubicBezTo>
                    <a:pt x="35061" y="67618"/>
                    <a:pt x="32557" y="66366"/>
                    <a:pt x="31305" y="62610"/>
                  </a:cubicBezTo>
                  <a:lnTo>
                    <a:pt x="13774" y="20035"/>
                  </a:lnTo>
                  <a:lnTo>
                    <a:pt x="13774" y="20035"/>
                  </a:lnTo>
                  <a:lnTo>
                    <a:pt x="13774" y="60105"/>
                  </a:lnTo>
                  <a:cubicBezTo>
                    <a:pt x="13774" y="63862"/>
                    <a:pt x="12522" y="67618"/>
                    <a:pt x="7513" y="67618"/>
                  </a:cubicBezTo>
                  <a:cubicBezTo>
                    <a:pt x="2504" y="67618"/>
                    <a:pt x="1252" y="63862"/>
                    <a:pt x="1252" y="60105"/>
                  </a:cubicBezTo>
                  <a:lnTo>
                    <a:pt x="1252" y="7513"/>
                  </a:lnTo>
                  <a:close/>
                </a:path>
              </a:pathLst>
            </a:custGeom>
            <a:solidFill>
              <a:srgbClr val="00E296"/>
            </a:solidFill>
            <a:ln w="12488" cap="flat">
              <a:noFill/>
              <a:prstDash val="solid"/>
              <a:miter/>
            </a:ln>
          </p:spPr>
          <p:txBody>
            <a:bodyPr rtlCol="0" anchor="ctr"/>
            <a:lstStyle/>
            <a:p>
              <a:endParaRPr lang="ru-RU"/>
            </a:p>
          </p:txBody>
        </p:sp>
        <p:sp>
          <p:nvSpPr>
            <p:cNvPr id="27" name="Freeform: Shape 26">
              <a:extLst>
                <a:ext uri="{FF2B5EF4-FFF2-40B4-BE49-F238E27FC236}">
                  <a16:creationId xmlns:a16="http://schemas.microsoft.com/office/drawing/2014/main" id="{83C90262-0882-4341-A041-82FCAE6B778D}"/>
                </a:ext>
              </a:extLst>
            </p:cNvPr>
            <p:cNvSpPr/>
            <p:nvPr/>
          </p:nvSpPr>
          <p:spPr>
            <a:xfrm>
              <a:off x="4563047" y="2527510"/>
              <a:ext cx="212873" cy="212873"/>
            </a:xfrm>
            <a:custGeom>
              <a:avLst/>
              <a:gdLst>
                <a:gd name="connsiteX0" fmla="*/ 0 w 212872"/>
                <a:gd name="connsiteY0" fmla="*/ 0 h 212872"/>
                <a:gd name="connsiteX1" fmla="*/ 216629 w 212872"/>
                <a:gd name="connsiteY1" fmla="*/ 0 h 212872"/>
                <a:gd name="connsiteX2" fmla="*/ 216629 w 212872"/>
                <a:gd name="connsiteY2" fmla="*/ 216629 h 212872"/>
                <a:gd name="connsiteX3" fmla="*/ 0 w 212872"/>
                <a:gd name="connsiteY3" fmla="*/ 216629 h 212872"/>
              </a:gdLst>
              <a:ahLst/>
              <a:cxnLst>
                <a:cxn ang="0">
                  <a:pos x="connsiteX0" y="connsiteY0"/>
                </a:cxn>
                <a:cxn ang="0">
                  <a:pos x="connsiteX1" y="connsiteY1"/>
                </a:cxn>
                <a:cxn ang="0">
                  <a:pos x="connsiteX2" y="connsiteY2"/>
                </a:cxn>
                <a:cxn ang="0">
                  <a:pos x="connsiteX3" y="connsiteY3"/>
                </a:cxn>
              </a:cxnLst>
              <a:rect l="l" t="t" r="r" b="b"/>
              <a:pathLst>
                <a:path w="212872" h="212872">
                  <a:moveTo>
                    <a:pt x="0" y="0"/>
                  </a:moveTo>
                  <a:lnTo>
                    <a:pt x="216629" y="0"/>
                  </a:lnTo>
                  <a:lnTo>
                    <a:pt x="216629" y="216629"/>
                  </a:lnTo>
                  <a:lnTo>
                    <a:pt x="0" y="216629"/>
                  </a:lnTo>
                  <a:close/>
                </a:path>
              </a:pathLst>
            </a:custGeom>
            <a:noFill/>
            <a:ln w="24977" cap="flat">
              <a:solidFill>
                <a:srgbClr val="00E296"/>
              </a:solidFill>
              <a:prstDash val="solid"/>
              <a:round/>
            </a:ln>
          </p:spPr>
          <p:txBody>
            <a:bodyPr rtlCol="0" anchor="ctr"/>
            <a:lstStyle/>
            <a:p>
              <a:endParaRPr lang="ru-RU"/>
            </a:p>
          </p:txBody>
        </p:sp>
      </p:grpSp>
      <p:pic>
        <p:nvPicPr>
          <p:cNvPr id="30" name="Graphic 29">
            <a:extLst>
              <a:ext uri="{FF2B5EF4-FFF2-40B4-BE49-F238E27FC236}">
                <a16:creationId xmlns:a16="http://schemas.microsoft.com/office/drawing/2014/main" id="{0BB78353-C2B7-40B4-86E7-CA804289600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53906" y="2825644"/>
            <a:ext cx="350452" cy="461960"/>
          </a:xfrm>
          <a:prstGeom prst="rect">
            <a:avLst/>
          </a:prstGeom>
        </p:spPr>
      </p:pic>
      <p:grpSp>
        <p:nvGrpSpPr>
          <p:cNvPr id="32" name="Graphic 30">
            <a:extLst>
              <a:ext uri="{FF2B5EF4-FFF2-40B4-BE49-F238E27FC236}">
                <a16:creationId xmlns:a16="http://schemas.microsoft.com/office/drawing/2014/main" id="{FAE765C3-CC4A-4268-93EF-C2CDBB69227A}"/>
              </a:ext>
            </a:extLst>
          </p:cNvPr>
          <p:cNvGrpSpPr/>
          <p:nvPr/>
        </p:nvGrpSpPr>
        <p:grpSpPr>
          <a:xfrm>
            <a:off x="458831" y="3507017"/>
            <a:ext cx="523875" cy="438150"/>
            <a:chOff x="458831" y="3249570"/>
            <a:chExt cx="523875" cy="438150"/>
          </a:xfrm>
        </p:grpSpPr>
        <p:sp>
          <p:nvSpPr>
            <p:cNvPr id="33" name="Freeform: Shape 32">
              <a:extLst>
                <a:ext uri="{FF2B5EF4-FFF2-40B4-BE49-F238E27FC236}">
                  <a16:creationId xmlns:a16="http://schemas.microsoft.com/office/drawing/2014/main" id="{BF9FE7A1-3445-483B-9D93-73C29BEEA86A}"/>
                </a:ext>
              </a:extLst>
            </p:cNvPr>
            <p:cNvSpPr/>
            <p:nvPr/>
          </p:nvSpPr>
          <p:spPr>
            <a:xfrm>
              <a:off x="473119" y="3263858"/>
              <a:ext cx="495300" cy="409575"/>
            </a:xfrm>
            <a:custGeom>
              <a:avLst/>
              <a:gdLst>
                <a:gd name="connsiteX0" fmla="*/ 495300 w 495300"/>
                <a:gd name="connsiteY0" fmla="*/ 52388 h 409575"/>
                <a:gd name="connsiteX1" fmla="*/ 442913 w 495300"/>
                <a:gd name="connsiteY1" fmla="*/ 0 h 409575"/>
                <a:gd name="connsiteX2" fmla="*/ 45720 w 495300"/>
                <a:gd name="connsiteY2" fmla="*/ 0 h 409575"/>
                <a:gd name="connsiteX3" fmla="*/ 0 w 495300"/>
                <a:gd name="connsiteY3" fmla="*/ 45720 h 409575"/>
                <a:gd name="connsiteX4" fmla="*/ 0 w 495300"/>
                <a:gd name="connsiteY4" fmla="*/ 366713 h 409575"/>
                <a:gd name="connsiteX5" fmla="*/ 45720 w 495300"/>
                <a:gd name="connsiteY5" fmla="*/ 412433 h 409575"/>
                <a:gd name="connsiteX6" fmla="*/ 313373 w 495300"/>
                <a:gd name="connsiteY6" fmla="*/ 412433 h 409575"/>
                <a:gd name="connsiteX7" fmla="*/ 448628 w 495300"/>
                <a:gd name="connsiteY7" fmla="*/ 412433 h 409575"/>
                <a:gd name="connsiteX8" fmla="*/ 494348 w 495300"/>
                <a:gd name="connsiteY8" fmla="*/ 366713 h 409575"/>
                <a:gd name="connsiteX9" fmla="*/ 494348 w 495300"/>
                <a:gd name="connsiteY9" fmla="*/ 52388 h 409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95300" h="409575">
                  <a:moveTo>
                    <a:pt x="495300" y="52388"/>
                  </a:moveTo>
                  <a:cubicBezTo>
                    <a:pt x="495300" y="23813"/>
                    <a:pt x="471488" y="0"/>
                    <a:pt x="442913" y="0"/>
                  </a:cubicBezTo>
                  <a:lnTo>
                    <a:pt x="45720" y="0"/>
                  </a:lnTo>
                  <a:cubicBezTo>
                    <a:pt x="20003" y="0"/>
                    <a:pt x="0" y="20955"/>
                    <a:pt x="0" y="45720"/>
                  </a:cubicBezTo>
                  <a:lnTo>
                    <a:pt x="0" y="366713"/>
                  </a:lnTo>
                  <a:cubicBezTo>
                    <a:pt x="0" y="392430"/>
                    <a:pt x="20955" y="412433"/>
                    <a:pt x="45720" y="412433"/>
                  </a:cubicBezTo>
                  <a:lnTo>
                    <a:pt x="313373" y="412433"/>
                  </a:lnTo>
                  <a:lnTo>
                    <a:pt x="448628" y="412433"/>
                  </a:lnTo>
                  <a:cubicBezTo>
                    <a:pt x="474345" y="412433"/>
                    <a:pt x="494348" y="391478"/>
                    <a:pt x="494348" y="366713"/>
                  </a:cubicBezTo>
                  <a:lnTo>
                    <a:pt x="494348" y="52388"/>
                  </a:lnTo>
                  <a:close/>
                </a:path>
              </a:pathLst>
            </a:custGeom>
            <a:noFill/>
            <a:ln w="19050" cap="flat">
              <a:solidFill>
                <a:srgbClr val="00E296"/>
              </a:solidFill>
              <a:prstDash val="solid"/>
              <a:miter/>
            </a:ln>
          </p:spPr>
          <p:txBody>
            <a:bodyPr rtlCol="0" anchor="ctr"/>
            <a:lstStyle/>
            <a:p>
              <a:endParaRPr lang="ru-RU"/>
            </a:p>
          </p:txBody>
        </p:sp>
        <p:sp>
          <p:nvSpPr>
            <p:cNvPr id="34" name="Freeform: Shape 33">
              <a:extLst>
                <a:ext uri="{FF2B5EF4-FFF2-40B4-BE49-F238E27FC236}">
                  <a16:creationId xmlns:a16="http://schemas.microsoft.com/office/drawing/2014/main" id="{28F09261-93E0-43E2-850C-936067A00A65}"/>
                </a:ext>
              </a:extLst>
            </p:cNvPr>
            <p:cNvSpPr/>
            <p:nvPr/>
          </p:nvSpPr>
          <p:spPr>
            <a:xfrm>
              <a:off x="473119" y="3263858"/>
              <a:ext cx="47625" cy="266700"/>
            </a:xfrm>
            <a:custGeom>
              <a:avLst/>
              <a:gdLst>
                <a:gd name="connsiteX0" fmla="*/ 52388 w 47625"/>
                <a:gd name="connsiteY0" fmla="*/ 0 h 266700"/>
                <a:gd name="connsiteX1" fmla="*/ 0 w 47625"/>
                <a:gd name="connsiteY1" fmla="*/ 52388 h 266700"/>
                <a:gd name="connsiteX2" fmla="*/ 0 w 47625"/>
                <a:gd name="connsiteY2" fmla="*/ 267653 h 266700"/>
              </a:gdLst>
              <a:ahLst/>
              <a:cxnLst>
                <a:cxn ang="0">
                  <a:pos x="connsiteX0" y="connsiteY0"/>
                </a:cxn>
                <a:cxn ang="0">
                  <a:pos x="connsiteX1" y="connsiteY1"/>
                </a:cxn>
                <a:cxn ang="0">
                  <a:pos x="connsiteX2" y="connsiteY2"/>
                </a:cxn>
              </a:cxnLst>
              <a:rect l="l" t="t" r="r" b="b"/>
              <a:pathLst>
                <a:path w="47625" h="266700">
                  <a:moveTo>
                    <a:pt x="52388" y="0"/>
                  </a:moveTo>
                  <a:cubicBezTo>
                    <a:pt x="23813" y="0"/>
                    <a:pt x="0" y="23813"/>
                    <a:pt x="0" y="52388"/>
                  </a:cubicBezTo>
                  <a:lnTo>
                    <a:pt x="0" y="267653"/>
                  </a:lnTo>
                </a:path>
              </a:pathLst>
            </a:custGeom>
            <a:noFill/>
            <a:ln w="19050" cap="flat">
              <a:solidFill>
                <a:srgbClr val="00E296"/>
              </a:solidFill>
              <a:prstDash val="solid"/>
              <a:miter/>
            </a:ln>
          </p:spPr>
          <p:txBody>
            <a:bodyPr rtlCol="0" anchor="ctr"/>
            <a:lstStyle/>
            <a:p>
              <a:endParaRPr lang="ru-RU"/>
            </a:p>
          </p:txBody>
        </p:sp>
        <p:sp>
          <p:nvSpPr>
            <p:cNvPr id="35" name="Freeform: Shape 34">
              <a:extLst>
                <a:ext uri="{FF2B5EF4-FFF2-40B4-BE49-F238E27FC236}">
                  <a16:creationId xmlns:a16="http://schemas.microsoft.com/office/drawing/2014/main" id="{73D0F7CB-2867-41D1-B5FA-4276A49FAEEE}"/>
                </a:ext>
              </a:extLst>
            </p:cNvPr>
            <p:cNvSpPr/>
            <p:nvPr/>
          </p:nvSpPr>
          <p:spPr>
            <a:xfrm>
              <a:off x="473119" y="3356250"/>
              <a:ext cx="495300" cy="9525"/>
            </a:xfrm>
            <a:custGeom>
              <a:avLst/>
              <a:gdLst>
                <a:gd name="connsiteX0" fmla="*/ 0 w 495300"/>
                <a:gd name="connsiteY0" fmla="*/ 0 h 0"/>
                <a:gd name="connsiteX1" fmla="*/ 495300 w 495300"/>
                <a:gd name="connsiteY1" fmla="*/ 0 h 0"/>
              </a:gdLst>
              <a:ahLst/>
              <a:cxnLst>
                <a:cxn ang="0">
                  <a:pos x="connsiteX0" y="connsiteY0"/>
                </a:cxn>
                <a:cxn ang="0">
                  <a:pos x="connsiteX1" y="connsiteY1"/>
                </a:cxn>
              </a:cxnLst>
              <a:rect l="l" t="t" r="r" b="b"/>
              <a:pathLst>
                <a:path w="495300">
                  <a:moveTo>
                    <a:pt x="0" y="0"/>
                  </a:moveTo>
                  <a:lnTo>
                    <a:pt x="495300" y="0"/>
                  </a:lnTo>
                </a:path>
              </a:pathLst>
            </a:custGeom>
            <a:ln w="19050" cap="flat">
              <a:solidFill>
                <a:srgbClr val="00E296"/>
              </a:solidFill>
              <a:prstDash val="solid"/>
              <a:miter/>
            </a:ln>
          </p:spPr>
          <p:txBody>
            <a:bodyPr rtlCol="0" anchor="ctr"/>
            <a:lstStyle/>
            <a:p>
              <a:endParaRPr lang="ru-RU"/>
            </a:p>
          </p:txBody>
        </p:sp>
        <p:sp>
          <p:nvSpPr>
            <p:cNvPr id="36" name="Freeform: Shape 35">
              <a:extLst>
                <a:ext uri="{FF2B5EF4-FFF2-40B4-BE49-F238E27FC236}">
                  <a16:creationId xmlns:a16="http://schemas.microsoft.com/office/drawing/2014/main" id="{64B8A5FD-4BBA-4473-A025-B9BDCE22ABCC}"/>
                </a:ext>
              </a:extLst>
            </p:cNvPr>
            <p:cNvSpPr/>
            <p:nvPr/>
          </p:nvSpPr>
          <p:spPr>
            <a:xfrm>
              <a:off x="540746" y="3444833"/>
              <a:ext cx="152400" cy="104775"/>
            </a:xfrm>
            <a:custGeom>
              <a:avLst/>
              <a:gdLst>
                <a:gd name="connsiteX0" fmla="*/ 0 w 152400"/>
                <a:gd name="connsiteY0" fmla="*/ 0 h 104775"/>
                <a:gd name="connsiteX1" fmla="*/ 156210 w 152400"/>
                <a:gd name="connsiteY1" fmla="*/ 0 h 104775"/>
                <a:gd name="connsiteX2" fmla="*/ 156210 w 152400"/>
                <a:gd name="connsiteY2" fmla="*/ 110490 h 104775"/>
                <a:gd name="connsiteX3" fmla="*/ 0 w 152400"/>
                <a:gd name="connsiteY3" fmla="*/ 110490 h 104775"/>
              </a:gdLst>
              <a:ahLst/>
              <a:cxnLst>
                <a:cxn ang="0">
                  <a:pos x="connsiteX0" y="connsiteY0"/>
                </a:cxn>
                <a:cxn ang="0">
                  <a:pos x="connsiteX1" y="connsiteY1"/>
                </a:cxn>
                <a:cxn ang="0">
                  <a:pos x="connsiteX2" y="connsiteY2"/>
                </a:cxn>
                <a:cxn ang="0">
                  <a:pos x="connsiteX3" y="connsiteY3"/>
                </a:cxn>
              </a:cxnLst>
              <a:rect l="l" t="t" r="r" b="b"/>
              <a:pathLst>
                <a:path w="152400" h="104775">
                  <a:moveTo>
                    <a:pt x="0" y="0"/>
                  </a:moveTo>
                  <a:lnTo>
                    <a:pt x="156210" y="0"/>
                  </a:lnTo>
                  <a:lnTo>
                    <a:pt x="156210" y="110490"/>
                  </a:lnTo>
                  <a:lnTo>
                    <a:pt x="0" y="110490"/>
                  </a:lnTo>
                  <a:close/>
                </a:path>
              </a:pathLst>
            </a:custGeom>
            <a:noFill/>
            <a:ln w="19050" cap="flat">
              <a:solidFill>
                <a:srgbClr val="00E296"/>
              </a:solidFill>
              <a:prstDash val="solid"/>
              <a:round/>
            </a:ln>
          </p:spPr>
          <p:txBody>
            <a:bodyPr rtlCol="0" anchor="ctr"/>
            <a:lstStyle/>
            <a:p>
              <a:endParaRPr lang="ru-RU"/>
            </a:p>
          </p:txBody>
        </p:sp>
        <p:sp>
          <p:nvSpPr>
            <p:cNvPr id="37" name="Freeform: Shape 36">
              <a:extLst>
                <a:ext uri="{FF2B5EF4-FFF2-40B4-BE49-F238E27FC236}">
                  <a16:creationId xmlns:a16="http://schemas.microsoft.com/office/drawing/2014/main" id="{7BC33C93-E4A5-414A-98C5-4B1F19E51AA7}"/>
                </a:ext>
              </a:extLst>
            </p:cNvPr>
            <p:cNvSpPr/>
            <p:nvPr/>
          </p:nvSpPr>
          <p:spPr>
            <a:xfrm>
              <a:off x="458831" y="3249570"/>
              <a:ext cx="9525" cy="9525"/>
            </a:xfrm>
            <a:custGeom>
              <a:avLst/>
              <a:gdLst/>
              <a:ahLst/>
              <a:cxnLst/>
              <a:rect l="l" t="t" r="r" b="b"/>
              <a:pathLst>
                <a:path/>
              </a:pathLst>
            </a:custGeom>
            <a:noFill/>
            <a:ln w="28575" cap="flat">
              <a:solidFill>
                <a:srgbClr val="00E296"/>
              </a:solidFill>
              <a:prstDash val="solid"/>
              <a:round/>
            </a:ln>
          </p:spPr>
          <p:txBody>
            <a:bodyPr rtlCol="0" anchor="ctr"/>
            <a:lstStyle/>
            <a:p>
              <a:endParaRPr lang="ru-RU"/>
            </a:p>
          </p:txBody>
        </p:sp>
        <p:sp>
          <p:nvSpPr>
            <p:cNvPr id="38" name="Freeform: Shape 37">
              <a:extLst>
                <a:ext uri="{FF2B5EF4-FFF2-40B4-BE49-F238E27FC236}">
                  <a16:creationId xmlns:a16="http://schemas.microsoft.com/office/drawing/2014/main" id="{D4D9EDC1-2784-492E-A8C3-AC3D69040E46}"/>
                </a:ext>
              </a:extLst>
            </p:cNvPr>
            <p:cNvSpPr/>
            <p:nvPr/>
          </p:nvSpPr>
          <p:spPr>
            <a:xfrm>
              <a:off x="458831" y="3249570"/>
              <a:ext cx="9525" cy="9525"/>
            </a:xfrm>
            <a:custGeom>
              <a:avLst/>
              <a:gdLst/>
              <a:ahLst/>
              <a:cxnLst/>
              <a:rect l="l" t="t" r="r" b="b"/>
              <a:pathLst>
                <a:path/>
              </a:pathLst>
            </a:custGeom>
            <a:noFill/>
            <a:ln w="28575" cap="flat">
              <a:solidFill>
                <a:srgbClr val="00E296"/>
              </a:solidFill>
              <a:prstDash val="solid"/>
              <a:round/>
            </a:ln>
          </p:spPr>
          <p:txBody>
            <a:bodyPr rtlCol="0" anchor="ctr"/>
            <a:lstStyle/>
            <a:p>
              <a:endParaRPr lang="ru-RU"/>
            </a:p>
          </p:txBody>
        </p:sp>
        <p:sp>
          <p:nvSpPr>
            <p:cNvPr id="39" name="Freeform: Shape 38">
              <a:extLst>
                <a:ext uri="{FF2B5EF4-FFF2-40B4-BE49-F238E27FC236}">
                  <a16:creationId xmlns:a16="http://schemas.microsoft.com/office/drawing/2014/main" id="{F54D7BFA-2C6C-487B-A9B8-A8AFE2487922}"/>
                </a:ext>
              </a:extLst>
            </p:cNvPr>
            <p:cNvSpPr/>
            <p:nvPr/>
          </p:nvSpPr>
          <p:spPr>
            <a:xfrm>
              <a:off x="458831" y="3249570"/>
              <a:ext cx="9525" cy="9525"/>
            </a:xfrm>
            <a:custGeom>
              <a:avLst/>
              <a:gdLst/>
              <a:ahLst/>
              <a:cxnLst/>
              <a:rect l="l" t="t" r="r" b="b"/>
              <a:pathLst>
                <a:path/>
              </a:pathLst>
            </a:custGeom>
            <a:noFill/>
            <a:ln w="28575" cap="flat">
              <a:solidFill>
                <a:srgbClr val="00E296"/>
              </a:solidFill>
              <a:prstDash val="solid"/>
              <a:round/>
            </a:ln>
          </p:spPr>
          <p:txBody>
            <a:bodyPr rtlCol="0" anchor="ctr"/>
            <a:lstStyle/>
            <a:p>
              <a:endParaRPr lang="ru-RU"/>
            </a:p>
          </p:txBody>
        </p:sp>
        <p:sp>
          <p:nvSpPr>
            <p:cNvPr id="40" name="Freeform: Shape 39">
              <a:extLst>
                <a:ext uri="{FF2B5EF4-FFF2-40B4-BE49-F238E27FC236}">
                  <a16:creationId xmlns:a16="http://schemas.microsoft.com/office/drawing/2014/main" id="{61C761E5-C5FA-4988-8B03-5FBF18EEBD13}"/>
                </a:ext>
              </a:extLst>
            </p:cNvPr>
            <p:cNvSpPr/>
            <p:nvPr/>
          </p:nvSpPr>
          <p:spPr>
            <a:xfrm>
              <a:off x="458831" y="3249570"/>
              <a:ext cx="9525" cy="9525"/>
            </a:xfrm>
            <a:custGeom>
              <a:avLst/>
              <a:gdLst/>
              <a:ahLst/>
              <a:cxnLst/>
              <a:rect l="l" t="t" r="r" b="b"/>
              <a:pathLst>
                <a:path/>
              </a:pathLst>
            </a:custGeom>
            <a:noFill/>
            <a:ln w="28575" cap="flat">
              <a:solidFill>
                <a:srgbClr val="00E296"/>
              </a:solidFill>
              <a:prstDash val="solid"/>
              <a:round/>
            </a:ln>
          </p:spPr>
          <p:txBody>
            <a:bodyPr rtlCol="0" anchor="ctr"/>
            <a:lstStyle/>
            <a:p>
              <a:endParaRPr lang="ru-RU"/>
            </a:p>
          </p:txBody>
        </p:sp>
        <p:sp>
          <p:nvSpPr>
            <p:cNvPr id="41" name="Freeform: Shape 40">
              <a:extLst>
                <a:ext uri="{FF2B5EF4-FFF2-40B4-BE49-F238E27FC236}">
                  <a16:creationId xmlns:a16="http://schemas.microsoft.com/office/drawing/2014/main" id="{42457657-F230-4CE1-9A6C-FFCAB2D0739F}"/>
                </a:ext>
              </a:extLst>
            </p:cNvPr>
            <p:cNvSpPr/>
            <p:nvPr/>
          </p:nvSpPr>
          <p:spPr>
            <a:xfrm>
              <a:off x="458831" y="3249570"/>
              <a:ext cx="9525" cy="9525"/>
            </a:xfrm>
            <a:custGeom>
              <a:avLst/>
              <a:gdLst/>
              <a:ahLst/>
              <a:cxnLst/>
              <a:rect l="l" t="t" r="r" b="b"/>
              <a:pathLst>
                <a:path/>
              </a:pathLst>
            </a:custGeom>
            <a:noFill/>
            <a:ln w="28575" cap="flat">
              <a:solidFill>
                <a:srgbClr val="00E296"/>
              </a:solidFill>
              <a:prstDash val="solid"/>
              <a:round/>
            </a:ln>
          </p:spPr>
          <p:txBody>
            <a:bodyPr rtlCol="0" anchor="ctr"/>
            <a:lstStyle/>
            <a:p>
              <a:endParaRPr lang="ru-RU"/>
            </a:p>
          </p:txBody>
        </p:sp>
        <p:sp>
          <p:nvSpPr>
            <p:cNvPr id="42" name="Freeform: Shape 41">
              <a:extLst>
                <a:ext uri="{FF2B5EF4-FFF2-40B4-BE49-F238E27FC236}">
                  <a16:creationId xmlns:a16="http://schemas.microsoft.com/office/drawing/2014/main" id="{A2A5D797-2F7C-4C1F-AB2A-1ED35AA433E9}"/>
                </a:ext>
              </a:extLst>
            </p:cNvPr>
            <p:cNvSpPr/>
            <p:nvPr/>
          </p:nvSpPr>
          <p:spPr>
            <a:xfrm>
              <a:off x="751249" y="3444833"/>
              <a:ext cx="142875" cy="9525"/>
            </a:xfrm>
            <a:custGeom>
              <a:avLst/>
              <a:gdLst>
                <a:gd name="connsiteX0" fmla="*/ 149543 w 142875"/>
                <a:gd name="connsiteY0" fmla="*/ 0 h 0"/>
                <a:gd name="connsiteX1" fmla="*/ 0 w 142875"/>
                <a:gd name="connsiteY1" fmla="*/ 0 h 0"/>
              </a:gdLst>
              <a:ahLst/>
              <a:cxnLst>
                <a:cxn ang="0">
                  <a:pos x="connsiteX0" y="connsiteY0"/>
                </a:cxn>
                <a:cxn ang="0">
                  <a:pos x="connsiteX1" y="connsiteY1"/>
                </a:cxn>
              </a:cxnLst>
              <a:rect l="l" t="t" r="r" b="b"/>
              <a:pathLst>
                <a:path w="142875">
                  <a:moveTo>
                    <a:pt x="149543" y="0"/>
                  </a:moveTo>
                  <a:lnTo>
                    <a:pt x="0" y="0"/>
                  </a:lnTo>
                </a:path>
              </a:pathLst>
            </a:custGeom>
            <a:ln w="19050" cap="flat">
              <a:solidFill>
                <a:srgbClr val="00E296"/>
              </a:solidFill>
              <a:prstDash val="solid"/>
              <a:round/>
            </a:ln>
          </p:spPr>
          <p:txBody>
            <a:bodyPr rtlCol="0" anchor="ctr"/>
            <a:lstStyle/>
            <a:p>
              <a:endParaRPr lang="ru-RU"/>
            </a:p>
          </p:txBody>
        </p:sp>
        <p:sp>
          <p:nvSpPr>
            <p:cNvPr id="43" name="Freeform: Shape 42">
              <a:extLst>
                <a:ext uri="{FF2B5EF4-FFF2-40B4-BE49-F238E27FC236}">
                  <a16:creationId xmlns:a16="http://schemas.microsoft.com/office/drawing/2014/main" id="{9F93A0A4-C075-4B61-9B1B-962543BEE2A2}"/>
                </a:ext>
              </a:extLst>
            </p:cNvPr>
            <p:cNvSpPr/>
            <p:nvPr/>
          </p:nvSpPr>
          <p:spPr>
            <a:xfrm>
              <a:off x="751249" y="3499125"/>
              <a:ext cx="142875" cy="9525"/>
            </a:xfrm>
            <a:custGeom>
              <a:avLst/>
              <a:gdLst>
                <a:gd name="connsiteX0" fmla="*/ 149543 w 142875"/>
                <a:gd name="connsiteY0" fmla="*/ 0 h 0"/>
                <a:gd name="connsiteX1" fmla="*/ 0 w 142875"/>
                <a:gd name="connsiteY1" fmla="*/ 0 h 0"/>
              </a:gdLst>
              <a:ahLst/>
              <a:cxnLst>
                <a:cxn ang="0">
                  <a:pos x="connsiteX0" y="connsiteY0"/>
                </a:cxn>
                <a:cxn ang="0">
                  <a:pos x="connsiteX1" y="connsiteY1"/>
                </a:cxn>
              </a:cxnLst>
              <a:rect l="l" t="t" r="r" b="b"/>
              <a:pathLst>
                <a:path w="142875">
                  <a:moveTo>
                    <a:pt x="149543" y="0"/>
                  </a:moveTo>
                  <a:lnTo>
                    <a:pt x="0" y="0"/>
                  </a:lnTo>
                </a:path>
              </a:pathLst>
            </a:custGeom>
            <a:ln w="19050" cap="flat">
              <a:solidFill>
                <a:srgbClr val="00E296"/>
              </a:solidFill>
              <a:prstDash val="solid"/>
              <a:round/>
            </a:ln>
          </p:spPr>
          <p:txBody>
            <a:bodyPr rtlCol="0" anchor="ctr"/>
            <a:lstStyle/>
            <a:p>
              <a:endParaRPr lang="ru-RU"/>
            </a:p>
          </p:txBody>
        </p:sp>
        <p:sp>
          <p:nvSpPr>
            <p:cNvPr id="44" name="Freeform: Shape 43">
              <a:extLst>
                <a:ext uri="{FF2B5EF4-FFF2-40B4-BE49-F238E27FC236}">
                  <a16:creationId xmlns:a16="http://schemas.microsoft.com/office/drawing/2014/main" id="{9BB70650-1755-4D07-BECA-1FB3CE2C598F}"/>
                </a:ext>
              </a:extLst>
            </p:cNvPr>
            <p:cNvSpPr/>
            <p:nvPr/>
          </p:nvSpPr>
          <p:spPr>
            <a:xfrm>
              <a:off x="751249" y="3554370"/>
              <a:ext cx="142875" cy="9525"/>
            </a:xfrm>
            <a:custGeom>
              <a:avLst/>
              <a:gdLst>
                <a:gd name="connsiteX0" fmla="*/ 149543 w 142875"/>
                <a:gd name="connsiteY0" fmla="*/ 0 h 0"/>
                <a:gd name="connsiteX1" fmla="*/ 0 w 142875"/>
                <a:gd name="connsiteY1" fmla="*/ 0 h 0"/>
              </a:gdLst>
              <a:ahLst/>
              <a:cxnLst>
                <a:cxn ang="0">
                  <a:pos x="connsiteX0" y="connsiteY0"/>
                </a:cxn>
                <a:cxn ang="0">
                  <a:pos x="connsiteX1" y="connsiteY1"/>
                </a:cxn>
              </a:cxnLst>
              <a:rect l="l" t="t" r="r" b="b"/>
              <a:pathLst>
                <a:path w="142875">
                  <a:moveTo>
                    <a:pt x="149543" y="0"/>
                  </a:moveTo>
                  <a:lnTo>
                    <a:pt x="0" y="0"/>
                  </a:lnTo>
                </a:path>
              </a:pathLst>
            </a:custGeom>
            <a:ln w="19050" cap="flat">
              <a:solidFill>
                <a:srgbClr val="00E296"/>
              </a:solidFill>
              <a:prstDash val="solid"/>
              <a:round/>
            </a:ln>
          </p:spPr>
          <p:txBody>
            <a:bodyPr rtlCol="0" anchor="ctr"/>
            <a:lstStyle/>
            <a:p>
              <a:endParaRPr lang="ru-RU"/>
            </a:p>
          </p:txBody>
        </p:sp>
        <p:sp>
          <p:nvSpPr>
            <p:cNvPr id="45" name="Freeform: Shape 44">
              <a:extLst>
                <a:ext uri="{FF2B5EF4-FFF2-40B4-BE49-F238E27FC236}">
                  <a16:creationId xmlns:a16="http://schemas.microsoft.com/office/drawing/2014/main" id="{5D2A91EB-C5B4-4937-ACFC-CA2E858BECD0}"/>
                </a:ext>
              </a:extLst>
            </p:cNvPr>
            <p:cNvSpPr/>
            <p:nvPr/>
          </p:nvSpPr>
          <p:spPr>
            <a:xfrm>
              <a:off x="527411" y="3300053"/>
              <a:ext cx="19050" cy="19050"/>
            </a:xfrm>
            <a:custGeom>
              <a:avLst/>
              <a:gdLst>
                <a:gd name="connsiteX0" fmla="*/ 13335 w 19050"/>
                <a:gd name="connsiteY0" fmla="*/ 26670 h 19050"/>
                <a:gd name="connsiteX1" fmla="*/ 13335 w 19050"/>
                <a:gd name="connsiteY1" fmla="*/ 26670 h 19050"/>
                <a:gd name="connsiteX2" fmla="*/ 0 w 19050"/>
                <a:gd name="connsiteY2" fmla="*/ 13335 h 19050"/>
                <a:gd name="connsiteX3" fmla="*/ 0 w 19050"/>
                <a:gd name="connsiteY3" fmla="*/ 13335 h 19050"/>
                <a:gd name="connsiteX4" fmla="*/ 13335 w 19050"/>
                <a:gd name="connsiteY4" fmla="*/ 0 h 19050"/>
                <a:gd name="connsiteX5" fmla="*/ 13335 w 19050"/>
                <a:gd name="connsiteY5" fmla="*/ 0 h 19050"/>
                <a:gd name="connsiteX6" fmla="*/ 26670 w 19050"/>
                <a:gd name="connsiteY6" fmla="*/ 13335 h 19050"/>
                <a:gd name="connsiteX7" fmla="*/ 26670 w 19050"/>
                <a:gd name="connsiteY7" fmla="*/ 13335 h 19050"/>
                <a:gd name="connsiteX8" fmla="*/ 13335 w 19050"/>
                <a:gd name="connsiteY8" fmla="*/ 26670 h 1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0" h="19050">
                  <a:moveTo>
                    <a:pt x="13335" y="26670"/>
                  </a:moveTo>
                  <a:lnTo>
                    <a:pt x="13335" y="26670"/>
                  </a:lnTo>
                  <a:cubicBezTo>
                    <a:pt x="5715" y="26670"/>
                    <a:pt x="0" y="20003"/>
                    <a:pt x="0" y="13335"/>
                  </a:cubicBezTo>
                  <a:lnTo>
                    <a:pt x="0" y="13335"/>
                  </a:lnTo>
                  <a:cubicBezTo>
                    <a:pt x="0" y="5715"/>
                    <a:pt x="6668" y="0"/>
                    <a:pt x="13335" y="0"/>
                  </a:cubicBezTo>
                  <a:lnTo>
                    <a:pt x="13335" y="0"/>
                  </a:lnTo>
                  <a:cubicBezTo>
                    <a:pt x="20955" y="0"/>
                    <a:pt x="26670" y="6667"/>
                    <a:pt x="26670" y="13335"/>
                  </a:cubicBezTo>
                  <a:lnTo>
                    <a:pt x="26670" y="13335"/>
                  </a:lnTo>
                  <a:cubicBezTo>
                    <a:pt x="27623" y="20955"/>
                    <a:pt x="20955" y="26670"/>
                    <a:pt x="13335" y="26670"/>
                  </a:cubicBezTo>
                  <a:close/>
                </a:path>
              </a:pathLst>
            </a:custGeom>
            <a:solidFill>
              <a:srgbClr val="00E296"/>
            </a:solidFill>
            <a:ln w="9525" cap="flat">
              <a:noFill/>
              <a:prstDash val="solid"/>
              <a:miter/>
            </a:ln>
          </p:spPr>
          <p:txBody>
            <a:bodyPr rtlCol="0" anchor="ctr"/>
            <a:lstStyle/>
            <a:p>
              <a:endParaRPr lang="ru-RU"/>
            </a:p>
          </p:txBody>
        </p:sp>
        <p:sp>
          <p:nvSpPr>
            <p:cNvPr id="46" name="Freeform: Shape 45">
              <a:extLst>
                <a:ext uri="{FF2B5EF4-FFF2-40B4-BE49-F238E27FC236}">
                  <a16:creationId xmlns:a16="http://schemas.microsoft.com/office/drawing/2014/main" id="{176CE209-291A-4B02-BD06-B72F6F735C44}"/>
                </a:ext>
              </a:extLst>
            </p:cNvPr>
            <p:cNvSpPr/>
            <p:nvPr/>
          </p:nvSpPr>
          <p:spPr>
            <a:xfrm>
              <a:off x="577894" y="3300053"/>
              <a:ext cx="19050" cy="19050"/>
            </a:xfrm>
            <a:custGeom>
              <a:avLst/>
              <a:gdLst>
                <a:gd name="connsiteX0" fmla="*/ 13335 w 19050"/>
                <a:gd name="connsiteY0" fmla="*/ 26670 h 19050"/>
                <a:gd name="connsiteX1" fmla="*/ 13335 w 19050"/>
                <a:gd name="connsiteY1" fmla="*/ 26670 h 19050"/>
                <a:gd name="connsiteX2" fmla="*/ 0 w 19050"/>
                <a:gd name="connsiteY2" fmla="*/ 13335 h 19050"/>
                <a:gd name="connsiteX3" fmla="*/ 0 w 19050"/>
                <a:gd name="connsiteY3" fmla="*/ 13335 h 19050"/>
                <a:gd name="connsiteX4" fmla="*/ 13335 w 19050"/>
                <a:gd name="connsiteY4" fmla="*/ 0 h 19050"/>
                <a:gd name="connsiteX5" fmla="*/ 13335 w 19050"/>
                <a:gd name="connsiteY5" fmla="*/ 0 h 19050"/>
                <a:gd name="connsiteX6" fmla="*/ 26670 w 19050"/>
                <a:gd name="connsiteY6" fmla="*/ 13335 h 19050"/>
                <a:gd name="connsiteX7" fmla="*/ 26670 w 19050"/>
                <a:gd name="connsiteY7" fmla="*/ 13335 h 19050"/>
                <a:gd name="connsiteX8" fmla="*/ 13335 w 19050"/>
                <a:gd name="connsiteY8" fmla="*/ 26670 h 1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0" h="19050">
                  <a:moveTo>
                    <a:pt x="13335" y="26670"/>
                  </a:moveTo>
                  <a:lnTo>
                    <a:pt x="13335" y="26670"/>
                  </a:lnTo>
                  <a:cubicBezTo>
                    <a:pt x="5715" y="26670"/>
                    <a:pt x="0" y="20003"/>
                    <a:pt x="0" y="13335"/>
                  </a:cubicBezTo>
                  <a:lnTo>
                    <a:pt x="0" y="13335"/>
                  </a:lnTo>
                  <a:cubicBezTo>
                    <a:pt x="0" y="5715"/>
                    <a:pt x="6667" y="0"/>
                    <a:pt x="13335" y="0"/>
                  </a:cubicBezTo>
                  <a:lnTo>
                    <a:pt x="13335" y="0"/>
                  </a:lnTo>
                  <a:cubicBezTo>
                    <a:pt x="20955" y="0"/>
                    <a:pt x="26670" y="6667"/>
                    <a:pt x="26670" y="13335"/>
                  </a:cubicBezTo>
                  <a:lnTo>
                    <a:pt x="26670" y="13335"/>
                  </a:lnTo>
                  <a:cubicBezTo>
                    <a:pt x="27622" y="20955"/>
                    <a:pt x="20955" y="26670"/>
                    <a:pt x="13335" y="26670"/>
                  </a:cubicBezTo>
                  <a:close/>
                </a:path>
              </a:pathLst>
            </a:custGeom>
            <a:solidFill>
              <a:srgbClr val="00E296"/>
            </a:solidFill>
            <a:ln w="9525" cap="flat">
              <a:noFill/>
              <a:prstDash val="solid"/>
              <a:miter/>
            </a:ln>
          </p:spPr>
          <p:txBody>
            <a:bodyPr rtlCol="0" anchor="ctr"/>
            <a:lstStyle/>
            <a:p>
              <a:endParaRPr lang="ru-RU"/>
            </a:p>
          </p:txBody>
        </p:sp>
        <p:sp>
          <p:nvSpPr>
            <p:cNvPr id="47" name="Freeform: Shape 46">
              <a:extLst>
                <a:ext uri="{FF2B5EF4-FFF2-40B4-BE49-F238E27FC236}">
                  <a16:creationId xmlns:a16="http://schemas.microsoft.com/office/drawing/2014/main" id="{00D6AD19-E7D9-47AF-8321-50978E0D9363}"/>
                </a:ext>
              </a:extLst>
            </p:cNvPr>
            <p:cNvSpPr/>
            <p:nvPr/>
          </p:nvSpPr>
          <p:spPr>
            <a:xfrm>
              <a:off x="628376" y="3300053"/>
              <a:ext cx="19050" cy="19050"/>
            </a:xfrm>
            <a:custGeom>
              <a:avLst/>
              <a:gdLst>
                <a:gd name="connsiteX0" fmla="*/ 13335 w 19050"/>
                <a:gd name="connsiteY0" fmla="*/ 26670 h 19050"/>
                <a:gd name="connsiteX1" fmla="*/ 13335 w 19050"/>
                <a:gd name="connsiteY1" fmla="*/ 26670 h 19050"/>
                <a:gd name="connsiteX2" fmla="*/ 0 w 19050"/>
                <a:gd name="connsiteY2" fmla="*/ 13335 h 19050"/>
                <a:gd name="connsiteX3" fmla="*/ 0 w 19050"/>
                <a:gd name="connsiteY3" fmla="*/ 13335 h 19050"/>
                <a:gd name="connsiteX4" fmla="*/ 13335 w 19050"/>
                <a:gd name="connsiteY4" fmla="*/ 0 h 19050"/>
                <a:gd name="connsiteX5" fmla="*/ 13335 w 19050"/>
                <a:gd name="connsiteY5" fmla="*/ 0 h 19050"/>
                <a:gd name="connsiteX6" fmla="*/ 26670 w 19050"/>
                <a:gd name="connsiteY6" fmla="*/ 13335 h 19050"/>
                <a:gd name="connsiteX7" fmla="*/ 26670 w 19050"/>
                <a:gd name="connsiteY7" fmla="*/ 13335 h 19050"/>
                <a:gd name="connsiteX8" fmla="*/ 13335 w 19050"/>
                <a:gd name="connsiteY8" fmla="*/ 26670 h 1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0" h="19050">
                  <a:moveTo>
                    <a:pt x="13335" y="26670"/>
                  </a:moveTo>
                  <a:lnTo>
                    <a:pt x="13335" y="26670"/>
                  </a:lnTo>
                  <a:cubicBezTo>
                    <a:pt x="5715" y="26670"/>
                    <a:pt x="0" y="20003"/>
                    <a:pt x="0" y="13335"/>
                  </a:cubicBezTo>
                  <a:lnTo>
                    <a:pt x="0" y="13335"/>
                  </a:lnTo>
                  <a:cubicBezTo>
                    <a:pt x="0" y="5715"/>
                    <a:pt x="6668" y="0"/>
                    <a:pt x="13335" y="0"/>
                  </a:cubicBezTo>
                  <a:lnTo>
                    <a:pt x="13335" y="0"/>
                  </a:lnTo>
                  <a:cubicBezTo>
                    <a:pt x="20955" y="0"/>
                    <a:pt x="26670" y="6667"/>
                    <a:pt x="26670" y="13335"/>
                  </a:cubicBezTo>
                  <a:lnTo>
                    <a:pt x="26670" y="13335"/>
                  </a:lnTo>
                  <a:cubicBezTo>
                    <a:pt x="27623" y="20955"/>
                    <a:pt x="20955" y="26670"/>
                    <a:pt x="13335" y="26670"/>
                  </a:cubicBezTo>
                  <a:close/>
                </a:path>
              </a:pathLst>
            </a:custGeom>
            <a:solidFill>
              <a:srgbClr val="00E296"/>
            </a:solidFill>
            <a:ln w="9525" cap="flat">
              <a:noFill/>
              <a:prstDash val="solid"/>
              <a:miter/>
            </a:ln>
          </p:spPr>
          <p:txBody>
            <a:bodyPr rtlCol="0" anchor="ctr"/>
            <a:lstStyle/>
            <a:p>
              <a:endParaRPr lang="ru-RU"/>
            </a:p>
          </p:txBody>
        </p:sp>
      </p:grpSp>
      <p:pic>
        <p:nvPicPr>
          <p:cNvPr id="48" name="Graphic 47">
            <a:extLst>
              <a:ext uri="{FF2B5EF4-FFF2-40B4-BE49-F238E27FC236}">
                <a16:creationId xmlns:a16="http://schemas.microsoft.com/office/drawing/2014/main" id="{3246B3FB-188D-4ADE-B166-7413836AA1E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51736" y="4220325"/>
            <a:ext cx="552450" cy="304800"/>
          </a:xfrm>
          <a:prstGeom prst="rect">
            <a:avLst/>
          </a:prstGeom>
        </p:spPr>
      </p:pic>
      <p:grpSp>
        <p:nvGrpSpPr>
          <p:cNvPr id="8" name="그룹 7">
            <a:extLst>
              <a:ext uri="{FF2B5EF4-FFF2-40B4-BE49-F238E27FC236}">
                <a16:creationId xmlns:a16="http://schemas.microsoft.com/office/drawing/2014/main" id="{B32F78FE-9616-4F14-BE87-180A47925711}"/>
              </a:ext>
            </a:extLst>
          </p:cNvPr>
          <p:cNvGrpSpPr/>
          <p:nvPr/>
        </p:nvGrpSpPr>
        <p:grpSpPr>
          <a:xfrm>
            <a:off x="4775408" y="1392550"/>
            <a:ext cx="4368592" cy="3809142"/>
            <a:chOff x="4766378" y="1071985"/>
            <a:chExt cx="4368592" cy="3809142"/>
          </a:xfrm>
        </p:grpSpPr>
        <p:pic>
          <p:nvPicPr>
            <p:cNvPr id="2" name="그림 1">
              <a:extLst>
                <a:ext uri="{FF2B5EF4-FFF2-40B4-BE49-F238E27FC236}">
                  <a16:creationId xmlns:a16="http://schemas.microsoft.com/office/drawing/2014/main" id="{A0D27577-ECC2-48F4-A88F-6B59223C724A}"/>
                </a:ext>
              </a:extLst>
            </p:cNvPr>
            <p:cNvPicPr>
              <a:picLocks noChangeAspect="1"/>
            </p:cNvPicPr>
            <p:nvPr/>
          </p:nvPicPr>
          <p:blipFill>
            <a:blip r:embed="rId6"/>
            <a:stretch>
              <a:fillRect/>
            </a:stretch>
          </p:blipFill>
          <p:spPr>
            <a:xfrm>
              <a:off x="4766378" y="1305684"/>
              <a:ext cx="2105025" cy="2457450"/>
            </a:xfrm>
            <a:prstGeom prst="rect">
              <a:avLst/>
            </a:prstGeom>
          </p:spPr>
        </p:pic>
        <p:grpSp>
          <p:nvGrpSpPr>
            <p:cNvPr id="11" name="그룹 10">
              <a:extLst>
                <a:ext uri="{FF2B5EF4-FFF2-40B4-BE49-F238E27FC236}">
                  <a16:creationId xmlns:a16="http://schemas.microsoft.com/office/drawing/2014/main" id="{453BDA32-61A8-4A6E-82B0-071AD061ED97}"/>
                </a:ext>
              </a:extLst>
            </p:cNvPr>
            <p:cNvGrpSpPr/>
            <p:nvPr/>
          </p:nvGrpSpPr>
          <p:grpSpPr>
            <a:xfrm>
              <a:off x="6286092" y="1145385"/>
              <a:ext cx="653693" cy="2845624"/>
              <a:chOff x="6286092" y="1145385"/>
              <a:chExt cx="653693" cy="2845624"/>
            </a:xfrm>
          </p:grpSpPr>
          <p:grpSp>
            <p:nvGrpSpPr>
              <p:cNvPr id="7" name="그룹 6">
                <a:extLst>
                  <a:ext uri="{FF2B5EF4-FFF2-40B4-BE49-F238E27FC236}">
                    <a16:creationId xmlns:a16="http://schemas.microsoft.com/office/drawing/2014/main" id="{133AD480-15F9-44C9-8DB8-9BB6E9F828C8}"/>
                  </a:ext>
                </a:extLst>
              </p:cNvPr>
              <p:cNvGrpSpPr/>
              <p:nvPr/>
            </p:nvGrpSpPr>
            <p:grpSpPr>
              <a:xfrm>
                <a:off x="6286092" y="1145385"/>
                <a:ext cx="596333" cy="552055"/>
                <a:chOff x="9491490" y="412408"/>
                <a:chExt cx="596333" cy="552055"/>
              </a:xfrm>
            </p:grpSpPr>
            <p:sp>
              <p:nvSpPr>
                <p:cNvPr id="6" name="이등변 삼각형 5">
                  <a:extLst>
                    <a:ext uri="{FF2B5EF4-FFF2-40B4-BE49-F238E27FC236}">
                      <a16:creationId xmlns:a16="http://schemas.microsoft.com/office/drawing/2014/main" id="{E9A3AF40-5D0B-4218-AB62-4575D51F3F75}"/>
                    </a:ext>
                  </a:extLst>
                </p:cNvPr>
                <p:cNvSpPr/>
                <p:nvPr/>
              </p:nvSpPr>
              <p:spPr bwMode="auto">
                <a:xfrm rot="14507006">
                  <a:off x="9581676" y="322222"/>
                  <a:ext cx="383867" cy="564239"/>
                </a:xfrm>
                <a:prstGeom prst="triangle">
                  <a:avLst/>
                </a:prstGeom>
                <a:solidFill>
                  <a:srgbClr val="00373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ko-KR" altLang="en-US" spc="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49" name="이등변 삼각형 48">
                  <a:extLst>
                    <a:ext uri="{FF2B5EF4-FFF2-40B4-BE49-F238E27FC236}">
                      <a16:creationId xmlns:a16="http://schemas.microsoft.com/office/drawing/2014/main" id="{5604D643-C657-4291-9E95-6C7ED09881E7}"/>
                    </a:ext>
                  </a:extLst>
                </p:cNvPr>
                <p:cNvSpPr/>
                <p:nvPr/>
              </p:nvSpPr>
              <p:spPr bwMode="auto">
                <a:xfrm rot="16612231">
                  <a:off x="9613770" y="490410"/>
                  <a:ext cx="383867" cy="564239"/>
                </a:xfrm>
                <a:prstGeom prst="triangle">
                  <a:avLst/>
                </a:prstGeom>
                <a:solidFill>
                  <a:srgbClr val="00373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ko-KR" altLang="en-US" spc="0" dirty="0">
                    <a:gradFill>
                      <a:gsLst>
                        <a:gs pos="0">
                          <a:srgbClr val="FFFFFF"/>
                        </a:gs>
                        <a:gs pos="100000">
                          <a:srgbClr val="FFFFFF"/>
                        </a:gs>
                      </a:gsLst>
                      <a:lin ang="5400000" scaled="0"/>
                    </a:gradFill>
                    <a:latin typeface="+mj-lt"/>
                    <a:ea typeface="Segoe UI" pitchFamily="34" charset="0"/>
                    <a:cs typeface="Segoe UI" pitchFamily="34" charset="0"/>
                  </a:endParaRPr>
                </a:p>
              </p:txBody>
            </p:sp>
          </p:grpSp>
          <p:grpSp>
            <p:nvGrpSpPr>
              <p:cNvPr id="52" name="그룹 51">
                <a:extLst>
                  <a:ext uri="{FF2B5EF4-FFF2-40B4-BE49-F238E27FC236}">
                    <a16:creationId xmlns:a16="http://schemas.microsoft.com/office/drawing/2014/main" id="{6EDE5FFB-DED3-4BAC-B8A6-9319A60A7D1F}"/>
                  </a:ext>
                </a:extLst>
              </p:cNvPr>
              <p:cNvGrpSpPr/>
              <p:nvPr/>
            </p:nvGrpSpPr>
            <p:grpSpPr>
              <a:xfrm>
                <a:off x="6286092" y="1309437"/>
                <a:ext cx="596333" cy="552055"/>
                <a:chOff x="9491490" y="412408"/>
                <a:chExt cx="596333" cy="552055"/>
              </a:xfrm>
            </p:grpSpPr>
            <p:sp>
              <p:nvSpPr>
                <p:cNvPr id="53" name="이등변 삼각형 52">
                  <a:extLst>
                    <a:ext uri="{FF2B5EF4-FFF2-40B4-BE49-F238E27FC236}">
                      <a16:creationId xmlns:a16="http://schemas.microsoft.com/office/drawing/2014/main" id="{E4DC9E1D-35D4-4B93-9D38-DCA056391621}"/>
                    </a:ext>
                  </a:extLst>
                </p:cNvPr>
                <p:cNvSpPr/>
                <p:nvPr/>
              </p:nvSpPr>
              <p:spPr bwMode="auto">
                <a:xfrm rot="14507006">
                  <a:off x="9581676" y="322222"/>
                  <a:ext cx="383867" cy="564239"/>
                </a:xfrm>
                <a:prstGeom prst="triangle">
                  <a:avLst/>
                </a:prstGeom>
                <a:solidFill>
                  <a:srgbClr val="00373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ko-KR" altLang="en-US" spc="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54" name="이등변 삼각형 53">
                  <a:extLst>
                    <a:ext uri="{FF2B5EF4-FFF2-40B4-BE49-F238E27FC236}">
                      <a16:creationId xmlns:a16="http://schemas.microsoft.com/office/drawing/2014/main" id="{D0AC36C2-1360-4966-B824-7A8766180F98}"/>
                    </a:ext>
                  </a:extLst>
                </p:cNvPr>
                <p:cNvSpPr/>
                <p:nvPr/>
              </p:nvSpPr>
              <p:spPr bwMode="auto">
                <a:xfrm rot="16612231">
                  <a:off x="9613770" y="490410"/>
                  <a:ext cx="383867" cy="564239"/>
                </a:xfrm>
                <a:prstGeom prst="triangle">
                  <a:avLst/>
                </a:prstGeom>
                <a:solidFill>
                  <a:srgbClr val="00373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ko-KR" altLang="en-US" spc="0" dirty="0">
                    <a:gradFill>
                      <a:gsLst>
                        <a:gs pos="0">
                          <a:srgbClr val="FFFFFF"/>
                        </a:gs>
                        <a:gs pos="100000">
                          <a:srgbClr val="FFFFFF"/>
                        </a:gs>
                      </a:gsLst>
                      <a:lin ang="5400000" scaled="0"/>
                    </a:gradFill>
                    <a:latin typeface="+mj-lt"/>
                    <a:ea typeface="Segoe UI" pitchFamily="34" charset="0"/>
                    <a:cs typeface="Segoe UI" pitchFamily="34" charset="0"/>
                  </a:endParaRPr>
                </a:p>
              </p:txBody>
            </p:sp>
          </p:grpSp>
          <p:grpSp>
            <p:nvGrpSpPr>
              <p:cNvPr id="55" name="그룹 54">
                <a:extLst>
                  <a:ext uri="{FF2B5EF4-FFF2-40B4-BE49-F238E27FC236}">
                    <a16:creationId xmlns:a16="http://schemas.microsoft.com/office/drawing/2014/main" id="{C1359029-2857-4FCD-9616-43211A8EEC52}"/>
                  </a:ext>
                </a:extLst>
              </p:cNvPr>
              <p:cNvGrpSpPr/>
              <p:nvPr/>
            </p:nvGrpSpPr>
            <p:grpSpPr>
              <a:xfrm>
                <a:off x="6286092" y="1505506"/>
                <a:ext cx="596333" cy="552055"/>
                <a:chOff x="9491490" y="412408"/>
                <a:chExt cx="596333" cy="552055"/>
              </a:xfrm>
            </p:grpSpPr>
            <p:sp>
              <p:nvSpPr>
                <p:cNvPr id="56" name="이등변 삼각형 55">
                  <a:extLst>
                    <a:ext uri="{FF2B5EF4-FFF2-40B4-BE49-F238E27FC236}">
                      <a16:creationId xmlns:a16="http://schemas.microsoft.com/office/drawing/2014/main" id="{F444AD06-047E-4990-88E2-2296E3D1E864}"/>
                    </a:ext>
                  </a:extLst>
                </p:cNvPr>
                <p:cNvSpPr/>
                <p:nvPr/>
              </p:nvSpPr>
              <p:spPr bwMode="auto">
                <a:xfrm rot="14507006">
                  <a:off x="9581676" y="322222"/>
                  <a:ext cx="383867" cy="564239"/>
                </a:xfrm>
                <a:prstGeom prst="triangle">
                  <a:avLst/>
                </a:prstGeom>
                <a:solidFill>
                  <a:srgbClr val="00373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ko-KR" altLang="en-US" spc="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57" name="이등변 삼각형 56">
                  <a:extLst>
                    <a:ext uri="{FF2B5EF4-FFF2-40B4-BE49-F238E27FC236}">
                      <a16:creationId xmlns:a16="http://schemas.microsoft.com/office/drawing/2014/main" id="{C304F7F9-5224-48DD-9D8D-66D747074815}"/>
                    </a:ext>
                  </a:extLst>
                </p:cNvPr>
                <p:cNvSpPr/>
                <p:nvPr/>
              </p:nvSpPr>
              <p:spPr bwMode="auto">
                <a:xfrm rot="16612231">
                  <a:off x="9613770" y="490410"/>
                  <a:ext cx="383867" cy="564239"/>
                </a:xfrm>
                <a:prstGeom prst="triangle">
                  <a:avLst/>
                </a:prstGeom>
                <a:solidFill>
                  <a:srgbClr val="00373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ko-KR" altLang="en-US" spc="0" dirty="0">
                    <a:gradFill>
                      <a:gsLst>
                        <a:gs pos="0">
                          <a:srgbClr val="FFFFFF"/>
                        </a:gs>
                        <a:gs pos="100000">
                          <a:srgbClr val="FFFFFF"/>
                        </a:gs>
                      </a:gsLst>
                      <a:lin ang="5400000" scaled="0"/>
                    </a:gradFill>
                    <a:latin typeface="+mj-lt"/>
                    <a:ea typeface="Segoe UI" pitchFamily="34" charset="0"/>
                    <a:cs typeface="Segoe UI" pitchFamily="34" charset="0"/>
                  </a:endParaRPr>
                </a:p>
              </p:txBody>
            </p:sp>
          </p:grpSp>
          <p:grpSp>
            <p:nvGrpSpPr>
              <p:cNvPr id="58" name="그룹 57">
                <a:extLst>
                  <a:ext uri="{FF2B5EF4-FFF2-40B4-BE49-F238E27FC236}">
                    <a16:creationId xmlns:a16="http://schemas.microsoft.com/office/drawing/2014/main" id="{84F04B40-F3E6-49EC-BE82-9413AC5B9245}"/>
                  </a:ext>
                </a:extLst>
              </p:cNvPr>
              <p:cNvGrpSpPr/>
              <p:nvPr/>
            </p:nvGrpSpPr>
            <p:grpSpPr>
              <a:xfrm>
                <a:off x="6286092" y="1691908"/>
                <a:ext cx="596333" cy="552055"/>
                <a:chOff x="9491490" y="412408"/>
                <a:chExt cx="596333" cy="552055"/>
              </a:xfrm>
            </p:grpSpPr>
            <p:sp>
              <p:nvSpPr>
                <p:cNvPr id="59" name="이등변 삼각형 58">
                  <a:extLst>
                    <a:ext uri="{FF2B5EF4-FFF2-40B4-BE49-F238E27FC236}">
                      <a16:creationId xmlns:a16="http://schemas.microsoft.com/office/drawing/2014/main" id="{B0805FCD-F2DD-4708-A701-3E310BD69188}"/>
                    </a:ext>
                  </a:extLst>
                </p:cNvPr>
                <p:cNvSpPr/>
                <p:nvPr/>
              </p:nvSpPr>
              <p:spPr bwMode="auto">
                <a:xfrm rot="14507006">
                  <a:off x="9581676" y="322222"/>
                  <a:ext cx="383867" cy="564239"/>
                </a:xfrm>
                <a:prstGeom prst="triangle">
                  <a:avLst/>
                </a:prstGeom>
                <a:solidFill>
                  <a:srgbClr val="00373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ko-KR" altLang="en-US" spc="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60" name="이등변 삼각형 59">
                  <a:extLst>
                    <a:ext uri="{FF2B5EF4-FFF2-40B4-BE49-F238E27FC236}">
                      <a16:creationId xmlns:a16="http://schemas.microsoft.com/office/drawing/2014/main" id="{29A63B6B-7391-4E8C-9520-F29FF2A88120}"/>
                    </a:ext>
                  </a:extLst>
                </p:cNvPr>
                <p:cNvSpPr/>
                <p:nvPr/>
              </p:nvSpPr>
              <p:spPr bwMode="auto">
                <a:xfrm rot="16612231">
                  <a:off x="9613770" y="490410"/>
                  <a:ext cx="383867" cy="564239"/>
                </a:xfrm>
                <a:prstGeom prst="triangle">
                  <a:avLst/>
                </a:prstGeom>
                <a:solidFill>
                  <a:srgbClr val="00373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ko-KR" altLang="en-US" spc="0" dirty="0">
                    <a:gradFill>
                      <a:gsLst>
                        <a:gs pos="0">
                          <a:srgbClr val="FFFFFF"/>
                        </a:gs>
                        <a:gs pos="100000">
                          <a:srgbClr val="FFFFFF"/>
                        </a:gs>
                      </a:gsLst>
                      <a:lin ang="5400000" scaled="0"/>
                    </a:gradFill>
                    <a:latin typeface="+mj-lt"/>
                    <a:ea typeface="Segoe UI" pitchFamily="34" charset="0"/>
                    <a:cs typeface="Segoe UI" pitchFamily="34" charset="0"/>
                  </a:endParaRPr>
                </a:p>
              </p:txBody>
            </p:sp>
          </p:grpSp>
          <p:grpSp>
            <p:nvGrpSpPr>
              <p:cNvPr id="61" name="그룹 60">
                <a:extLst>
                  <a:ext uri="{FF2B5EF4-FFF2-40B4-BE49-F238E27FC236}">
                    <a16:creationId xmlns:a16="http://schemas.microsoft.com/office/drawing/2014/main" id="{C5F40289-0494-41D1-8A81-BCA8E7465641}"/>
                  </a:ext>
                </a:extLst>
              </p:cNvPr>
              <p:cNvGrpSpPr/>
              <p:nvPr/>
            </p:nvGrpSpPr>
            <p:grpSpPr>
              <a:xfrm>
                <a:off x="6286092" y="1929112"/>
                <a:ext cx="596333" cy="552055"/>
                <a:chOff x="9491490" y="412408"/>
                <a:chExt cx="596333" cy="552055"/>
              </a:xfrm>
            </p:grpSpPr>
            <p:sp>
              <p:nvSpPr>
                <p:cNvPr id="62" name="이등변 삼각형 61">
                  <a:extLst>
                    <a:ext uri="{FF2B5EF4-FFF2-40B4-BE49-F238E27FC236}">
                      <a16:creationId xmlns:a16="http://schemas.microsoft.com/office/drawing/2014/main" id="{9C4B2D0C-91C1-4532-9971-4FD04AFE8EAA}"/>
                    </a:ext>
                  </a:extLst>
                </p:cNvPr>
                <p:cNvSpPr/>
                <p:nvPr/>
              </p:nvSpPr>
              <p:spPr bwMode="auto">
                <a:xfrm rot="14507006">
                  <a:off x="9581676" y="322222"/>
                  <a:ext cx="383867" cy="564239"/>
                </a:xfrm>
                <a:prstGeom prst="triangle">
                  <a:avLst/>
                </a:prstGeom>
                <a:solidFill>
                  <a:srgbClr val="00373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ko-KR" altLang="en-US" spc="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63" name="이등변 삼각형 62">
                  <a:extLst>
                    <a:ext uri="{FF2B5EF4-FFF2-40B4-BE49-F238E27FC236}">
                      <a16:creationId xmlns:a16="http://schemas.microsoft.com/office/drawing/2014/main" id="{6662BC3C-35AC-40DB-A901-57DFA89EA0D3}"/>
                    </a:ext>
                  </a:extLst>
                </p:cNvPr>
                <p:cNvSpPr/>
                <p:nvPr/>
              </p:nvSpPr>
              <p:spPr bwMode="auto">
                <a:xfrm rot="16612231">
                  <a:off x="9613770" y="490410"/>
                  <a:ext cx="383867" cy="564239"/>
                </a:xfrm>
                <a:prstGeom prst="triangle">
                  <a:avLst/>
                </a:prstGeom>
                <a:solidFill>
                  <a:srgbClr val="00373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ko-KR" altLang="en-US" spc="0" dirty="0">
                    <a:gradFill>
                      <a:gsLst>
                        <a:gs pos="0">
                          <a:srgbClr val="FFFFFF"/>
                        </a:gs>
                        <a:gs pos="100000">
                          <a:srgbClr val="FFFFFF"/>
                        </a:gs>
                      </a:gsLst>
                      <a:lin ang="5400000" scaled="0"/>
                    </a:gradFill>
                    <a:latin typeface="+mj-lt"/>
                    <a:ea typeface="Segoe UI" pitchFamily="34" charset="0"/>
                    <a:cs typeface="Segoe UI" pitchFamily="34" charset="0"/>
                  </a:endParaRPr>
                </a:p>
              </p:txBody>
            </p:sp>
          </p:grpSp>
          <p:grpSp>
            <p:nvGrpSpPr>
              <p:cNvPr id="67" name="그룹 66">
                <a:extLst>
                  <a:ext uri="{FF2B5EF4-FFF2-40B4-BE49-F238E27FC236}">
                    <a16:creationId xmlns:a16="http://schemas.microsoft.com/office/drawing/2014/main" id="{0324EBB3-60E8-4280-A832-12433BE27887}"/>
                  </a:ext>
                </a:extLst>
              </p:cNvPr>
              <p:cNvGrpSpPr/>
              <p:nvPr/>
            </p:nvGrpSpPr>
            <p:grpSpPr>
              <a:xfrm>
                <a:off x="6286092" y="2102490"/>
                <a:ext cx="596333" cy="552055"/>
                <a:chOff x="9491490" y="412408"/>
                <a:chExt cx="596333" cy="552055"/>
              </a:xfrm>
            </p:grpSpPr>
            <p:sp>
              <p:nvSpPr>
                <p:cNvPr id="68" name="이등변 삼각형 67">
                  <a:extLst>
                    <a:ext uri="{FF2B5EF4-FFF2-40B4-BE49-F238E27FC236}">
                      <a16:creationId xmlns:a16="http://schemas.microsoft.com/office/drawing/2014/main" id="{AF1271A0-15E9-4571-8F6D-1EFB24168269}"/>
                    </a:ext>
                  </a:extLst>
                </p:cNvPr>
                <p:cNvSpPr/>
                <p:nvPr/>
              </p:nvSpPr>
              <p:spPr bwMode="auto">
                <a:xfrm rot="14507006">
                  <a:off x="9581676" y="322222"/>
                  <a:ext cx="383867" cy="564239"/>
                </a:xfrm>
                <a:prstGeom prst="triangle">
                  <a:avLst/>
                </a:prstGeom>
                <a:solidFill>
                  <a:srgbClr val="00373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ko-KR" altLang="en-US" spc="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69" name="이등변 삼각형 68">
                  <a:extLst>
                    <a:ext uri="{FF2B5EF4-FFF2-40B4-BE49-F238E27FC236}">
                      <a16:creationId xmlns:a16="http://schemas.microsoft.com/office/drawing/2014/main" id="{3946CD92-E7CC-42F7-B71F-7F61D2FA114A}"/>
                    </a:ext>
                  </a:extLst>
                </p:cNvPr>
                <p:cNvSpPr/>
                <p:nvPr/>
              </p:nvSpPr>
              <p:spPr bwMode="auto">
                <a:xfrm rot="16612231">
                  <a:off x="9613770" y="490410"/>
                  <a:ext cx="383867" cy="564239"/>
                </a:xfrm>
                <a:prstGeom prst="triangle">
                  <a:avLst/>
                </a:prstGeom>
                <a:solidFill>
                  <a:srgbClr val="00373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ko-KR" altLang="en-US" spc="0" dirty="0">
                    <a:gradFill>
                      <a:gsLst>
                        <a:gs pos="0">
                          <a:srgbClr val="FFFFFF"/>
                        </a:gs>
                        <a:gs pos="100000">
                          <a:srgbClr val="FFFFFF"/>
                        </a:gs>
                      </a:gsLst>
                      <a:lin ang="5400000" scaled="0"/>
                    </a:gradFill>
                    <a:latin typeface="+mj-lt"/>
                    <a:ea typeface="Segoe UI" pitchFamily="34" charset="0"/>
                    <a:cs typeface="Segoe UI" pitchFamily="34" charset="0"/>
                  </a:endParaRPr>
                </a:p>
              </p:txBody>
            </p:sp>
          </p:grpSp>
          <p:grpSp>
            <p:nvGrpSpPr>
              <p:cNvPr id="70" name="그룹 69">
                <a:extLst>
                  <a:ext uri="{FF2B5EF4-FFF2-40B4-BE49-F238E27FC236}">
                    <a16:creationId xmlns:a16="http://schemas.microsoft.com/office/drawing/2014/main" id="{AC471538-F347-4EF8-A726-F6B01C059508}"/>
                  </a:ext>
                </a:extLst>
              </p:cNvPr>
              <p:cNvGrpSpPr/>
              <p:nvPr/>
            </p:nvGrpSpPr>
            <p:grpSpPr>
              <a:xfrm>
                <a:off x="6286092" y="2266542"/>
                <a:ext cx="596333" cy="552055"/>
                <a:chOff x="9491490" y="412408"/>
                <a:chExt cx="596333" cy="552055"/>
              </a:xfrm>
            </p:grpSpPr>
            <p:sp>
              <p:nvSpPr>
                <p:cNvPr id="71" name="이등변 삼각형 70">
                  <a:extLst>
                    <a:ext uri="{FF2B5EF4-FFF2-40B4-BE49-F238E27FC236}">
                      <a16:creationId xmlns:a16="http://schemas.microsoft.com/office/drawing/2014/main" id="{7B687541-13F0-46FC-BFE0-2F709F23DE8E}"/>
                    </a:ext>
                  </a:extLst>
                </p:cNvPr>
                <p:cNvSpPr/>
                <p:nvPr/>
              </p:nvSpPr>
              <p:spPr bwMode="auto">
                <a:xfrm rot="14507006">
                  <a:off x="9581676" y="322222"/>
                  <a:ext cx="383867" cy="564239"/>
                </a:xfrm>
                <a:prstGeom prst="triangle">
                  <a:avLst/>
                </a:prstGeom>
                <a:solidFill>
                  <a:srgbClr val="00373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ko-KR" altLang="en-US" spc="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72" name="이등변 삼각형 71">
                  <a:extLst>
                    <a:ext uri="{FF2B5EF4-FFF2-40B4-BE49-F238E27FC236}">
                      <a16:creationId xmlns:a16="http://schemas.microsoft.com/office/drawing/2014/main" id="{A3BDCF53-10AE-40A2-A6C8-42DA7B2E1D91}"/>
                    </a:ext>
                  </a:extLst>
                </p:cNvPr>
                <p:cNvSpPr/>
                <p:nvPr/>
              </p:nvSpPr>
              <p:spPr bwMode="auto">
                <a:xfrm rot="16612231">
                  <a:off x="9613770" y="490410"/>
                  <a:ext cx="383867" cy="564239"/>
                </a:xfrm>
                <a:prstGeom prst="triangle">
                  <a:avLst/>
                </a:prstGeom>
                <a:solidFill>
                  <a:srgbClr val="00373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ko-KR" altLang="en-US" spc="0" dirty="0">
                    <a:gradFill>
                      <a:gsLst>
                        <a:gs pos="0">
                          <a:srgbClr val="FFFFFF"/>
                        </a:gs>
                        <a:gs pos="100000">
                          <a:srgbClr val="FFFFFF"/>
                        </a:gs>
                      </a:gsLst>
                      <a:lin ang="5400000" scaled="0"/>
                    </a:gradFill>
                    <a:latin typeface="+mj-lt"/>
                    <a:ea typeface="Segoe UI" pitchFamily="34" charset="0"/>
                    <a:cs typeface="Segoe UI" pitchFamily="34" charset="0"/>
                  </a:endParaRPr>
                </a:p>
              </p:txBody>
            </p:sp>
          </p:grpSp>
          <p:grpSp>
            <p:nvGrpSpPr>
              <p:cNvPr id="73" name="그룹 72">
                <a:extLst>
                  <a:ext uri="{FF2B5EF4-FFF2-40B4-BE49-F238E27FC236}">
                    <a16:creationId xmlns:a16="http://schemas.microsoft.com/office/drawing/2014/main" id="{8F8DAB0D-17E9-4EEE-B4FA-6447BA84D14D}"/>
                  </a:ext>
                </a:extLst>
              </p:cNvPr>
              <p:cNvGrpSpPr/>
              <p:nvPr/>
            </p:nvGrpSpPr>
            <p:grpSpPr>
              <a:xfrm>
                <a:off x="6286092" y="2515879"/>
                <a:ext cx="596333" cy="552055"/>
                <a:chOff x="9491490" y="412408"/>
                <a:chExt cx="596333" cy="552055"/>
              </a:xfrm>
            </p:grpSpPr>
            <p:sp>
              <p:nvSpPr>
                <p:cNvPr id="74" name="이등변 삼각형 73">
                  <a:extLst>
                    <a:ext uri="{FF2B5EF4-FFF2-40B4-BE49-F238E27FC236}">
                      <a16:creationId xmlns:a16="http://schemas.microsoft.com/office/drawing/2014/main" id="{B88EC7E3-5B18-4942-ACD0-DEAE2DDC0CFB}"/>
                    </a:ext>
                  </a:extLst>
                </p:cNvPr>
                <p:cNvSpPr/>
                <p:nvPr/>
              </p:nvSpPr>
              <p:spPr bwMode="auto">
                <a:xfrm rot="14507006">
                  <a:off x="9581676" y="322222"/>
                  <a:ext cx="383867" cy="564239"/>
                </a:xfrm>
                <a:prstGeom prst="triangle">
                  <a:avLst/>
                </a:prstGeom>
                <a:solidFill>
                  <a:srgbClr val="00373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ko-KR" altLang="en-US" spc="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75" name="이등변 삼각형 74">
                  <a:extLst>
                    <a:ext uri="{FF2B5EF4-FFF2-40B4-BE49-F238E27FC236}">
                      <a16:creationId xmlns:a16="http://schemas.microsoft.com/office/drawing/2014/main" id="{554328B2-B31F-4E6C-A0E9-1217E21ED046}"/>
                    </a:ext>
                  </a:extLst>
                </p:cNvPr>
                <p:cNvSpPr/>
                <p:nvPr/>
              </p:nvSpPr>
              <p:spPr bwMode="auto">
                <a:xfrm rot="16612231">
                  <a:off x="9613770" y="490410"/>
                  <a:ext cx="383867" cy="564239"/>
                </a:xfrm>
                <a:prstGeom prst="triangle">
                  <a:avLst/>
                </a:prstGeom>
                <a:solidFill>
                  <a:srgbClr val="00373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ko-KR" altLang="en-US" spc="0" dirty="0">
                    <a:gradFill>
                      <a:gsLst>
                        <a:gs pos="0">
                          <a:srgbClr val="FFFFFF"/>
                        </a:gs>
                        <a:gs pos="100000">
                          <a:srgbClr val="FFFFFF"/>
                        </a:gs>
                      </a:gsLst>
                      <a:lin ang="5400000" scaled="0"/>
                    </a:gradFill>
                    <a:latin typeface="+mj-lt"/>
                    <a:ea typeface="Segoe UI" pitchFamily="34" charset="0"/>
                    <a:cs typeface="Segoe UI" pitchFamily="34" charset="0"/>
                  </a:endParaRPr>
                </a:p>
              </p:txBody>
            </p:sp>
          </p:grpSp>
          <p:grpSp>
            <p:nvGrpSpPr>
              <p:cNvPr id="76" name="그룹 75">
                <a:extLst>
                  <a:ext uri="{FF2B5EF4-FFF2-40B4-BE49-F238E27FC236}">
                    <a16:creationId xmlns:a16="http://schemas.microsoft.com/office/drawing/2014/main" id="{4AEDBA0D-2875-4F40-89F1-2A78DC9E1321}"/>
                  </a:ext>
                </a:extLst>
              </p:cNvPr>
              <p:cNvGrpSpPr/>
              <p:nvPr/>
            </p:nvGrpSpPr>
            <p:grpSpPr>
              <a:xfrm>
                <a:off x="6343452" y="2957795"/>
                <a:ext cx="596333" cy="552055"/>
                <a:chOff x="9491490" y="412408"/>
                <a:chExt cx="596333" cy="552055"/>
              </a:xfrm>
            </p:grpSpPr>
            <p:sp>
              <p:nvSpPr>
                <p:cNvPr id="77" name="이등변 삼각형 76">
                  <a:extLst>
                    <a:ext uri="{FF2B5EF4-FFF2-40B4-BE49-F238E27FC236}">
                      <a16:creationId xmlns:a16="http://schemas.microsoft.com/office/drawing/2014/main" id="{C6F1BB85-78A4-4DE2-AD04-E7EDCE4D14D1}"/>
                    </a:ext>
                  </a:extLst>
                </p:cNvPr>
                <p:cNvSpPr/>
                <p:nvPr/>
              </p:nvSpPr>
              <p:spPr bwMode="auto">
                <a:xfrm rot="14507006">
                  <a:off x="9581676" y="322222"/>
                  <a:ext cx="383867" cy="564239"/>
                </a:xfrm>
                <a:prstGeom prst="triangle">
                  <a:avLst/>
                </a:prstGeom>
                <a:solidFill>
                  <a:srgbClr val="00373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ko-KR" altLang="en-US" spc="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78" name="이등변 삼각형 77">
                  <a:extLst>
                    <a:ext uri="{FF2B5EF4-FFF2-40B4-BE49-F238E27FC236}">
                      <a16:creationId xmlns:a16="http://schemas.microsoft.com/office/drawing/2014/main" id="{DD545017-15F6-4742-A608-BDB2612BBAEE}"/>
                    </a:ext>
                  </a:extLst>
                </p:cNvPr>
                <p:cNvSpPr/>
                <p:nvPr/>
              </p:nvSpPr>
              <p:spPr bwMode="auto">
                <a:xfrm rot="16612231">
                  <a:off x="9613770" y="490410"/>
                  <a:ext cx="383867" cy="564239"/>
                </a:xfrm>
                <a:prstGeom prst="triangle">
                  <a:avLst/>
                </a:prstGeom>
                <a:solidFill>
                  <a:srgbClr val="00373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ko-KR" altLang="en-US" spc="0" dirty="0">
                    <a:gradFill>
                      <a:gsLst>
                        <a:gs pos="0">
                          <a:srgbClr val="FFFFFF"/>
                        </a:gs>
                        <a:gs pos="100000">
                          <a:srgbClr val="FFFFFF"/>
                        </a:gs>
                      </a:gsLst>
                      <a:lin ang="5400000" scaled="0"/>
                    </a:gradFill>
                    <a:latin typeface="+mj-lt"/>
                    <a:ea typeface="Segoe UI" pitchFamily="34" charset="0"/>
                    <a:cs typeface="Segoe UI" pitchFamily="34" charset="0"/>
                  </a:endParaRPr>
                </a:p>
              </p:txBody>
            </p:sp>
          </p:grpSp>
          <p:grpSp>
            <p:nvGrpSpPr>
              <p:cNvPr id="79" name="그룹 78">
                <a:extLst>
                  <a:ext uri="{FF2B5EF4-FFF2-40B4-BE49-F238E27FC236}">
                    <a16:creationId xmlns:a16="http://schemas.microsoft.com/office/drawing/2014/main" id="{1AF61D0F-1C7A-4E67-9439-EB7805AB1F77}"/>
                  </a:ext>
                </a:extLst>
              </p:cNvPr>
              <p:cNvGrpSpPr/>
              <p:nvPr/>
            </p:nvGrpSpPr>
            <p:grpSpPr>
              <a:xfrm>
                <a:off x="6286092" y="3242885"/>
                <a:ext cx="596333" cy="552055"/>
                <a:chOff x="9491490" y="412408"/>
                <a:chExt cx="596333" cy="552055"/>
              </a:xfrm>
            </p:grpSpPr>
            <p:sp>
              <p:nvSpPr>
                <p:cNvPr id="80" name="이등변 삼각형 79">
                  <a:extLst>
                    <a:ext uri="{FF2B5EF4-FFF2-40B4-BE49-F238E27FC236}">
                      <a16:creationId xmlns:a16="http://schemas.microsoft.com/office/drawing/2014/main" id="{8426A505-432E-49DF-BB89-3536F45F974D}"/>
                    </a:ext>
                  </a:extLst>
                </p:cNvPr>
                <p:cNvSpPr/>
                <p:nvPr/>
              </p:nvSpPr>
              <p:spPr bwMode="auto">
                <a:xfrm rot="14507006">
                  <a:off x="9581676" y="322222"/>
                  <a:ext cx="383867" cy="564239"/>
                </a:xfrm>
                <a:prstGeom prst="triangle">
                  <a:avLst/>
                </a:prstGeom>
                <a:solidFill>
                  <a:srgbClr val="00373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ko-KR" altLang="en-US" spc="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81" name="이등변 삼각형 80">
                  <a:extLst>
                    <a:ext uri="{FF2B5EF4-FFF2-40B4-BE49-F238E27FC236}">
                      <a16:creationId xmlns:a16="http://schemas.microsoft.com/office/drawing/2014/main" id="{9D9464BE-781A-4EEA-99C4-F3009812FB94}"/>
                    </a:ext>
                  </a:extLst>
                </p:cNvPr>
                <p:cNvSpPr/>
                <p:nvPr/>
              </p:nvSpPr>
              <p:spPr bwMode="auto">
                <a:xfrm rot="16612231">
                  <a:off x="9613770" y="490410"/>
                  <a:ext cx="383867" cy="564239"/>
                </a:xfrm>
                <a:prstGeom prst="triangle">
                  <a:avLst/>
                </a:prstGeom>
                <a:solidFill>
                  <a:srgbClr val="00373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ko-KR" altLang="en-US" spc="0" dirty="0">
                    <a:gradFill>
                      <a:gsLst>
                        <a:gs pos="0">
                          <a:srgbClr val="FFFFFF"/>
                        </a:gs>
                        <a:gs pos="100000">
                          <a:srgbClr val="FFFFFF"/>
                        </a:gs>
                      </a:gsLst>
                      <a:lin ang="5400000" scaled="0"/>
                    </a:gradFill>
                    <a:latin typeface="+mj-lt"/>
                    <a:ea typeface="Segoe UI" pitchFamily="34" charset="0"/>
                    <a:cs typeface="Segoe UI" pitchFamily="34" charset="0"/>
                  </a:endParaRPr>
                </a:p>
              </p:txBody>
            </p:sp>
          </p:grpSp>
          <p:grpSp>
            <p:nvGrpSpPr>
              <p:cNvPr id="82" name="그룹 81">
                <a:extLst>
                  <a:ext uri="{FF2B5EF4-FFF2-40B4-BE49-F238E27FC236}">
                    <a16:creationId xmlns:a16="http://schemas.microsoft.com/office/drawing/2014/main" id="{0E1CC985-3C3F-4FE5-9A3A-D0F0D68D4719}"/>
                  </a:ext>
                </a:extLst>
              </p:cNvPr>
              <p:cNvGrpSpPr/>
              <p:nvPr/>
            </p:nvGrpSpPr>
            <p:grpSpPr>
              <a:xfrm>
                <a:off x="6286092" y="3438954"/>
                <a:ext cx="596333" cy="552055"/>
                <a:chOff x="9491490" y="412408"/>
                <a:chExt cx="596333" cy="552055"/>
              </a:xfrm>
            </p:grpSpPr>
            <p:sp>
              <p:nvSpPr>
                <p:cNvPr id="83" name="이등변 삼각형 82">
                  <a:extLst>
                    <a:ext uri="{FF2B5EF4-FFF2-40B4-BE49-F238E27FC236}">
                      <a16:creationId xmlns:a16="http://schemas.microsoft.com/office/drawing/2014/main" id="{0AC1D2BD-25AB-4ECF-8C17-B416830F6886}"/>
                    </a:ext>
                  </a:extLst>
                </p:cNvPr>
                <p:cNvSpPr/>
                <p:nvPr/>
              </p:nvSpPr>
              <p:spPr bwMode="auto">
                <a:xfrm rot="14507006">
                  <a:off x="9581676" y="322222"/>
                  <a:ext cx="383867" cy="564239"/>
                </a:xfrm>
                <a:prstGeom prst="triangle">
                  <a:avLst/>
                </a:prstGeom>
                <a:solidFill>
                  <a:srgbClr val="00373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ko-KR" altLang="en-US" spc="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84" name="이등변 삼각형 83">
                  <a:extLst>
                    <a:ext uri="{FF2B5EF4-FFF2-40B4-BE49-F238E27FC236}">
                      <a16:creationId xmlns:a16="http://schemas.microsoft.com/office/drawing/2014/main" id="{9CD6DA33-59BD-4402-8A20-B8DAD1B88E58}"/>
                    </a:ext>
                  </a:extLst>
                </p:cNvPr>
                <p:cNvSpPr/>
                <p:nvPr/>
              </p:nvSpPr>
              <p:spPr bwMode="auto">
                <a:xfrm rot="16612231">
                  <a:off x="9613770" y="490410"/>
                  <a:ext cx="383867" cy="564239"/>
                </a:xfrm>
                <a:prstGeom prst="triangle">
                  <a:avLst/>
                </a:prstGeom>
                <a:solidFill>
                  <a:srgbClr val="00373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ko-KR" altLang="en-US" spc="0" dirty="0">
                    <a:gradFill>
                      <a:gsLst>
                        <a:gs pos="0">
                          <a:srgbClr val="FFFFFF"/>
                        </a:gs>
                        <a:gs pos="100000">
                          <a:srgbClr val="FFFFFF"/>
                        </a:gs>
                      </a:gsLst>
                      <a:lin ang="5400000" scaled="0"/>
                    </a:gradFill>
                    <a:latin typeface="+mj-lt"/>
                    <a:ea typeface="Segoe UI" pitchFamily="34" charset="0"/>
                    <a:cs typeface="Segoe UI" pitchFamily="34" charset="0"/>
                  </a:endParaRPr>
                </a:p>
              </p:txBody>
            </p:sp>
          </p:grpSp>
        </p:grpSp>
        <p:pic>
          <p:nvPicPr>
            <p:cNvPr id="50" name="Graphic 49">
              <a:extLst>
                <a:ext uri="{FF2B5EF4-FFF2-40B4-BE49-F238E27FC236}">
                  <a16:creationId xmlns:a16="http://schemas.microsoft.com/office/drawing/2014/main" id="{AF5981F5-190B-45E1-9E7C-D7E07BBD4A49}"/>
                </a:ext>
              </a:extLst>
            </p:cNvPr>
            <p:cNvPicPr>
              <a:picLocks noChangeAspect="1"/>
            </p:cNvPicPr>
            <p:nvPr/>
          </p:nvPicPr>
          <p:blipFill>
            <a:blip r:embed="rId7" cstate="print">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5749066" y="1071985"/>
              <a:ext cx="3385904" cy="3809142"/>
            </a:xfrm>
            <a:prstGeom prst="rect">
              <a:avLst/>
            </a:prstGeom>
          </p:spPr>
        </p:pic>
      </p:grpSp>
      <p:pic>
        <p:nvPicPr>
          <p:cNvPr id="89" name="Graphic 7">
            <a:extLst>
              <a:ext uri="{FF2B5EF4-FFF2-40B4-BE49-F238E27FC236}">
                <a16:creationId xmlns:a16="http://schemas.microsoft.com/office/drawing/2014/main" id="{0407568C-4643-4F44-9F73-A33FADB35DF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82576" y="1671682"/>
            <a:ext cx="396932" cy="411366"/>
          </a:xfrm>
          <a:prstGeom prst="rect">
            <a:avLst/>
          </a:prstGeom>
        </p:spPr>
      </p:pic>
      <p:grpSp>
        <p:nvGrpSpPr>
          <p:cNvPr id="85" name="Graphic 1">
            <a:extLst>
              <a:ext uri="{FF2B5EF4-FFF2-40B4-BE49-F238E27FC236}">
                <a16:creationId xmlns:a16="http://schemas.microsoft.com/office/drawing/2014/main" id="{25BC6566-3FF7-474C-AED4-D8C276FA9E6B}"/>
              </a:ext>
            </a:extLst>
          </p:cNvPr>
          <p:cNvGrpSpPr/>
          <p:nvPr/>
        </p:nvGrpSpPr>
        <p:grpSpPr>
          <a:xfrm>
            <a:off x="479786" y="1602062"/>
            <a:ext cx="289219" cy="283668"/>
            <a:chOff x="4329112" y="2328862"/>
            <a:chExt cx="485775" cy="485775"/>
          </a:xfrm>
        </p:grpSpPr>
        <p:sp>
          <p:nvSpPr>
            <p:cNvPr id="86" name="Freeform: Shape 4">
              <a:extLst>
                <a:ext uri="{FF2B5EF4-FFF2-40B4-BE49-F238E27FC236}">
                  <a16:creationId xmlns:a16="http://schemas.microsoft.com/office/drawing/2014/main" id="{A19B9780-9BEA-4569-ADD2-33CCF9B984F7}"/>
                </a:ext>
              </a:extLst>
            </p:cNvPr>
            <p:cNvSpPr/>
            <p:nvPr/>
          </p:nvSpPr>
          <p:spPr>
            <a:xfrm>
              <a:off x="4431982" y="2499359"/>
              <a:ext cx="114300" cy="142875"/>
            </a:xfrm>
            <a:custGeom>
              <a:avLst/>
              <a:gdLst>
                <a:gd name="connsiteX0" fmla="*/ 79058 w 114300"/>
                <a:gd name="connsiteY0" fmla="*/ 134303 h 142875"/>
                <a:gd name="connsiteX1" fmla="*/ 60008 w 114300"/>
                <a:gd name="connsiteY1" fmla="*/ 145733 h 142875"/>
                <a:gd name="connsiteX2" fmla="*/ 40958 w 114300"/>
                <a:gd name="connsiteY2" fmla="*/ 134303 h 142875"/>
                <a:gd name="connsiteX3" fmla="*/ 1905 w 114300"/>
                <a:gd name="connsiteY3" fmla="*/ 23813 h 142875"/>
                <a:gd name="connsiteX4" fmla="*/ 0 w 114300"/>
                <a:gd name="connsiteY4" fmla="*/ 14288 h 142875"/>
                <a:gd name="connsiteX5" fmla="*/ 16192 w 114300"/>
                <a:gd name="connsiteY5" fmla="*/ 0 h 142875"/>
                <a:gd name="connsiteX6" fmla="*/ 32385 w 114300"/>
                <a:gd name="connsiteY6" fmla="*/ 14288 h 142875"/>
                <a:gd name="connsiteX7" fmla="*/ 60960 w 114300"/>
                <a:gd name="connsiteY7" fmla="*/ 109538 h 142875"/>
                <a:gd name="connsiteX8" fmla="*/ 60960 w 114300"/>
                <a:gd name="connsiteY8" fmla="*/ 109538 h 142875"/>
                <a:gd name="connsiteX9" fmla="*/ 90487 w 114300"/>
                <a:gd name="connsiteY9" fmla="*/ 14288 h 142875"/>
                <a:gd name="connsiteX10" fmla="*/ 105727 w 114300"/>
                <a:gd name="connsiteY10" fmla="*/ 0 h 142875"/>
                <a:gd name="connsiteX11" fmla="*/ 121920 w 114300"/>
                <a:gd name="connsiteY11" fmla="*/ 14288 h 142875"/>
                <a:gd name="connsiteX12" fmla="*/ 120015 w 114300"/>
                <a:gd name="connsiteY12" fmla="*/ 23813 h 142875"/>
                <a:gd name="connsiteX13" fmla="*/ 79058 w 114300"/>
                <a:gd name="connsiteY13" fmla="*/ 134303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4300" h="142875">
                  <a:moveTo>
                    <a:pt x="79058" y="134303"/>
                  </a:moveTo>
                  <a:cubicBezTo>
                    <a:pt x="76200" y="143828"/>
                    <a:pt x="69533" y="145733"/>
                    <a:pt x="60008" y="145733"/>
                  </a:cubicBezTo>
                  <a:cubicBezTo>
                    <a:pt x="50483" y="145733"/>
                    <a:pt x="43815" y="143828"/>
                    <a:pt x="40958" y="134303"/>
                  </a:cubicBezTo>
                  <a:lnTo>
                    <a:pt x="1905" y="23813"/>
                  </a:lnTo>
                  <a:cubicBezTo>
                    <a:pt x="952" y="20003"/>
                    <a:pt x="0" y="17145"/>
                    <a:pt x="0" y="14288"/>
                  </a:cubicBezTo>
                  <a:cubicBezTo>
                    <a:pt x="0" y="3810"/>
                    <a:pt x="8572" y="0"/>
                    <a:pt x="16192" y="0"/>
                  </a:cubicBezTo>
                  <a:cubicBezTo>
                    <a:pt x="24765" y="0"/>
                    <a:pt x="29527" y="4763"/>
                    <a:pt x="32385" y="14288"/>
                  </a:cubicBezTo>
                  <a:lnTo>
                    <a:pt x="60960" y="109538"/>
                  </a:lnTo>
                  <a:lnTo>
                    <a:pt x="60960" y="109538"/>
                  </a:lnTo>
                  <a:lnTo>
                    <a:pt x="90487" y="14288"/>
                  </a:lnTo>
                  <a:cubicBezTo>
                    <a:pt x="93345" y="4763"/>
                    <a:pt x="98108" y="0"/>
                    <a:pt x="105727" y="0"/>
                  </a:cubicBezTo>
                  <a:cubicBezTo>
                    <a:pt x="113348" y="0"/>
                    <a:pt x="121920" y="3810"/>
                    <a:pt x="121920" y="14288"/>
                  </a:cubicBezTo>
                  <a:cubicBezTo>
                    <a:pt x="121920" y="17145"/>
                    <a:pt x="120968" y="20003"/>
                    <a:pt x="120015" y="23813"/>
                  </a:cubicBezTo>
                  <a:lnTo>
                    <a:pt x="79058" y="134303"/>
                  </a:lnTo>
                  <a:close/>
                </a:path>
              </a:pathLst>
            </a:custGeom>
            <a:solidFill>
              <a:srgbClr val="00E296"/>
            </a:solidFill>
            <a:ln w="19050" cap="flat">
              <a:noFill/>
              <a:prstDash val="solid"/>
              <a:miter/>
            </a:ln>
          </p:spPr>
          <p:txBody>
            <a:bodyPr rtlCol="0" anchor="ctr"/>
            <a:lstStyle/>
            <a:p>
              <a:endParaRPr lang="ru-RU"/>
            </a:p>
          </p:txBody>
        </p:sp>
        <p:sp>
          <p:nvSpPr>
            <p:cNvPr id="87" name="Freeform: Shape 23">
              <a:extLst>
                <a:ext uri="{FF2B5EF4-FFF2-40B4-BE49-F238E27FC236}">
                  <a16:creationId xmlns:a16="http://schemas.microsoft.com/office/drawing/2014/main" id="{925E6C8E-F9C4-4647-9855-00449AE33178}"/>
                </a:ext>
              </a:extLst>
            </p:cNvPr>
            <p:cNvSpPr/>
            <p:nvPr/>
          </p:nvSpPr>
          <p:spPr>
            <a:xfrm>
              <a:off x="4569142" y="2498407"/>
              <a:ext cx="142875" cy="142875"/>
            </a:xfrm>
            <a:custGeom>
              <a:avLst/>
              <a:gdLst>
                <a:gd name="connsiteX0" fmla="*/ 0 w 142875"/>
                <a:gd name="connsiteY0" fmla="*/ 16193 h 142875"/>
                <a:gd name="connsiteX1" fmla="*/ 17145 w 142875"/>
                <a:gd name="connsiteY1" fmla="*/ 0 h 142875"/>
                <a:gd name="connsiteX2" fmla="*/ 26670 w 142875"/>
                <a:gd name="connsiteY2" fmla="*/ 0 h 142875"/>
                <a:gd name="connsiteX3" fmla="*/ 44767 w 142875"/>
                <a:gd name="connsiteY3" fmla="*/ 14288 h 142875"/>
                <a:gd name="connsiteX4" fmla="*/ 72390 w 142875"/>
                <a:gd name="connsiteY4" fmla="*/ 103823 h 142875"/>
                <a:gd name="connsiteX5" fmla="*/ 72390 w 142875"/>
                <a:gd name="connsiteY5" fmla="*/ 103823 h 142875"/>
                <a:gd name="connsiteX6" fmla="*/ 100013 w 142875"/>
                <a:gd name="connsiteY6" fmla="*/ 14288 h 142875"/>
                <a:gd name="connsiteX7" fmla="*/ 118110 w 142875"/>
                <a:gd name="connsiteY7" fmla="*/ 0 h 142875"/>
                <a:gd name="connsiteX8" fmla="*/ 126682 w 142875"/>
                <a:gd name="connsiteY8" fmla="*/ 0 h 142875"/>
                <a:gd name="connsiteX9" fmla="*/ 143827 w 142875"/>
                <a:gd name="connsiteY9" fmla="*/ 16193 h 142875"/>
                <a:gd name="connsiteX10" fmla="*/ 143827 w 142875"/>
                <a:gd name="connsiteY10" fmla="*/ 130493 h 142875"/>
                <a:gd name="connsiteX11" fmla="*/ 129540 w 142875"/>
                <a:gd name="connsiteY11" fmla="*/ 145733 h 142875"/>
                <a:gd name="connsiteX12" fmla="*/ 115252 w 142875"/>
                <a:gd name="connsiteY12" fmla="*/ 130493 h 142875"/>
                <a:gd name="connsiteX13" fmla="*/ 115252 w 142875"/>
                <a:gd name="connsiteY13" fmla="*/ 43815 h 142875"/>
                <a:gd name="connsiteX14" fmla="*/ 115252 w 142875"/>
                <a:gd name="connsiteY14" fmla="*/ 43815 h 142875"/>
                <a:gd name="connsiteX15" fmla="*/ 85725 w 142875"/>
                <a:gd name="connsiteY15" fmla="*/ 137160 h 142875"/>
                <a:gd name="connsiteX16" fmla="*/ 72390 w 142875"/>
                <a:gd name="connsiteY16" fmla="*/ 146685 h 142875"/>
                <a:gd name="connsiteX17" fmla="*/ 59055 w 142875"/>
                <a:gd name="connsiteY17" fmla="*/ 137160 h 142875"/>
                <a:gd name="connsiteX18" fmla="*/ 29527 w 142875"/>
                <a:gd name="connsiteY18" fmla="*/ 43815 h 142875"/>
                <a:gd name="connsiteX19" fmla="*/ 29527 w 142875"/>
                <a:gd name="connsiteY19" fmla="*/ 43815 h 142875"/>
                <a:gd name="connsiteX20" fmla="*/ 29527 w 142875"/>
                <a:gd name="connsiteY20" fmla="*/ 130493 h 142875"/>
                <a:gd name="connsiteX21" fmla="*/ 15240 w 142875"/>
                <a:gd name="connsiteY21" fmla="*/ 145733 h 142875"/>
                <a:gd name="connsiteX22" fmla="*/ 952 w 142875"/>
                <a:gd name="connsiteY22" fmla="*/ 130493 h 142875"/>
                <a:gd name="connsiteX23" fmla="*/ 952 w 142875"/>
                <a:gd name="connsiteY23" fmla="*/ 16193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2875" h="142875">
                  <a:moveTo>
                    <a:pt x="0" y="16193"/>
                  </a:moveTo>
                  <a:cubicBezTo>
                    <a:pt x="0" y="3810"/>
                    <a:pt x="8572" y="0"/>
                    <a:pt x="17145" y="0"/>
                  </a:cubicBezTo>
                  <a:lnTo>
                    <a:pt x="26670" y="0"/>
                  </a:lnTo>
                  <a:cubicBezTo>
                    <a:pt x="36195" y="0"/>
                    <a:pt x="40957" y="3810"/>
                    <a:pt x="44767" y="14288"/>
                  </a:cubicBezTo>
                  <a:lnTo>
                    <a:pt x="72390" y="103823"/>
                  </a:lnTo>
                  <a:lnTo>
                    <a:pt x="72390" y="103823"/>
                  </a:lnTo>
                  <a:lnTo>
                    <a:pt x="100013" y="14288"/>
                  </a:lnTo>
                  <a:cubicBezTo>
                    <a:pt x="102870" y="3810"/>
                    <a:pt x="107632" y="0"/>
                    <a:pt x="118110" y="0"/>
                  </a:cubicBezTo>
                  <a:lnTo>
                    <a:pt x="126682" y="0"/>
                  </a:lnTo>
                  <a:cubicBezTo>
                    <a:pt x="135255" y="0"/>
                    <a:pt x="143827" y="2858"/>
                    <a:pt x="143827" y="16193"/>
                  </a:cubicBezTo>
                  <a:lnTo>
                    <a:pt x="143827" y="130493"/>
                  </a:lnTo>
                  <a:cubicBezTo>
                    <a:pt x="143827" y="138113"/>
                    <a:pt x="140018" y="145733"/>
                    <a:pt x="129540" y="145733"/>
                  </a:cubicBezTo>
                  <a:cubicBezTo>
                    <a:pt x="119063" y="145733"/>
                    <a:pt x="115252" y="138113"/>
                    <a:pt x="115252" y="130493"/>
                  </a:cubicBezTo>
                  <a:lnTo>
                    <a:pt x="115252" y="43815"/>
                  </a:lnTo>
                  <a:lnTo>
                    <a:pt x="115252" y="43815"/>
                  </a:lnTo>
                  <a:lnTo>
                    <a:pt x="85725" y="137160"/>
                  </a:lnTo>
                  <a:cubicBezTo>
                    <a:pt x="83820" y="143828"/>
                    <a:pt x="79057" y="146685"/>
                    <a:pt x="72390" y="146685"/>
                  </a:cubicBezTo>
                  <a:cubicBezTo>
                    <a:pt x="65722" y="146685"/>
                    <a:pt x="60960" y="143828"/>
                    <a:pt x="59055" y="137160"/>
                  </a:cubicBezTo>
                  <a:lnTo>
                    <a:pt x="29527" y="43815"/>
                  </a:lnTo>
                  <a:lnTo>
                    <a:pt x="29527" y="43815"/>
                  </a:lnTo>
                  <a:lnTo>
                    <a:pt x="29527" y="130493"/>
                  </a:lnTo>
                  <a:cubicBezTo>
                    <a:pt x="29527" y="138113"/>
                    <a:pt x="25717" y="145733"/>
                    <a:pt x="15240" y="145733"/>
                  </a:cubicBezTo>
                  <a:cubicBezTo>
                    <a:pt x="4763" y="145733"/>
                    <a:pt x="952" y="138113"/>
                    <a:pt x="952" y="130493"/>
                  </a:cubicBezTo>
                  <a:lnTo>
                    <a:pt x="952" y="16193"/>
                  </a:lnTo>
                  <a:close/>
                </a:path>
              </a:pathLst>
            </a:custGeom>
            <a:solidFill>
              <a:srgbClr val="00E296"/>
            </a:solidFill>
            <a:ln w="19050" cap="flat">
              <a:noFill/>
              <a:prstDash val="solid"/>
              <a:miter/>
            </a:ln>
          </p:spPr>
          <p:txBody>
            <a:bodyPr rtlCol="0" anchor="ctr"/>
            <a:lstStyle/>
            <a:p>
              <a:endParaRPr lang="ru-RU"/>
            </a:p>
          </p:txBody>
        </p:sp>
        <p:sp>
          <p:nvSpPr>
            <p:cNvPr id="88" name="Freeform: Shape 24">
              <a:extLst>
                <a:ext uri="{FF2B5EF4-FFF2-40B4-BE49-F238E27FC236}">
                  <a16:creationId xmlns:a16="http://schemas.microsoft.com/office/drawing/2014/main" id="{F0450BD5-EE44-4287-BFFD-AEC86675594A}"/>
                </a:ext>
              </a:extLst>
            </p:cNvPr>
            <p:cNvSpPr/>
            <p:nvPr/>
          </p:nvSpPr>
          <p:spPr>
            <a:xfrm>
              <a:off x="4343400" y="2343150"/>
              <a:ext cx="457200" cy="457200"/>
            </a:xfrm>
            <a:custGeom>
              <a:avLst/>
              <a:gdLst>
                <a:gd name="connsiteX0" fmla="*/ 0 w 457200"/>
                <a:gd name="connsiteY0" fmla="*/ 0 h 457200"/>
                <a:gd name="connsiteX1" fmla="*/ 457200 w 457200"/>
                <a:gd name="connsiteY1" fmla="*/ 0 h 457200"/>
                <a:gd name="connsiteX2" fmla="*/ 457200 w 457200"/>
                <a:gd name="connsiteY2" fmla="*/ 457200 h 457200"/>
                <a:gd name="connsiteX3" fmla="*/ 0 w 457200"/>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457200" h="457200">
                  <a:moveTo>
                    <a:pt x="0" y="0"/>
                  </a:moveTo>
                  <a:lnTo>
                    <a:pt x="457200" y="0"/>
                  </a:lnTo>
                  <a:lnTo>
                    <a:pt x="457200" y="457200"/>
                  </a:lnTo>
                  <a:lnTo>
                    <a:pt x="0" y="457200"/>
                  </a:lnTo>
                  <a:close/>
                </a:path>
              </a:pathLst>
            </a:custGeom>
            <a:noFill/>
            <a:ln w="19050" cap="flat">
              <a:solidFill>
                <a:srgbClr val="00E296"/>
              </a:solidFill>
              <a:prstDash val="solid"/>
              <a:round/>
            </a:ln>
          </p:spPr>
          <p:txBody>
            <a:bodyPr rtlCol="0" anchor="ctr"/>
            <a:lstStyle/>
            <a:p>
              <a:endParaRPr lang="ru-RU"/>
            </a:p>
          </p:txBody>
        </p:sp>
      </p:grpSp>
      <p:sp>
        <p:nvSpPr>
          <p:cNvPr id="90" name="TextBox 89">
            <a:extLst>
              <a:ext uri="{FF2B5EF4-FFF2-40B4-BE49-F238E27FC236}">
                <a16:creationId xmlns:a16="http://schemas.microsoft.com/office/drawing/2014/main" id="{89BCC3A3-1036-4985-8A21-AF7C8A917E70}"/>
              </a:ext>
            </a:extLst>
          </p:cNvPr>
          <p:cNvSpPr txBox="1"/>
          <p:nvPr/>
        </p:nvSpPr>
        <p:spPr>
          <a:xfrm>
            <a:off x="1172224" y="1655029"/>
            <a:ext cx="3855656" cy="369332"/>
          </a:xfrm>
          <a:prstGeom prst="rect">
            <a:avLst/>
          </a:prstGeom>
        </p:spPr>
        <p:txBody>
          <a:bodyPr wrap="square" rtlCol="0" anchor="ctr">
            <a:spAutoFit/>
          </a:bodyPr>
          <a:lstStyle/>
          <a:p>
            <a:r>
              <a:rPr lang="ko-KR" altLang="en-US" sz="1800" kern="0" dirty="0">
                <a:solidFill>
                  <a:schemeClr val="bg1"/>
                </a:solidFill>
                <a:ea typeface="Tahoma" panose="020B0604030504040204" pitchFamily="34" charset="0"/>
                <a:cs typeface="Tahoma" panose="020B0604030504040204" pitchFamily="34" charset="0"/>
                <a:sym typeface="Arial"/>
              </a:rPr>
              <a:t>가상 디스크 단위 복구</a:t>
            </a:r>
            <a:endParaRPr lang="en-US" sz="2100" kern="0" dirty="0">
              <a:solidFill>
                <a:schemeClr val="bg1"/>
              </a:solidFill>
              <a:ea typeface="Tahoma" panose="020B0604030504040204" pitchFamily="34" charset="0"/>
              <a:cs typeface="Tahoma" panose="020B0604030504040204" pitchFamily="34" charset="0"/>
              <a:sym typeface="Arial"/>
            </a:endParaRPr>
          </a:p>
        </p:txBody>
      </p:sp>
      <p:sp>
        <p:nvSpPr>
          <p:cNvPr id="12" name="TextBox 11">
            <a:extLst>
              <a:ext uri="{FF2B5EF4-FFF2-40B4-BE49-F238E27FC236}">
                <a16:creationId xmlns:a16="http://schemas.microsoft.com/office/drawing/2014/main" id="{4222F144-442D-4C60-B460-8F7B34B4DBD7}"/>
              </a:ext>
            </a:extLst>
          </p:cNvPr>
          <p:cNvSpPr txBox="1"/>
          <p:nvPr/>
        </p:nvSpPr>
        <p:spPr>
          <a:xfrm>
            <a:off x="4706576" y="952701"/>
            <a:ext cx="4043988" cy="523220"/>
          </a:xfrm>
          <a:prstGeom prst="rect">
            <a:avLst/>
          </a:prstGeom>
        </p:spPr>
        <p:txBody>
          <a:bodyPr wrap="square" rtlCol="0" anchor="ctr">
            <a:spAutoFit/>
          </a:bodyPr>
          <a:lstStyle/>
          <a:p>
            <a:pPr algn="ctr"/>
            <a:r>
              <a:rPr lang="en-US" altLang="ko-KR" sz="2800" dirty="0">
                <a:solidFill>
                  <a:srgbClr val="00E296"/>
                </a:solidFill>
              </a:rPr>
              <a:t>Agentless</a:t>
            </a:r>
            <a:endParaRPr lang="ko-KR" altLang="en-US" sz="2800" dirty="0">
              <a:solidFill>
                <a:srgbClr val="00E296"/>
              </a:solidFill>
            </a:endParaRPr>
          </a:p>
        </p:txBody>
      </p:sp>
    </p:spTree>
    <p:extLst>
      <p:ext uri="{BB962C8B-B14F-4D97-AF65-F5344CB8AC3E}">
        <p14:creationId xmlns:p14="http://schemas.microsoft.com/office/powerpoint/2010/main" val="2110967376"/>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2CC1E4-4569-4061-8EA0-3BDD4DCEE4B2}"/>
              </a:ext>
            </a:extLst>
          </p:cNvPr>
          <p:cNvSpPr>
            <a:spLocks noGrp="1"/>
          </p:cNvSpPr>
          <p:nvPr>
            <p:ph type="title"/>
          </p:nvPr>
        </p:nvSpPr>
        <p:spPr/>
        <p:txBody>
          <a:bodyPr/>
          <a:lstStyle/>
          <a:p>
            <a:r>
              <a:rPr lang="ko-KR" dirty="0"/>
              <a:t>향상된 즉시 복구</a:t>
            </a:r>
          </a:p>
        </p:txBody>
      </p:sp>
      <p:sp>
        <p:nvSpPr>
          <p:cNvPr id="3" name="Rectangle 2">
            <a:extLst>
              <a:ext uri="{FF2B5EF4-FFF2-40B4-BE49-F238E27FC236}">
                <a16:creationId xmlns:a16="http://schemas.microsoft.com/office/drawing/2014/main" id="{DF7B54C9-285A-42E1-ABE9-A61267093324}"/>
              </a:ext>
            </a:extLst>
          </p:cNvPr>
          <p:cNvSpPr/>
          <p:nvPr/>
        </p:nvSpPr>
        <p:spPr>
          <a:xfrm>
            <a:off x="308797" y="954582"/>
            <a:ext cx="8066829" cy="646331"/>
          </a:xfrm>
          <a:prstGeom prst="rect">
            <a:avLst/>
          </a:prstGeom>
        </p:spPr>
        <p:txBody>
          <a:bodyPr wrap="square">
            <a:spAutoFit/>
          </a:bodyPr>
          <a:lstStyle/>
          <a:p>
            <a:pPr defTabSz="685628">
              <a:defRPr/>
            </a:pPr>
            <a:r>
              <a:rPr lang="ko-KR" sz="1800" dirty="0" err="1">
                <a:solidFill>
                  <a:srgbClr val="FFFFFF"/>
                </a:solidFill>
                <a:latin typeface="Tahoma"/>
              </a:rPr>
              <a:t>Veeam은</a:t>
            </a:r>
            <a:r>
              <a:rPr lang="ko-KR" sz="1800" dirty="0">
                <a:solidFill>
                  <a:srgbClr val="FFFFFF"/>
                </a:solidFill>
                <a:latin typeface="Tahoma"/>
              </a:rPr>
              <a:t> </a:t>
            </a:r>
            <a:r>
              <a:rPr lang="ko-KR" sz="1800" dirty="0">
                <a:solidFill>
                  <a:srgbClr val="93EB20"/>
                </a:solidFill>
                <a:latin typeface="Tahoma"/>
              </a:rPr>
              <a:t>데이터 민첩성</a:t>
            </a:r>
            <a:r>
              <a:rPr lang="ko-KR" sz="1800" dirty="0">
                <a:solidFill>
                  <a:srgbClr val="FFFFFF"/>
                </a:solidFill>
                <a:latin typeface="Tahoma"/>
              </a:rPr>
              <a:t>에 초점을 맞추어 </a:t>
            </a:r>
            <a:r>
              <a:rPr lang="ko-KR" altLang="en-US" sz="1800" dirty="0">
                <a:solidFill>
                  <a:srgbClr val="FFFFFF"/>
                </a:solidFill>
                <a:latin typeface="Tahoma"/>
              </a:rPr>
              <a:t>모든 </a:t>
            </a:r>
            <a:r>
              <a:rPr lang="ko-KR" sz="1800" dirty="0">
                <a:solidFill>
                  <a:srgbClr val="FFFFFF"/>
                </a:solidFill>
                <a:latin typeface="Tahoma"/>
              </a:rPr>
              <a:t>워크</a:t>
            </a:r>
            <a:r>
              <a:rPr lang="ko-KR" altLang="en-US" sz="1800" dirty="0">
                <a:solidFill>
                  <a:srgbClr val="FFFFFF"/>
                </a:solidFill>
                <a:latin typeface="Tahoma"/>
              </a:rPr>
              <a:t>로드를</a:t>
            </a:r>
            <a:r>
              <a:rPr lang="ko-KR" sz="1800" dirty="0">
                <a:solidFill>
                  <a:srgbClr val="FFFFFF"/>
                </a:solidFill>
                <a:latin typeface="Tahoma"/>
              </a:rPr>
              <a:t> 인프라</a:t>
            </a:r>
            <a:r>
              <a:rPr lang="ko-KR" altLang="en-US" sz="1800" dirty="0">
                <a:solidFill>
                  <a:srgbClr val="FFFFFF"/>
                </a:solidFill>
                <a:latin typeface="Tahoma"/>
              </a:rPr>
              <a:t>들 간</a:t>
            </a:r>
            <a:r>
              <a:rPr lang="ko-KR" sz="1800" dirty="0">
                <a:solidFill>
                  <a:srgbClr val="FFFFFF"/>
                </a:solidFill>
                <a:latin typeface="Tahoma"/>
              </a:rPr>
              <a:t> 즉시 원활하게 이동할 수 있도록 하여 </a:t>
            </a:r>
            <a:r>
              <a:rPr lang="ko-KR" sz="1800" dirty="0">
                <a:solidFill>
                  <a:srgbClr val="93EB20"/>
                </a:solidFill>
                <a:latin typeface="Tahoma"/>
              </a:rPr>
              <a:t>기술 전환</a:t>
            </a:r>
            <a:r>
              <a:rPr lang="ko-KR" altLang="en-US" sz="1800" dirty="0">
                <a:solidFill>
                  <a:srgbClr val="93EB20"/>
                </a:solidFill>
                <a:latin typeface="Tahoma"/>
              </a:rPr>
              <a:t>을 손쉽게 수행합니다</a:t>
            </a:r>
            <a:r>
              <a:rPr lang="en-US" altLang="ko-KR" sz="1800" dirty="0">
                <a:solidFill>
                  <a:srgbClr val="93EB20"/>
                </a:solidFill>
                <a:latin typeface="Tahoma"/>
              </a:rPr>
              <a:t>.</a:t>
            </a:r>
            <a:endParaRPr lang="ko-KR" sz="1800" dirty="0">
              <a:solidFill>
                <a:srgbClr val="93EB20"/>
              </a:solidFill>
              <a:latin typeface="Tahoma"/>
            </a:endParaRPr>
          </a:p>
        </p:txBody>
      </p:sp>
      <p:grpSp>
        <p:nvGrpSpPr>
          <p:cNvPr id="13" name="Group 12">
            <a:extLst>
              <a:ext uri="{FF2B5EF4-FFF2-40B4-BE49-F238E27FC236}">
                <a16:creationId xmlns:a16="http://schemas.microsoft.com/office/drawing/2014/main" id="{60A6F648-BD1E-454E-8EC4-2CFAAD355D70}"/>
              </a:ext>
            </a:extLst>
          </p:cNvPr>
          <p:cNvGrpSpPr/>
          <p:nvPr/>
        </p:nvGrpSpPr>
        <p:grpSpPr>
          <a:xfrm>
            <a:off x="372417" y="3668808"/>
            <a:ext cx="5566778" cy="646331"/>
            <a:chOff x="597706" y="4369227"/>
            <a:chExt cx="7422371" cy="861774"/>
          </a:xfrm>
        </p:grpSpPr>
        <p:pic>
          <p:nvPicPr>
            <p:cNvPr id="6" name="Graphic 5">
              <a:extLst>
                <a:ext uri="{FF2B5EF4-FFF2-40B4-BE49-F238E27FC236}">
                  <a16:creationId xmlns:a16="http://schemas.microsoft.com/office/drawing/2014/main" id="{444412C4-2090-44D7-9E11-F418B6AAB8F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97706" y="4467309"/>
              <a:ext cx="711015" cy="634835"/>
            </a:xfrm>
            <a:prstGeom prst="rect">
              <a:avLst/>
            </a:prstGeom>
            <a:effectLst/>
          </p:spPr>
        </p:pic>
        <p:sp>
          <p:nvSpPr>
            <p:cNvPr id="7" name="Rectangle 6">
              <a:extLst>
                <a:ext uri="{FF2B5EF4-FFF2-40B4-BE49-F238E27FC236}">
                  <a16:creationId xmlns:a16="http://schemas.microsoft.com/office/drawing/2014/main" id="{CA3A9FBC-FFE6-4E63-B990-5D2A853FA2ED}"/>
                </a:ext>
              </a:extLst>
            </p:cNvPr>
            <p:cNvSpPr/>
            <p:nvPr/>
          </p:nvSpPr>
          <p:spPr>
            <a:xfrm>
              <a:off x="1632107" y="4369227"/>
              <a:ext cx="6387970" cy="861774"/>
            </a:xfrm>
            <a:prstGeom prst="rect">
              <a:avLst/>
            </a:prstGeom>
          </p:spPr>
          <p:txBody>
            <a:bodyPr wrap="square">
              <a:spAutoFit/>
            </a:bodyPr>
            <a:lstStyle/>
            <a:p>
              <a:pPr defTabSz="685628">
                <a:defRPr/>
              </a:pPr>
              <a:r>
                <a:rPr lang="ko-KR" sz="1800" dirty="0">
                  <a:solidFill>
                    <a:srgbClr val="93EB20"/>
                  </a:solidFill>
                  <a:latin typeface="Tahoma"/>
                </a:rPr>
                <a:t>향상된 성능과 확장성</a:t>
              </a:r>
              <a:r>
                <a:rPr lang="ko-KR" sz="1800" dirty="0">
                  <a:solidFill>
                    <a:srgbClr val="FFFFFF"/>
                  </a:solidFill>
                  <a:latin typeface="Tahoma"/>
                </a:rPr>
                <a:t>을 가진 차세대 VM 복구 엔진</a:t>
              </a:r>
            </a:p>
          </p:txBody>
        </p:sp>
      </p:grpSp>
      <p:grpSp>
        <p:nvGrpSpPr>
          <p:cNvPr id="5" name="Group 4">
            <a:extLst>
              <a:ext uri="{FF2B5EF4-FFF2-40B4-BE49-F238E27FC236}">
                <a16:creationId xmlns:a16="http://schemas.microsoft.com/office/drawing/2014/main" id="{8D43B9A8-5443-4C77-8F4E-45B77D6F9CE9}"/>
              </a:ext>
            </a:extLst>
          </p:cNvPr>
          <p:cNvGrpSpPr/>
          <p:nvPr/>
        </p:nvGrpSpPr>
        <p:grpSpPr>
          <a:xfrm>
            <a:off x="372416" y="1873280"/>
            <a:ext cx="6388727" cy="646331"/>
            <a:chOff x="597705" y="1975191"/>
            <a:chExt cx="8518303" cy="861774"/>
          </a:xfrm>
        </p:grpSpPr>
        <p:pic>
          <p:nvPicPr>
            <p:cNvPr id="4" name="Graphic 3">
              <a:extLst>
                <a:ext uri="{FF2B5EF4-FFF2-40B4-BE49-F238E27FC236}">
                  <a16:creationId xmlns:a16="http://schemas.microsoft.com/office/drawing/2014/main" id="{6E9A471E-6F0A-4E2F-8618-1779FAEB7E3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97705" y="2073273"/>
              <a:ext cx="711015" cy="634835"/>
            </a:xfrm>
            <a:prstGeom prst="rect">
              <a:avLst/>
            </a:prstGeom>
            <a:effectLst/>
          </p:spPr>
        </p:pic>
        <p:sp>
          <p:nvSpPr>
            <p:cNvPr id="8" name="Rectangle 7">
              <a:extLst>
                <a:ext uri="{FF2B5EF4-FFF2-40B4-BE49-F238E27FC236}">
                  <a16:creationId xmlns:a16="http://schemas.microsoft.com/office/drawing/2014/main" id="{C7033604-283D-4744-8F95-27CB323B43E0}"/>
                </a:ext>
              </a:extLst>
            </p:cNvPr>
            <p:cNvSpPr/>
            <p:nvPr/>
          </p:nvSpPr>
          <p:spPr>
            <a:xfrm>
              <a:off x="1632108" y="1975191"/>
              <a:ext cx="7483900" cy="861774"/>
            </a:xfrm>
            <a:prstGeom prst="rect">
              <a:avLst/>
            </a:prstGeom>
          </p:spPr>
          <p:txBody>
            <a:bodyPr wrap="square">
              <a:spAutoFit/>
            </a:bodyPr>
            <a:lstStyle/>
            <a:p>
              <a:pPr defTabSz="685628">
                <a:defRPr/>
              </a:pPr>
              <a:r>
                <a:rPr lang="ko-KR" sz="1800" dirty="0">
                  <a:solidFill>
                    <a:srgbClr val="93EB20"/>
                  </a:solidFill>
                  <a:latin typeface="Tahoma"/>
                </a:rPr>
                <a:t>모든 플랫폼</a:t>
              </a:r>
              <a:r>
                <a:rPr lang="ko-KR" sz="1800" dirty="0">
                  <a:solidFill>
                    <a:srgbClr val="FFFFFF"/>
                  </a:solidFill>
                  <a:latin typeface="Tahoma"/>
                </a:rPr>
                <a:t>(가상, 물리, 클라우드)의 </a:t>
              </a:r>
              <a:r>
                <a:rPr lang="ko-KR" sz="1800" dirty="0">
                  <a:solidFill>
                    <a:srgbClr val="93EB20"/>
                  </a:solidFill>
                  <a:latin typeface="Tahoma"/>
                </a:rPr>
                <a:t>모든 백업</a:t>
              </a:r>
              <a:r>
                <a:rPr lang="ko-KR" sz="1800" dirty="0">
                  <a:solidFill>
                    <a:srgbClr val="FFFFFF"/>
                  </a:solidFill>
                  <a:latin typeface="Tahoma"/>
                </a:rPr>
                <a:t>을  </a:t>
              </a:r>
              <a:r>
                <a:rPr lang="ko-KR" sz="1800" dirty="0" err="1">
                  <a:solidFill>
                    <a:srgbClr val="FFFFFF"/>
                  </a:solidFill>
                  <a:latin typeface="Tahoma"/>
                </a:rPr>
                <a:t>VMware</a:t>
              </a:r>
              <a:r>
                <a:rPr lang="ko-KR" sz="1800" dirty="0">
                  <a:solidFill>
                    <a:srgbClr val="FFFFFF"/>
                  </a:solidFill>
                  <a:latin typeface="Tahoma"/>
                </a:rPr>
                <a:t> </a:t>
              </a:r>
              <a:r>
                <a:rPr lang="ko-KR" sz="1800" dirty="0" err="1">
                  <a:solidFill>
                    <a:srgbClr val="FFFFFF"/>
                  </a:solidFill>
                  <a:latin typeface="Tahoma"/>
                </a:rPr>
                <a:t>vSphere로</a:t>
              </a:r>
              <a:r>
                <a:rPr lang="ko-KR" sz="1800" dirty="0">
                  <a:solidFill>
                    <a:srgbClr val="FFFFFF"/>
                  </a:solidFill>
                  <a:latin typeface="Tahoma"/>
                </a:rPr>
                <a:t> </a:t>
              </a:r>
              <a:r>
                <a:rPr lang="ko-KR" altLang="en-US" sz="1800" dirty="0">
                  <a:solidFill>
                    <a:srgbClr val="93EB20"/>
                  </a:solidFill>
                  <a:latin typeface="Tahoma"/>
                </a:rPr>
                <a:t>수분 이내 </a:t>
              </a:r>
              <a:r>
                <a:rPr lang="ko-KR" altLang="en-US" sz="1800" dirty="0">
                  <a:solidFill>
                    <a:srgbClr val="FFFFFF"/>
                  </a:solidFill>
                  <a:latin typeface="Tahoma"/>
                </a:rPr>
                <a:t>즉시 </a:t>
              </a:r>
              <a:r>
                <a:rPr lang="ko-KR" sz="1800" dirty="0">
                  <a:solidFill>
                    <a:srgbClr val="FFFFFF"/>
                  </a:solidFill>
                  <a:latin typeface="Tahoma"/>
                </a:rPr>
                <a:t>복구합니다.</a:t>
              </a:r>
            </a:p>
          </p:txBody>
        </p:sp>
      </p:grpSp>
      <p:grpSp>
        <p:nvGrpSpPr>
          <p:cNvPr id="12" name="Group 11">
            <a:extLst>
              <a:ext uri="{FF2B5EF4-FFF2-40B4-BE49-F238E27FC236}">
                <a16:creationId xmlns:a16="http://schemas.microsoft.com/office/drawing/2014/main" id="{9CDB49AC-6F0A-4388-903B-623B9F8B34F8}"/>
              </a:ext>
            </a:extLst>
          </p:cNvPr>
          <p:cNvGrpSpPr/>
          <p:nvPr/>
        </p:nvGrpSpPr>
        <p:grpSpPr>
          <a:xfrm>
            <a:off x="372416" y="2771584"/>
            <a:ext cx="6388727" cy="646331"/>
            <a:chOff x="597705" y="3074499"/>
            <a:chExt cx="8518303" cy="861775"/>
          </a:xfrm>
        </p:grpSpPr>
        <p:pic>
          <p:nvPicPr>
            <p:cNvPr id="10" name="Graphic 9">
              <a:extLst>
                <a:ext uri="{FF2B5EF4-FFF2-40B4-BE49-F238E27FC236}">
                  <a16:creationId xmlns:a16="http://schemas.microsoft.com/office/drawing/2014/main" id="{9424BD2C-6510-4119-96C7-8AB3E4D61D8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97705" y="3172932"/>
              <a:ext cx="711015" cy="634835"/>
            </a:xfrm>
            <a:prstGeom prst="rect">
              <a:avLst/>
            </a:prstGeom>
            <a:effectLst/>
          </p:spPr>
        </p:pic>
        <p:sp>
          <p:nvSpPr>
            <p:cNvPr id="11" name="Rectangle 10">
              <a:extLst>
                <a:ext uri="{FF2B5EF4-FFF2-40B4-BE49-F238E27FC236}">
                  <a16:creationId xmlns:a16="http://schemas.microsoft.com/office/drawing/2014/main" id="{0DB89604-CF56-4638-96F8-17B8771957EA}"/>
                </a:ext>
              </a:extLst>
            </p:cNvPr>
            <p:cNvSpPr/>
            <p:nvPr/>
          </p:nvSpPr>
          <p:spPr>
            <a:xfrm>
              <a:off x="1632108" y="3074499"/>
              <a:ext cx="7483900" cy="861775"/>
            </a:xfrm>
            <a:prstGeom prst="rect">
              <a:avLst/>
            </a:prstGeom>
          </p:spPr>
          <p:txBody>
            <a:bodyPr wrap="square">
              <a:spAutoFit/>
            </a:bodyPr>
            <a:lstStyle/>
            <a:p>
              <a:pPr defTabSz="685628">
                <a:defRPr/>
              </a:pPr>
              <a:r>
                <a:rPr lang="ko-KR" sz="1800" dirty="0">
                  <a:solidFill>
                    <a:srgbClr val="93EB20"/>
                  </a:solidFill>
                  <a:latin typeface="Tahoma"/>
                </a:rPr>
                <a:t>여러 </a:t>
              </a:r>
              <a:r>
                <a:rPr lang="ko-KR" sz="1800" dirty="0" err="1">
                  <a:solidFill>
                    <a:srgbClr val="93EB20"/>
                  </a:solidFill>
                  <a:latin typeface="Tahoma"/>
                </a:rPr>
                <a:t>VM</a:t>
              </a:r>
              <a:r>
                <a:rPr lang="ko-KR" sz="1800" dirty="0" err="1">
                  <a:solidFill>
                    <a:srgbClr val="FFFFFF"/>
                  </a:solidFill>
                  <a:latin typeface="Tahoma"/>
                </a:rPr>
                <a:t>을</a:t>
              </a:r>
              <a:r>
                <a:rPr lang="ko-KR" sz="1800" dirty="0">
                  <a:solidFill>
                    <a:srgbClr val="FFFFFF"/>
                  </a:solidFill>
                  <a:latin typeface="Tahoma"/>
                </a:rPr>
                <a:t> 한 번에 즉시 복구</a:t>
              </a:r>
              <a:br>
                <a:rPr lang="ko-KR" sz="1800" dirty="0">
                  <a:solidFill>
                    <a:srgbClr val="93EB20"/>
                  </a:solidFill>
                  <a:latin typeface="Tahoma"/>
                </a:rPr>
              </a:br>
              <a:r>
                <a:rPr lang="ko-KR" sz="1800" dirty="0">
                  <a:solidFill>
                    <a:srgbClr val="93EB20"/>
                  </a:solidFill>
                  <a:latin typeface="Tahoma"/>
                </a:rPr>
                <a:t>각 가상 디스크</a:t>
              </a:r>
              <a:r>
                <a:rPr lang="ko-KR" sz="1800" dirty="0">
                  <a:solidFill>
                    <a:srgbClr val="FFFFFF"/>
                  </a:solidFill>
                  <a:latin typeface="Tahoma"/>
                </a:rPr>
                <a:t>를 즉시 복구</a:t>
              </a:r>
            </a:p>
          </p:txBody>
        </p:sp>
      </p:grpSp>
    </p:spTree>
    <p:extLst>
      <p:ext uri="{BB962C8B-B14F-4D97-AF65-F5344CB8AC3E}">
        <p14:creationId xmlns:p14="http://schemas.microsoft.com/office/powerpoint/2010/main" val="319026644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0B9B4CC8-AF99-4488-820B-BA247241A6AB}"/>
              </a:ext>
            </a:extLst>
          </p:cNvPr>
          <p:cNvGrpSpPr/>
          <p:nvPr/>
        </p:nvGrpSpPr>
        <p:grpSpPr>
          <a:xfrm>
            <a:off x="5807084" y="2558839"/>
            <a:ext cx="3142208" cy="2007072"/>
            <a:chOff x="5807084" y="2297431"/>
            <a:chExt cx="3142208" cy="2007072"/>
          </a:xfrm>
        </p:grpSpPr>
        <p:pic>
          <p:nvPicPr>
            <p:cNvPr id="5" name="Picture 4">
              <a:extLst>
                <a:ext uri="{FF2B5EF4-FFF2-40B4-BE49-F238E27FC236}">
                  <a16:creationId xmlns:a16="http://schemas.microsoft.com/office/drawing/2014/main" id="{946931F9-1932-4416-B193-7F45A43295B6}"/>
                </a:ext>
              </a:extLst>
            </p:cNvPr>
            <p:cNvPicPr>
              <a:picLocks noChangeAspect="1"/>
            </p:cNvPicPr>
            <p:nvPr/>
          </p:nvPicPr>
          <p:blipFill>
            <a:blip r:embed="rId3"/>
            <a:stretch>
              <a:fillRect/>
            </a:stretch>
          </p:blipFill>
          <p:spPr>
            <a:xfrm>
              <a:off x="5807084" y="2297431"/>
              <a:ext cx="1681025" cy="2007072"/>
            </a:xfrm>
            <a:prstGeom prst="rect">
              <a:avLst/>
            </a:prstGeom>
          </p:spPr>
        </p:pic>
        <p:sp>
          <p:nvSpPr>
            <p:cNvPr id="22" name="TextBox 21">
              <a:extLst>
                <a:ext uri="{FF2B5EF4-FFF2-40B4-BE49-F238E27FC236}">
                  <a16:creationId xmlns:a16="http://schemas.microsoft.com/office/drawing/2014/main" id="{159CC0F4-1CE1-42BA-8577-F78371A44A84}"/>
                </a:ext>
              </a:extLst>
            </p:cNvPr>
            <p:cNvSpPr txBox="1"/>
            <p:nvPr/>
          </p:nvSpPr>
          <p:spPr>
            <a:xfrm>
              <a:off x="7223297" y="2976424"/>
              <a:ext cx="1725995" cy="646331"/>
            </a:xfrm>
            <a:prstGeom prst="rect">
              <a:avLst/>
            </a:prstGeom>
            <a:ln>
              <a:noFill/>
            </a:ln>
          </p:spPr>
          <p:txBody>
            <a:bodyPr wrap="square" rtlCol="0" anchor="ctr">
              <a:spAutoFit/>
            </a:bodyPr>
            <a:lstStyle/>
            <a:p>
              <a:r>
                <a:rPr lang="ko-KR" sz="1800" dirty="0">
                  <a:solidFill>
                    <a:schemeClr val="bg1">
                      <a:lumMod val="95000"/>
                    </a:schemeClr>
                  </a:solidFill>
                </a:rPr>
                <a:t>DR 및</a:t>
              </a:r>
            </a:p>
            <a:p>
              <a:r>
                <a:rPr lang="ko-KR" sz="1800" dirty="0">
                  <a:solidFill>
                    <a:schemeClr val="bg1">
                      <a:lumMod val="95000"/>
                    </a:schemeClr>
                  </a:solidFill>
                </a:rPr>
                <a:t>마이그레이션</a:t>
              </a:r>
            </a:p>
          </p:txBody>
        </p:sp>
      </p:grpSp>
      <p:sp>
        <p:nvSpPr>
          <p:cNvPr id="2" name="Title 1">
            <a:extLst>
              <a:ext uri="{FF2B5EF4-FFF2-40B4-BE49-F238E27FC236}">
                <a16:creationId xmlns:a16="http://schemas.microsoft.com/office/drawing/2014/main" id="{9F274029-2DB0-4C30-BDF1-2187DBA5AF0C}"/>
              </a:ext>
            </a:extLst>
          </p:cNvPr>
          <p:cNvSpPr>
            <a:spLocks noGrp="1"/>
          </p:cNvSpPr>
          <p:nvPr>
            <p:ph type="title"/>
          </p:nvPr>
        </p:nvSpPr>
        <p:spPr>
          <a:xfrm>
            <a:off x="360000" y="171451"/>
            <a:ext cx="8363938" cy="492443"/>
          </a:xfrm>
        </p:spPr>
        <p:txBody>
          <a:bodyPr/>
          <a:lstStyle/>
          <a:p>
            <a:r>
              <a:rPr lang="ko-KR" altLang="en-US" sz="3200" dirty="0"/>
              <a:t>차세대 즉시 복구 엔진</a:t>
            </a:r>
          </a:p>
        </p:txBody>
      </p:sp>
      <p:sp>
        <p:nvSpPr>
          <p:cNvPr id="9" name="TextBox 8">
            <a:extLst>
              <a:ext uri="{FF2B5EF4-FFF2-40B4-BE49-F238E27FC236}">
                <a16:creationId xmlns:a16="http://schemas.microsoft.com/office/drawing/2014/main" id="{CAB0DED4-412A-46D6-86EB-0A475C55FD3C}"/>
              </a:ext>
            </a:extLst>
          </p:cNvPr>
          <p:cNvSpPr txBox="1"/>
          <p:nvPr/>
        </p:nvSpPr>
        <p:spPr>
          <a:xfrm>
            <a:off x="524917" y="4557499"/>
            <a:ext cx="8095208" cy="215444"/>
          </a:xfrm>
          <a:prstGeom prst="rect">
            <a:avLst/>
          </a:prstGeom>
        </p:spPr>
        <p:txBody>
          <a:bodyPr wrap="square" lIns="0" tIns="0" rIns="0" bIns="0" rtlCol="0" anchor="ctr">
            <a:spAutoFit/>
          </a:bodyPr>
          <a:lstStyle/>
          <a:p>
            <a:pPr algn="ctr"/>
            <a:r>
              <a:rPr lang="ko-KR" sz="1400" dirty="0">
                <a:solidFill>
                  <a:srgbClr val="93EB20"/>
                </a:solidFill>
              </a:rPr>
              <a:t>모든 Veeam 백</a:t>
            </a:r>
            <a:r>
              <a:rPr lang="ko-KR" altLang="en-US" sz="1400" dirty="0">
                <a:solidFill>
                  <a:srgbClr val="93EB20"/>
                </a:solidFill>
              </a:rPr>
              <a:t>업으로부터 다중</a:t>
            </a:r>
            <a:r>
              <a:rPr lang="ko-KR" sz="1400" dirty="0">
                <a:solidFill>
                  <a:srgbClr val="93EB20"/>
                </a:solidFill>
              </a:rPr>
              <a:t> </a:t>
            </a:r>
            <a:r>
              <a:rPr lang="ko-KR" sz="1400" dirty="0" err="1">
                <a:solidFill>
                  <a:srgbClr val="93EB20"/>
                </a:solidFill>
              </a:rPr>
              <a:t>VM</a:t>
            </a:r>
            <a:r>
              <a:rPr lang="ko-KR" altLang="en-US" sz="1400" dirty="0" err="1">
                <a:solidFill>
                  <a:srgbClr val="93EB20"/>
                </a:solidFill>
              </a:rPr>
              <a:t>들</a:t>
            </a:r>
            <a:r>
              <a:rPr lang="ko-KR" sz="1400" dirty="0" err="1">
                <a:solidFill>
                  <a:srgbClr val="93EB20"/>
                </a:solidFill>
              </a:rPr>
              <a:t>을</a:t>
            </a:r>
            <a:r>
              <a:rPr lang="ko-KR" sz="1400" dirty="0">
                <a:solidFill>
                  <a:srgbClr val="93EB20"/>
                </a:solidFill>
              </a:rPr>
              <a:t> 동시에 </a:t>
            </a:r>
            <a:r>
              <a:rPr lang="ko-KR" sz="1400" dirty="0" err="1">
                <a:solidFill>
                  <a:srgbClr val="93EB20"/>
                </a:solidFill>
              </a:rPr>
              <a:t>VMware</a:t>
            </a:r>
            <a:r>
              <a:rPr lang="ko-KR" sz="1400" dirty="0">
                <a:solidFill>
                  <a:srgbClr val="93EB20"/>
                </a:solidFill>
              </a:rPr>
              <a:t> </a:t>
            </a:r>
            <a:r>
              <a:rPr lang="ko-KR" sz="1400" dirty="0" err="1">
                <a:solidFill>
                  <a:srgbClr val="93EB20"/>
                </a:solidFill>
              </a:rPr>
              <a:t>vSphere로</a:t>
            </a:r>
            <a:r>
              <a:rPr lang="ko-KR" sz="1400" dirty="0">
                <a:solidFill>
                  <a:srgbClr val="93EB20"/>
                </a:solidFill>
              </a:rPr>
              <a:t> 즉시 복구</a:t>
            </a:r>
          </a:p>
        </p:txBody>
      </p:sp>
      <p:grpSp>
        <p:nvGrpSpPr>
          <p:cNvPr id="8" name="Group 7">
            <a:extLst>
              <a:ext uri="{FF2B5EF4-FFF2-40B4-BE49-F238E27FC236}">
                <a16:creationId xmlns:a16="http://schemas.microsoft.com/office/drawing/2014/main" id="{334E79F5-CB8C-4FC6-ABDB-0216300F66FA}"/>
              </a:ext>
            </a:extLst>
          </p:cNvPr>
          <p:cNvGrpSpPr/>
          <p:nvPr/>
        </p:nvGrpSpPr>
        <p:grpSpPr>
          <a:xfrm>
            <a:off x="6102052" y="1352381"/>
            <a:ext cx="2802270" cy="1348485"/>
            <a:chOff x="6102052" y="1090973"/>
            <a:chExt cx="2802270" cy="1348485"/>
          </a:xfrm>
        </p:grpSpPr>
        <p:sp>
          <p:nvSpPr>
            <p:cNvPr id="21" name="TextBox 20">
              <a:extLst>
                <a:ext uri="{FF2B5EF4-FFF2-40B4-BE49-F238E27FC236}">
                  <a16:creationId xmlns:a16="http://schemas.microsoft.com/office/drawing/2014/main" id="{9FD37C85-5813-454D-A913-6FDFA6207286}"/>
                </a:ext>
              </a:extLst>
            </p:cNvPr>
            <p:cNvSpPr txBox="1"/>
            <p:nvPr/>
          </p:nvSpPr>
          <p:spPr>
            <a:xfrm>
              <a:off x="7223298" y="1493627"/>
              <a:ext cx="1681024" cy="369332"/>
            </a:xfrm>
            <a:prstGeom prst="rect">
              <a:avLst/>
            </a:prstGeom>
            <a:ln>
              <a:noFill/>
            </a:ln>
          </p:spPr>
          <p:txBody>
            <a:bodyPr wrap="square" rtlCol="0" anchor="ctr">
              <a:spAutoFit/>
            </a:bodyPr>
            <a:lstStyle/>
            <a:p>
              <a:r>
                <a:rPr lang="ko-KR" sz="1800" dirty="0">
                  <a:solidFill>
                    <a:schemeClr val="bg1">
                      <a:lumMod val="95000"/>
                    </a:schemeClr>
                  </a:solidFill>
                </a:rPr>
                <a:t>클라우드 VM</a:t>
              </a:r>
              <a:r>
                <a:rPr lang="en-US" altLang="ko-KR" sz="1800" dirty="0">
                  <a:solidFill>
                    <a:schemeClr val="bg1">
                      <a:lumMod val="95000"/>
                    </a:schemeClr>
                  </a:solidFill>
                </a:rPr>
                <a:t>s</a:t>
              </a:r>
              <a:endParaRPr lang="ko-KR" sz="1800" dirty="0">
                <a:solidFill>
                  <a:schemeClr val="bg1">
                    <a:lumMod val="95000"/>
                  </a:schemeClr>
                </a:solidFill>
              </a:endParaRPr>
            </a:p>
          </p:txBody>
        </p:sp>
        <p:pic>
          <p:nvPicPr>
            <p:cNvPr id="4" name="Picture 3">
              <a:extLst>
                <a:ext uri="{FF2B5EF4-FFF2-40B4-BE49-F238E27FC236}">
                  <a16:creationId xmlns:a16="http://schemas.microsoft.com/office/drawing/2014/main" id="{BCC913DF-69D9-4BCC-AD8F-839CADD64128}"/>
                </a:ext>
              </a:extLst>
            </p:cNvPr>
            <p:cNvPicPr>
              <a:picLocks noChangeAspect="1"/>
            </p:cNvPicPr>
            <p:nvPr/>
          </p:nvPicPr>
          <p:blipFill>
            <a:blip r:embed="rId4"/>
            <a:stretch>
              <a:fillRect/>
            </a:stretch>
          </p:blipFill>
          <p:spPr>
            <a:xfrm>
              <a:off x="6102052" y="1090973"/>
              <a:ext cx="1127790" cy="1348485"/>
            </a:xfrm>
            <a:prstGeom prst="rect">
              <a:avLst/>
            </a:prstGeom>
          </p:spPr>
        </p:pic>
      </p:grpSp>
      <p:grpSp>
        <p:nvGrpSpPr>
          <p:cNvPr id="7" name="Group 6">
            <a:extLst>
              <a:ext uri="{FF2B5EF4-FFF2-40B4-BE49-F238E27FC236}">
                <a16:creationId xmlns:a16="http://schemas.microsoft.com/office/drawing/2014/main" id="{5CC3D65C-BDEE-4CD4-966C-68017AC81053}"/>
              </a:ext>
            </a:extLst>
          </p:cNvPr>
          <p:cNvGrpSpPr/>
          <p:nvPr/>
        </p:nvGrpSpPr>
        <p:grpSpPr>
          <a:xfrm>
            <a:off x="396316" y="2956898"/>
            <a:ext cx="2262849" cy="1280160"/>
            <a:chOff x="396316" y="2695490"/>
            <a:chExt cx="2262849" cy="1280160"/>
          </a:xfrm>
        </p:grpSpPr>
        <p:sp>
          <p:nvSpPr>
            <p:cNvPr id="19" name="TextBox 18">
              <a:extLst>
                <a:ext uri="{FF2B5EF4-FFF2-40B4-BE49-F238E27FC236}">
                  <a16:creationId xmlns:a16="http://schemas.microsoft.com/office/drawing/2014/main" id="{794553C0-E1DB-4936-BFDE-927507C95A4D}"/>
                </a:ext>
              </a:extLst>
            </p:cNvPr>
            <p:cNvSpPr txBox="1"/>
            <p:nvPr/>
          </p:nvSpPr>
          <p:spPr>
            <a:xfrm>
              <a:off x="396316" y="3114923"/>
              <a:ext cx="1306764" cy="369332"/>
            </a:xfrm>
            <a:prstGeom prst="rect">
              <a:avLst/>
            </a:prstGeom>
            <a:ln>
              <a:noFill/>
            </a:ln>
          </p:spPr>
          <p:txBody>
            <a:bodyPr wrap="square" rtlCol="0" anchor="ctr">
              <a:spAutoFit/>
            </a:bodyPr>
            <a:lstStyle/>
            <a:p>
              <a:pPr algn="r"/>
              <a:r>
                <a:rPr lang="ko-KR" sz="1800" dirty="0">
                  <a:solidFill>
                    <a:schemeClr val="bg1">
                      <a:lumMod val="95000"/>
                    </a:schemeClr>
                  </a:solidFill>
                </a:rPr>
                <a:t>VM</a:t>
              </a:r>
              <a:r>
                <a:rPr lang="en-US" altLang="ko-KR" sz="1800" dirty="0">
                  <a:solidFill>
                    <a:schemeClr val="bg1">
                      <a:lumMod val="95000"/>
                    </a:schemeClr>
                  </a:solidFill>
                </a:rPr>
                <a:t>s</a:t>
              </a:r>
              <a:endParaRPr lang="ko-KR" sz="1800" dirty="0">
                <a:solidFill>
                  <a:schemeClr val="bg1">
                    <a:lumMod val="95000"/>
                  </a:schemeClr>
                </a:solidFill>
              </a:endParaRPr>
            </a:p>
          </p:txBody>
        </p:sp>
        <p:pic>
          <p:nvPicPr>
            <p:cNvPr id="13" name="Picture 12">
              <a:extLst>
                <a:ext uri="{FF2B5EF4-FFF2-40B4-BE49-F238E27FC236}">
                  <a16:creationId xmlns:a16="http://schemas.microsoft.com/office/drawing/2014/main" id="{C256ECC7-EEF6-439C-B7E5-3FE3410F997B}"/>
                </a:ext>
              </a:extLst>
            </p:cNvPr>
            <p:cNvPicPr>
              <a:picLocks noChangeAspect="1"/>
            </p:cNvPicPr>
            <p:nvPr/>
          </p:nvPicPr>
          <p:blipFill>
            <a:blip r:embed="rId5"/>
            <a:stretch>
              <a:fillRect/>
            </a:stretch>
          </p:blipFill>
          <p:spPr>
            <a:xfrm>
              <a:off x="1753100" y="2695490"/>
              <a:ext cx="906065" cy="1280160"/>
            </a:xfrm>
            <a:prstGeom prst="rect">
              <a:avLst/>
            </a:prstGeom>
          </p:spPr>
        </p:pic>
      </p:grpSp>
      <p:grpSp>
        <p:nvGrpSpPr>
          <p:cNvPr id="6" name="Group 5">
            <a:extLst>
              <a:ext uri="{FF2B5EF4-FFF2-40B4-BE49-F238E27FC236}">
                <a16:creationId xmlns:a16="http://schemas.microsoft.com/office/drawing/2014/main" id="{BEA896A7-928C-4023-8CF0-ECFFEA2612ED}"/>
              </a:ext>
            </a:extLst>
          </p:cNvPr>
          <p:cNvGrpSpPr/>
          <p:nvPr/>
        </p:nvGrpSpPr>
        <p:grpSpPr>
          <a:xfrm>
            <a:off x="396316" y="1428610"/>
            <a:ext cx="2171862" cy="1016813"/>
            <a:chOff x="396316" y="1167202"/>
            <a:chExt cx="2171862" cy="1016813"/>
          </a:xfrm>
        </p:grpSpPr>
        <p:sp>
          <p:nvSpPr>
            <p:cNvPr id="20" name="TextBox 19">
              <a:extLst>
                <a:ext uri="{FF2B5EF4-FFF2-40B4-BE49-F238E27FC236}">
                  <a16:creationId xmlns:a16="http://schemas.microsoft.com/office/drawing/2014/main" id="{0AE84D13-F739-4266-B5A0-B9F3A39EF9DC}"/>
                </a:ext>
              </a:extLst>
            </p:cNvPr>
            <p:cNvSpPr txBox="1"/>
            <p:nvPr/>
          </p:nvSpPr>
          <p:spPr>
            <a:xfrm>
              <a:off x="396316" y="1493627"/>
              <a:ext cx="1306764" cy="646331"/>
            </a:xfrm>
            <a:prstGeom prst="rect">
              <a:avLst/>
            </a:prstGeom>
            <a:ln>
              <a:noFill/>
            </a:ln>
          </p:spPr>
          <p:txBody>
            <a:bodyPr wrap="square" rtlCol="0" anchor="ctr">
              <a:spAutoFit/>
            </a:bodyPr>
            <a:lstStyle/>
            <a:p>
              <a:pPr algn="r"/>
              <a:r>
                <a:rPr lang="ko-KR" sz="1800" dirty="0">
                  <a:solidFill>
                    <a:schemeClr val="bg1">
                      <a:lumMod val="95000"/>
                    </a:schemeClr>
                  </a:solidFill>
                </a:rPr>
                <a:t>물리 </a:t>
              </a:r>
              <a:br>
                <a:rPr lang="ko-KR" sz="1800" dirty="0">
                  <a:solidFill>
                    <a:schemeClr val="bg1">
                      <a:lumMod val="95000"/>
                    </a:schemeClr>
                  </a:solidFill>
                </a:rPr>
              </a:br>
              <a:r>
                <a:rPr lang="ko-KR" sz="1800" dirty="0">
                  <a:solidFill>
                    <a:schemeClr val="bg1">
                      <a:lumMod val="95000"/>
                    </a:schemeClr>
                  </a:solidFill>
                </a:rPr>
                <a:t>서버</a:t>
              </a:r>
            </a:p>
          </p:txBody>
        </p:sp>
        <p:pic>
          <p:nvPicPr>
            <p:cNvPr id="15" name="Picture 14">
              <a:extLst>
                <a:ext uri="{FF2B5EF4-FFF2-40B4-BE49-F238E27FC236}">
                  <a16:creationId xmlns:a16="http://schemas.microsoft.com/office/drawing/2014/main" id="{D0396CE3-DD11-4E3A-9ABC-46095428E612}"/>
                </a:ext>
              </a:extLst>
            </p:cNvPr>
            <p:cNvPicPr>
              <a:picLocks noChangeAspect="1"/>
            </p:cNvPicPr>
            <p:nvPr/>
          </p:nvPicPr>
          <p:blipFill>
            <a:blip r:embed="rId6"/>
            <a:stretch>
              <a:fillRect/>
            </a:stretch>
          </p:blipFill>
          <p:spPr>
            <a:xfrm>
              <a:off x="1808036" y="1167202"/>
              <a:ext cx="760142" cy="1016813"/>
            </a:xfrm>
            <a:prstGeom prst="rect">
              <a:avLst/>
            </a:prstGeom>
          </p:spPr>
        </p:pic>
      </p:grpSp>
      <p:grpSp>
        <p:nvGrpSpPr>
          <p:cNvPr id="12" name="Group 11">
            <a:extLst>
              <a:ext uri="{FF2B5EF4-FFF2-40B4-BE49-F238E27FC236}">
                <a16:creationId xmlns:a16="http://schemas.microsoft.com/office/drawing/2014/main" id="{CEEF1066-BB32-4D7C-965C-E73164B8241E}"/>
              </a:ext>
            </a:extLst>
          </p:cNvPr>
          <p:cNvGrpSpPr/>
          <p:nvPr/>
        </p:nvGrpSpPr>
        <p:grpSpPr>
          <a:xfrm>
            <a:off x="3863714" y="2248306"/>
            <a:ext cx="1306764" cy="1403100"/>
            <a:chOff x="3863714" y="1986898"/>
            <a:chExt cx="1306764" cy="1403100"/>
          </a:xfrm>
        </p:grpSpPr>
        <p:pic>
          <p:nvPicPr>
            <p:cNvPr id="17" name="Graphic 16">
              <a:extLst>
                <a:ext uri="{FF2B5EF4-FFF2-40B4-BE49-F238E27FC236}">
                  <a16:creationId xmlns:a16="http://schemas.microsoft.com/office/drawing/2014/main" id="{A14A365E-4BFE-466B-B146-4DE10173328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173683" y="1986898"/>
              <a:ext cx="666361" cy="666361"/>
            </a:xfrm>
            <a:prstGeom prst="rect">
              <a:avLst/>
            </a:prstGeom>
          </p:spPr>
        </p:pic>
        <p:sp>
          <p:nvSpPr>
            <p:cNvPr id="29" name="TextBox 28">
              <a:extLst>
                <a:ext uri="{FF2B5EF4-FFF2-40B4-BE49-F238E27FC236}">
                  <a16:creationId xmlns:a16="http://schemas.microsoft.com/office/drawing/2014/main" id="{C71E9945-25A6-4BB2-86FE-7ED6ACC60F5F}"/>
                </a:ext>
              </a:extLst>
            </p:cNvPr>
            <p:cNvSpPr txBox="1"/>
            <p:nvPr/>
          </p:nvSpPr>
          <p:spPr>
            <a:xfrm>
              <a:off x="3863714" y="3020666"/>
              <a:ext cx="1306764" cy="369332"/>
            </a:xfrm>
            <a:prstGeom prst="rect">
              <a:avLst/>
            </a:prstGeom>
            <a:ln>
              <a:noFill/>
            </a:ln>
          </p:spPr>
          <p:txBody>
            <a:bodyPr wrap="square" rtlCol="0" anchor="ctr">
              <a:spAutoFit/>
            </a:bodyPr>
            <a:lstStyle/>
            <a:p>
              <a:pPr algn="ctr"/>
              <a:r>
                <a:rPr lang="ko-KR" sz="1800">
                  <a:solidFill>
                    <a:schemeClr val="bg1">
                      <a:lumMod val="95000"/>
                    </a:schemeClr>
                  </a:solidFill>
                </a:rPr>
                <a:t>vSphere</a:t>
              </a:r>
            </a:p>
          </p:txBody>
        </p:sp>
      </p:grpSp>
      <p:sp>
        <p:nvSpPr>
          <p:cNvPr id="32" name="Freeform: Shape 31">
            <a:extLst>
              <a:ext uri="{FF2B5EF4-FFF2-40B4-BE49-F238E27FC236}">
                <a16:creationId xmlns:a16="http://schemas.microsoft.com/office/drawing/2014/main" id="{668DFB14-E7EE-4961-AAE1-077BF6FA8EC6}"/>
              </a:ext>
            </a:extLst>
          </p:cNvPr>
          <p:cNvSpPr/>
          <p:nvPr/>
        </p:nvSpPr>
        <p:spPr bwMode="auto">
          <a:xfrm rot="10800000">
            <a:off x="4661942" y="2981810"/>
            <a:ext cx="1469036" cy="239843"/>
          </a:xfrm>
          <a:custGeom>
            <a:avLst/>
            <a:gdLst>
              <a:gd name="connsiteX0" fmla="*/ 0 w 1566472"/>
              <a:gd name="connsiteY0" fmla="*/ 0 h 239843"/>
              <a:gd name="connsiteX1" fmla="*/ 1566472 w 1566472"/>
              <a:gd name="connsiteY1" fmla="*/ 0 h 239843"/>
              <a:gd name="connsiteX2" fmla="*/ 1566472 w 1566472"/>
              <a:gd name="connsiteY2" fmla="*/ 239843 h 239843"/>
            </a:gdLst>
            <a:ahLst/>
            <a:cxnLst>
              <a:cxn ang="0">
                <a:pos x="connsiteX0" y="connsiteY0"/>
              </a:cxn>
              <a:cxn ang="0">
                <a:pos x="connsiteX1" y="connsiteY1"/>
              </a:cxn>
              <a:cxn ang="0">
                <a:pos x="connsiteX2" y="connsiteY2"/>
              </a:cxn>
            </a:cxnLst>
            <a:rect l="l" t="t" r="r" b="b"/>
            <a:pathLst>
              <a:path w="1566472" h="239843">
                <a:moveTo>
                  <a:pt x="0" y="0"/>
                </a:moveTo>
                <a:lnTo>
                  <a:pt x="1566472" y="0"/>
                </a:lnTo>
                <a:lnTo>
                  <a:pt x="1566472" y="239843"/>
                </a:lnTo>
              </a:path>
            </a:pathLst>
          </a:custGeom>
          <a:noFill/>
          <a:ln w="12700">
            <a:gradFill>
              <a:gsLst>
                <a:gs pos="0">
                  <a:schemeClr val="bg1">
                    <a:alpha val="0"/>
                  </a:schemeClr>
                </a:gs>
                <a:gs pos="100000">
                  <a:schemeClr val="bg1"/>
                </a:gs>
              </a:gsLst>
              <a:lin ang="0" scaled="0"/>
            </a:gra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sp>
        <p:nvSpPr>
          <p:cNvPr id="33" name="Freeform: Shape 32">
            <a:extLst>
              <a:ext uri="{FF2B5EF4-FFF2-40B4-BE49-F238E27FC236}">
                <a16:creationId xmlns:a16="http://schemas.microsoft.com/office/drawing/2014/main" id="{4F8ACFCB-6FF9-43DC-8E2F-1B804744805E}"/>
              </a:ext>
            </a:extLst>
          </p:cNvPr>
          <p:cNvSpPr/>
          <p:nvPr/>
        </p:nvSpPr>
        <p:spPr bwMode="auto">
          <a:xfrm rot="10800000" flipH="1">
            <a:off x="2848132" y="2981810"/>
            <a:ext cx="1497768" cy="239843"/>
          </a:xfrm>
          <a:custGeom>
            <a:avLst/>
            <a:gdLst>
              <a:gd name="connsiteX0" fmla="*/ 0 w 1566472"/>
              <a:gd name="connsiteY0" fmla="*/ 0 h 239843"/>
              <a:gd name="connsiteX1" fmla="*/ 1566472 w 1566472"/>
              <a:gd name="connsiteY1" fmla="*/ 0 h 239843"/>
              <a:gd name="connsiteX2" fmla="*/ 1566472 w 1566472"/>
              <a:gd name="connsiteY2" fmla="*/ 239843 h 239843"/>
            </a:gdLst>
            <a:ahLst/>
            <a:cxnLst>
              <a:cxn ang="0">
                <a:pos x="connsiteX0" y="connsiteY0"/>
              </a:cxn>
              <a:cxn ang="0">
                <a:pos x="connsiteX1" y="connsiteY1"/>
              </a:cxn>
              <a:cxn ang="0">
                <a:pos x="connsiteX2" y="connsiteY2"/>
              </a:cxn>
            </a:cxnLst>
            <a:rect l="l" t="t" r="r" b="b"/>
            <a:pathLst>
              <a:path w="1566472" h="239843">
                <a:moveTo>
                  <a:pt x="0" y="0"/>
                </a:moveTo>
                <a:lnTo>
                  <a:pt x="1566472" y="0"/>
                </a:lnTo>
                <a:lnTo>
                  <a:pt x="1566472" y="239843"/>
                </a:lnTo>
              </a:path>
            </a:pathLst>
          </a:custGeom>
          <a:noFill/>
          <a:ln w="12700">
            <a:gradFill>
              <a:gsLst>
                <a:gs pos="0">
                  <a:schemeClr val="bg1">
                    <a:alpha val="0"/>
                  </a:schemeClr>
                </a:gs>
                <a:gs pos="100000">
                  <a:schemeClr val="bg1"/>
                </a:gs>
              </a:gsLst>
              <a:lin ang="0" scaled="0"/>
            </a:gra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sp>
        <p:nvSpPr>
          <p:cNvPr id="27" name="Freeform: Shape 26">
            <a:extLst>
              <a:ext uri="{FF2B5EF4-FFF2-40B4-BE49-F238E27FC236}">
                <a16:creationId xmlns:a16="http://schemas.microsoft.com/office/drawing/2014/main" id="{53DA4428-9826-4252-94DE-DFD861F3EB69}"/>
              </a:ext>
            </a:extLst>
          </p:cNvPr>
          <p:cNvSpPr/>
          <p:nvPr/>
        </p:nvSpPr>
        <p:spPr bwMode="auto">
          <a:xfrm>
            <a:off x="2848132" y="1958278"/>
            <a:ext cx="1469036" cy="239843"/>
          </a:xfrm>
          <a:custGeom>
            <a:avLst/>
            <a:gdLst>
              <a:gd name="connsiteX0" fmla="*/ 0 w 1566472"/>
              <a:gd name="connsiteY0" fmla="*/ 0 h 239843"/>
              <a:gd name="connsiteX1" fmla="*/ 1566472 w 1566472"/>
              <a:gd name="connsiteY1" fmla="*/ 0 h 239843"/>
              <a:gd name="connsiteX2" fmla="*/ 1566472 w 1566472"/>
              <a:gd name="connsiteY2" fmla="*/ 239843 h 239843"/>
            </a:gdLst>
            <a:ahLst/>
            <a:cxnLst>
              <a:cxn ang="0">
                <a:pos x="connsiteX0" y="connsiteY0"/>
              </a:cxn>
              <a:cxn ang="0">
                <a:pos x="connsiteX1" y="connsiteY1"/>
              </a:cxn>
              <a:cxn ang="0">
                <a:pos x="connsiteX2" y="connsiteY2"/>
              </a:cxn>
            </a:cxnLst>
            <a:rect l="l" t="t" r="r" b="b"/>
            <a:pathLst>
              <a:path w="1566472" h="239843">
                <a:moveTo>
                  <a:pt x="0" y="0"/>
                </a:moveTo>
                <a:lnTo>
                  <a:pt x="1566472" y="0"/>
                </a:lnTo>
                <a:lnTo>
                  <a:pt x="1566472" y="239843"/>
                </a:lnTo>
              </a:path>
            </a:pathLst>
          </a:custGeom>
          <a:noFill/>
          <a:ln w="12700">
            <a:gradFill>
              <a:gsLst>
                <a:gs pos="0">
                  <a:schemeClr val="bg1">
                    <a:alpha val="0"/>
                  </a:schemeClr>
                </a:gs>
                <a:gs pos="100000">
                  <a:schemeClr val="bg1"/>
                </a:gs>
              </a:gsLst>
              <a:lin ang="0" scaled="0"/>
            </a:gra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sp>
        <p:nvSpPr>
          <p:cNvPr id="28" name="Freeform: Shape 27">
            <a:extLst>
              <a:ext uri="{FF2B5EF4-FFF2-40B4-BE49-F238E27FC236}">
                <a16:creationId xmlns:a16="http://schemas.microsoft.com/office/drawing/2014/main" id="{EB806744-D695-41A2-BB7F-FCB7664FE37D}"/>
              </a:ext>
            </a:extLst>
          </p:cNvPr>
          <p:cNvSpPr/>
          <p:nvPr/>
        </p:nvSpPr>
        <p:spPr bwMode="auto">
          <a:xfrm flipH="1">
            <a:off x="4633210" y="1958278"/>
            <a:ext cx="1497768" cy="239843"/>
          </a:xfrm>
          <a:custGeom>
            <a:avLst/>
            <a:gdLst>
              <a:gd name="connsiteX0" fmla="*/ 0 w 1566472"/>
              <a:gd name="connsiteY0" fmla="*/ 0 h 239843"/>
              <a:gd name="connsiteX1" fmla="*/ 1566472 w 1566472"/>
              <a:gd name="connsiteY1" fmla="*/ 0 h 239843"/>
              <a:gd name="connsiteX2" fmla="*/ 1566472 w 1566472"/>
              <a:gd name="connsiteY2" fmla="*/ 239843 h 239843"/>
            </a:gdLst>
            <a:ahLst/>
            <a:cxnLst>
              <a:cxn ang="0">
                <a:pos x="connsiteX0" y="connsiteY0"/>
              </a:cxn>
              <a:cxn ang="0">
                <a:pos x="connsiteX1" y="connsiteY1"/>
              </a:cxn>
              <a:cxn ang="0">
                <a:pos x="connsiteX2" y="connsiteY2"/>
              </a:cxn>
            </a:cxnLst>
            <a:rect l="l" t="t" r="r" b="b"/>
            <a:pathLst>
              <a:path w="1566472" h="239843">
                <a:moveTo>
                  <a:pt x="0" y="0"/>
                </a:moveTo>
                <a:lnTo>
                  <a:pt x="1566472" y="0"/>
                </a:lnTo>
                <a:lnTo>
                  <a:pt x="1566472" y="239843"/>
                </a:lnTo>
              </a:path>
            </a:pathLst>
          </a:custGeom>
          <a:noFill/>
          <a:ln w="12700">
            <a:gradFill>
              <a:gsLst>
                <a:gs pos="100000">
                  <a:schemeClr val="bg1"/>
                </a:gs>
                <a:gs pos="0">
                  <a:schemeClr val="bg1">
                    <a:alpha val="0"/>
                  </a:schemeClr>
                </a:gs>
              </a:gsLst>
              <a:lin ang="0" scaled="0"/>
            </a:gra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sp>
        <p:nvSpPr>
          <p:cNvPr id="24" name="Content Placeholder 1">
            <a:extLst>
              <a:ext uri="{FF2B5EF4-FFF2-40B4-BE49-F238E27FC236}">
                <a16:creationId xmlns:a16="http://schemas.microsoft.com/office/drawing/2014/main" id="{5EAE6707-4F92-4EE6-80DA-4F8A4446E795}"/>
              </a:ext>
            </a:extLst>
          </p:cNvPr>
          <p:cNvSpPr txBox="1">
            <a:spLocks/>
          </p:cNvSpPr>
          <p:nvPr/>
        </p:nvSpPr>
        <p:spPr>
          <a:xfrm>
            <a:off x="461962" y="858950"/>
            <a:ext cx="8229601" cy="439914"/>
          </a:xfrm>
          <a:prstGeom prst="rect">
            <a:avLst/>
          </a:prstGeom>
        </p:spPr>
        <p:txBody>
          <a:bodyPr vert="horz" wrap="square" lIns="0" tIns="0" rIns="0" bIns="0" rtlCol="0" anchor="ctr">
            <a:noAutofit/>
          </a:bodyPr>
          <a:lstStyle>
            <a:lvl1pPr marL="271457" indent="-271457" algn="l" defTabSz="686030" rtl="0" eaLnBrk="1" latinLnBrk="0" hangingPunct="1">
              <a:lnSpc>
                <a:spcPct val="100000"/>
              </a:lnSpc>
              <a:spcBef>
                <a:spcPts val="0"/>
              </a:spcBef>
              <a:buSzPct val="90000"/>
              <a:buFont typeface="Arial" pitchFamily="34" charset="0"/>
              <a:buChar char="•"/>
              <a:defRPr sz="2400" kern="1200" spc="0" baseline="0">
                <a:solidFill>
                  <a:schemeClr val="tx1">
                    <a:lumMod val="50000"/>
                    <a:lumOff val="50000"/>
                  </a:schemeClr>
                </a:solidFill>
                <a:latin typeface="+mn-lt"/>
                <a:ea typeface="+mn-ea"/>
                <a:cs typeface="+mn-cs"/>
              </a:defRPr>
            </a:lvl1pPr>
            <a:lvl2pPr marL="266693" indent="-266693" algn="l" defTabSz="686030" rtl="0" eaLnBrk="1" latinLnBrk="0" hangingPunct="1">
              <a:lnSpc>
                <a:spcPct val="100000"/>
              </a:lnSpc>
              <a:spcBef>
                <a:spcPts val="0"/>
              </a:spcBef>
              <a:buClr>
                <a:schemeClr val="tx1">
                  <a:lumMod val="50000"/>
                  <a:lumOff val="50000"/>
                </a:schemeClr>
              </a:buClr>
              <a:buSzPct val="90000"/>
              <a:buFont typeface="Arial" pitchFamily="34" charset="0"/>
              <a:buChar char="•"/>
              <a:tabLst/>
              <a:defRPr sz="2000" kern="1200" spc="0" baseline="0">
                <a:solidFill>
                  <a:schemeClr val="tx1">
                    <a:lumMod val="50000"/>
                    <a:lumOff val="50000"/>
                  </a:schemeClr>
                </a:solidFill>
                <a:latin typeface="+mn-lt"/>
                <a:ea typeface="+mn-ea"/>
                <a:cs typeface="+mn-cs"/>
              </a:defRPr>
            </a:lvl2pPr>
            <a:lvl3pPr marL="686057" indent="-213202" algn="l" defTabSz="686030" rtl="0" eaLnBrk="1" latinLnBrk="0" hangingPunct="1">
              <a:lnSpc>
                <a:spcPct val="90000"/>
              </a:lnSpc>
              <a:spcBef>
                <a:spcPct val="20000"/>
              </a:spcBef>
              <a:buSzPct val="90000"/>
              <a:buFont typeface="Arial" pitchFamily="34" charset="0"/>
              <a:buChar char="•"/>
              <a:defRPr sz="1800" kern="1200" spc="0" baseline="0">
                <a:gradFill flip="none" rotWithShape="1">
                  <a:gsLst>
                    <a:gs pos="0">
                      <a:schemeClr val="bg1">
                        <a:lumMod val="50000"/>
                      </a:schemeClr>
                    </a:gs>
                    <a:gs pos="100000">
                      <a:schemeClr val="bg1">
                        <a:lumMod val="50000"/>
                      </a:schemeClr>
                    </a:gs>
                  </a:gsLst>
                  <a:lin ang="16200000" scaled="0"/>
                  <a:tileRect/>
                </a:gradFill>
                <a:latin typeface="+mn-lt"/>
                <a:ea typeface="+mn-ea"/>
                <a:cs typeface="+mn-cs"/>
              </a:defRPr>
            </a:lvl3pPr>
            <a:lvl4pPr marL="1112462" indent="-167942" algn="l" defTabSz="686030" rtl="0" eaLnBrk="1" latinLnBrk="0" hangingPunct="1">
              <a:lnSpc>
                <a:spcPct val="90000"/>
              </a:lnSpc>
              <a:spcBef>
                <a:spcPct val="20000"/>
              </a:spcBef>
              <a:buSzPct val="90000"/>
              <a:buFont typeface="Arial" pitchFamily="34" charset="0"/>
              <a:buChar char="•"/>
              <a:tabLst>
                <a:tab pos="686057" algn="l"/>
              </a:tabLst>
              <a:defRPr sz="1400" kern="1200" spc="0">
                <a:gradFill flip="none" rotWithShape="1">
                  <a:gsLst>
                    <a:gs pos="0">
                      <a:schemeClr val="bg1">
                        <a:lumMod val="50000"/>
                      </a:schemeClr>
                    </a:gs>
                    <a:gs pos="100000">
                      <a:schemeClr val="bg1">
                        <a:lumMod val="50000"/>
                      </a:schemeClr>
                    </a:gs>
                  </a:gsLst>
                  <a:lin ang="16200000" scaled="0"/>
                  <a:tileRect/>
                </a:gradFill>
                <a:latin typeface="+mn-lt"/>
                <a:ea typeface="+mn-ea"/>
                <a:cs typeface="+mn-cs"/>
              </a:defRPr>
            </a:lvl4pPr>
            <a:lvl5pPr marL="1285167" indent="-172706" algn="l" defTabSz="686030" rtl="0" eaLnBrk="1" latinLnBrk="0" hangingPunct="1">
              <a:lnSpc>
                <a:spcPct val="90000"/>
              </a:lnSpc>
              <a:spcBef>
                <a:spcPct val="20000"/>
              </a:spcBef>
              <a:buSzPct val="90000"/>
              <a:buFont typeface="Arial" pitchFamily="34" charset="0"/>
              <a:buChar char="•"/>
              <a:defRPr sz="1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1886582"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596"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612"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627"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lvl="0" indent="0" algn="ctr">
              <a:buNone/>
              <a:defRPr/>
            </a:pPr>
            <a:r>
              <a:rPr lang="en-US" altLang="ko-KR" sz="1400" b="1" dirty="0">
                <a:solidFill>
                  <a:schemeClr val="bg1"/>
                </a:solidFill>
                <a:latin typeface="맑은 고딕" panose="020B0503020000020004" pitchFamily="50" charset="-127"/>
                <a:ea typeface="맑은 고딕" panose="020B0503020000020004" pitchFamily="50" charset="-127"/>
              </a:rPr>
              <a:t>Any </a:t>
            </a:r>
            <a:r>
              <a:rPr lang="ko-KR" altLang="en-US" sz="1400" b="1" dirty="0">
                <a:solidFill>
                  <a:schemeClr val="bg1"/>
                </a:solidFill>
                <a:latin typeface="맑은 고딕" panose="020B0503020000020004" pitchFamily="50" charset="-127"/>
                <a:ea typeface="맑은 고딕" panose="020B0503020000020004" pitchFamily="50" charset="-127"/>
              </a:rPr>
              <a:t>데이터</a:t>
            </a:r>
            <a:r>
              <a:rPr lang="en-US" altLang="ko-KR" sz="1400" b="1" dirty="0">
                <a:solidFill>
                  <a:schemeClr val="bg1"/>
                </a:solidFill>
                <a:latin typeface="맑은 고딕" panose="020B0503020000020004" pitchFamily="50" charset="-127"/>
                <a:ea typeface="맑은 고딕" panose="020B0503020000020004" pitchFamily="50" charset="-127"/>
              </a:rPr>
              <a:t> to </a:t>
            </a:r>
            <a:r>
              <a:rPr lang="en-US" altLang="ko-KR" sz="1400" b="1" dirty="0">
                <a:solidFill>
                  <a:srgbClr val="00E296"/>
                </a:solidFill>
                <a:latin typeface="맑은 고딕" panose="020B0503020000020004" pitchFamily="50" charset="-127"/>
                <a:ea typeface="맑은 고딕" panose="020B0503020000020004" pitchFamily="50" charset="-127"/>
              </a:rPr>
              <a:t>vSphere</a:t>
            </a:r>
            <a:r>
              <a:rPr lang="ko-KR" altLang="en-US" sz="1400" b="1" dirty="0">
                <a:solidFill>
                  <a:schemeClr val="bg1"/>
                </a:solidFill>
                <a:latin typeface="맑은 고딕" panose="020B0503020000020004" pitchFamily="50" charset="-127"/>
                <a:ea typeface="맑은 고딕" panose="020B0503020000020004" pitchFamily="50" charset="-127"/>
              </a:rPr>
              <a:t>로 수분 이내 즉시 복구</a:t>
            </a:r>
            <a:endParaRPr lang="en-US" altLang="ko-KR" sz="1400" b="1" dirty="0">
              <a:solidFill>
                <a:srgbClr val="00E296"/>
              </a:solidFill>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39912348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childTnLst>
                          </p:cTn>
                        </p:par>
                        <p:par>
                          <p:cTn id="20" fill="hold">
                            <p:stCondLst>
                              <p:cond delay="2000"/>
                            </p:stCondLst>
                            <p:childTnLst>
                              <p:par>
                                <p:cTn id="21" presetID="22" presetClass="entr" presetSubtype="2" fill="hold" grpId="0" nodeType="afterEffect">
                                  <p:stCondLst>
                                    <p:cond delay="0"/>
                                  </p:stCondLst>
                                  <p:childTnLst>
                                    <p:set>
                                      <p:cBhvr>
                                        <p:cTn id="22" dur="1" fill="hold">
                                          <p:stCondLst>
                                            <p:cond delay="0"/>
                                          </p:stCondLst>
                                        </p:cTn>
                                        <p:tgtEl>
                                          <p:spTgt spid="32"/>
                                        </p:tgtEl>
                                        <p:attrNameLst>
                                          <p:attrName>style.visibility</p:attrName>
                                        </p:attrNameLst>
                                      </p:cBhvr>
                                      <p:to>
                                        <p:strVal val="visible"/>
                                      </p:to>
                                    </p:set>
                                    <p:animEffect transition="in" filter="wipe(right)">
                                      <p:cBhvr>
                                        <p:cTn id="23" dur="500"/>
                                        <p:tgtEl>
                                          <p:spTgt spid="32"/>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33"/>
                                        </p:tgtEl>
                                        <p:attrNameLst>
                                          <p:attrName>style.visibility</p:attrName>
                                        </p:attrNameLst>
                                      </p:cBhvr>
                                      <p:to>
                                        <p:strVal val="visible"/>
                                      </p:to>
                                    </p:set>
                                    <p:animEffect transition="in" filter="wipe(left)">
                                      <p:cBhvr>
                                        <p:cTn id="26" dur="500"/>
                                        <p:tgtEl>
                                          <p:spTgt spid="33"/>
                                        </p:tgtEl>
                                      </p:cBhvr>
                                    </p:animEffect>
                                  </p:childTnLst>
                                </p:cTn>
                              </p:par>
                              <p:par>
                                <p:cTn id="27" presetID="22" presetClass="entr" presetSubtype="8" fill="hold" grpId="0" nodeType="withEffect">
                                  <p:stCondLst>
                                    <p:cond delay="0"/>
                                  </p:stCondLst>
                                  <p:childTnLst>
                                    <p:set>
                                      <p:cBhvr>
                                        <p:cTn id="28" dur="1" fill="hold">
                                          <p:stCondLst>
                                            <p:cond delay="0"/>
                                          </p:stCondLst>
                                        </p:cTn>
                                        <p:tgtEl>
                                          <p:spTgt spid="27"/>
                                        </p:tgtEl>
                                        <p:attrNameLst>
                                          <p:attrName>style.visibility</p:attrName>
                                        </p:attrNameLst>
                                      </p:cBhvr>
                                      <p:to>
                                        <p:strVal val="visible"/>
                                      </p:to>
                                    </p:set>
                                    <p:animEffect transition="in" filter="wipe(left)">
                                      <p:cBhvr>
                                        <p:cTn id="29" dur="500"/>
                                        <p:tgtEl>
                                          <p:spTgt spid="27"/>
                                        </p:tgtEl>
                                      </p:cBhvr>
                                    </p:animEffect>
                                  </p:childTnLst>
                                </p:cTn>
                              </p:par>
                              <p:par>
                                <p:cTn id="30" presetID="22" presetClass="entr" presetSubtype="2" fill="hold" grpId="0" nodeType="withEffect">
                                  <p:stCondLst>
                                    <p:cond delay="0"/>
                                  </p:stCondLst>
                                  <p:childTnLst>
                                    <p:set>
                                      <p:cBhvr>
                                        <p:cTn id="31" dur="1" fill="hold">
                                          <p:stCondLst>
                                            <p:cond delay="0"/>
                                          </p:stCondLst>
                                        </p:cTn>
                                        <p:tgtEl>
                                          <p:spTgt spid="28"/>
                                        </p:tgtEl>
                                        <p:attrNameLst>
                                          <p:attrName>style.visibility</p:attrName>
                                        </p:attrNameLst>
                                      </p:cBhvr>
                                      <p:to>
                                        <p:strVal val="visible"/>
                                      </p:to>
                                    </p:set>
                                    <p:animEffect transition="in" filter="wipe(right)">
                                      <p:cBhvr>
                                        <p:cTn id="32" dur="500"/>
                                        <p:tgtEl>
                                          <p:spTgt spid="28"/>
                                        </p:tgtEl>
                                      </p:cBhvr>
                                    </p:animEffect>
                                  </p:childTnLst>
                                </p:cTn>
                              </p:par>
                            </p:childTnLst>
                          </p:cTn>
                        </p:par>
                        <p:par>
                          <p:cTn id="33" fill="hold">
                            <p:stCondLst>
                              <p:cond delay="2500"/>
                            </p:stCondLst>
                            <p:childTnLst>
                              <p:par>
                                <p:cTn id="34" presetID="10" presetClass="entr" presetSubtype="0" fill="hold" nodeType="after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fade">
                                      <p:cBhvr>
                                        <p:cTn id="36" dur="500"/>
                                        <p:tgtEl>
                                          <p:spTgt spid="12"/>
                                        </p:tgtEl>
                                      </p:cBhvr>
                                    </p:animEffect>
                                  </p:childTnLst>
                                </p:cTn>
                              </p:par>
                            </p:childTnLst>
                          </p:cTn>
                        </p:par>
                        <p:par>
                          <p:cTn id="37" fill="hold">
                            <p:stCondLst>
                              <p:cond delay="3000"/>
                            </p:stCondLst>
                            <p:childTnLst>
                              <p:par>
                                <p:cTn id="38" presetID="10" presetClass="entr" presetSubtype="0" fill="hold" grpId="0" nodeType="afterEffect">
                                  <p:stCondLst>
                                    <p:cond delay="0"/>
                                  </p:stCondLst>
                                  <p:childTnLst>
                                    <p:set>
                                      <p:cBhvr>
                                        <p:cTn id="39" dur="1" fill="hold">
                                          <p:stCondLst>
                                            <p:cond delay="0"/>
                                          </p:stCondLst>
                                        </p:cTn>
                                        <p:tgtEl>
                                          <p:spTgt spid="9"/>
                                        </p:tgtEl>
                                        <p:attrNameLst>
                                          <p:attrName>style.visibility</p:attrName>
                                        </p:attrNameLst>
                                      </p:cBhvr>
                                      <p:to>
                                        <p:strVal val="visible"/>
                                      </p:to>
                                    </p:set>
                                    <p:animEffect transition="in" filter="fade">
                                      <p:cBhvr>
                                        <p:cTn id="4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32" grpId="0" animBg="1"/>
      <p:bldP spid="33" grpId="0" animBg="1"/>
      <p:bldP spid="27" grpId="0" animBg="1"/>
      <p:bldP spid="28"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3" name="Google Shape;1150;p52">
            <a:extLst>
              <a:ext uri="{FF2B5EF4-FFF2-40B4-BE49-F238E27FC236}">
                <a16:creationId xmlns:a16="http://schemas.microsoft.com/office/drawing/2014/main" id="{A965809B-94C6-4FBB-BC17-63D0FF9C06DC}"/>
              </a:ext>
            </a:extLst>
          </p:cNvPr>
          <p:cNvGrpSpPr/>
          <p:nvPr/>
        </p:nvGrpSpPr>
        <p:grpSpPr>
          <a:xfrm>
            <a:off x="1497968" y="1417477"/>
            <a:ext cx="493419" cy="493419"/>
            <a:chOff x="2496779" y="1417477"/>
            <a:chExt cx="493419" cy="493419"/>
          </a:xfrm>
          <a:noFill/>
        </p:grpSpPr>
        <p:sp>
          <p:nvSpPr>
            <p:cNvPr id="94" name="Freeform: Shape 93">
              <a:extLst>
                <a:ext uri="{FF2B5EF4-FFF2-40B4-BE49-F238E27FC236}">
                  <a16:creationId xmlns:a16="http://schemas.microsoft.com/office/drawing/2014/main" id="{5B86B252-E9FD-497E-9DAE-5B7D24512FA2}"/>
                </a:ext>
              </a:extLst>
            </p:cNvPr>
            <p:cNvSpPr/>
            <p:nvPr/>
          </p:nvSpPr>
          <p:spPr>
            <a:xfrm>
              <a:off x="2495369" y="1417477"/>
              <a:ext cx="394735" cy="394735"/>
            </a:xfrm>
            <a:custGeom>
              <a:avLst/>
              <a:gdLst>
                <a:gd name="connsiteX0" fmla="*/ 397555 w 394735"/>
                <a:gd name="connsiteY0" fmla="*/ 398965 h 394735"/>
                <a:gd name="connsiteX1" fmla="*/ 0 w 394735"/>
                <a:gd name="connsiteY1" fmla="*/ 397555 h 394735"/>
                <a:gd name="connsiteX2" fmla="*/ 1410 w 394735"/>
                <a:gd name="connsiteY2" fmla="*/ 0 h 394735"/>
                <a:gd name="connsiteX3" fmla="*/ 398965 w 394735"/>
                <a:gd name="connsiteY3" fmla="*/ 1410 h 394735"/>
                <a:gd name="connsiteX4" fmla="*/ 397555 w 394735"/>
                <a:gd name="connsiteY4" fmla="*/ 398965 h 3947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735" h="394735">
                  <a:moveTo>
                    <a:pt x="397555" y="398965"/>
                  </a:moveTo>
                  <a:lnTo>
                    <a:pt x="0" y="397555"/>
                  </a:lnTo>
                  <a:lnTo>
                    <a:pt x="1410" y="0"/>
                  </a:lnTo>
                  <a:lnTo>
                    <a:pt x="398965" y="1410"/>
                  </a:lnTo>
                  <a:lnTo>
                    <a:pt x="397555" y="398965"/>
                  </a:lnTo>
                  <a:close/>
                </a:path>
              </a:pathLst>
            </a:custGeom>
            <a:solidFill>
              <a:schemeClr val="bg1"/>
            </a:solidFill>
            <a:ln w="13879" cap="flat">
              <a:noFill/>
              <a:prstDash val="solid"/>
              <a:miter/>
            </a:ln>
          </p:spPr>
          <p:txBody>
            <a:bodyPr rtlCol="0" anchor="ctr"/>
            <a:lstStyle/>
            <a:p>
              <a:endParaRPr lang="ru-RU"/>
            </a:p>
          </p:txBody>
        </p:sp>
        <p:sp>
          <p:nvSpPr>
            <p:cNvPr id="95" name="Freeform: Shape 94">
              <a:extLst>
                <a:ext uri="{FF2B5EF4-FFF2-40B4-BE49-F238E27FC236}">
                  <a16:creationId xmlns:a16="http://schemas.microsoft.com/office/drawing/2014/main" id="{02DB7587-FF97-4162-8E1E-06E18A29041B}"/>
                </a:ext>
              </a:extLst>
            </p:cNvPr>
            <p:cNvSpPr/>
            <p:nvPr/>
          </p:nvSpPr>
          <p:spPr>
            <a:xfrm>
              <a:off x="2577136" y="1558454"/>
              <a:ext cx="98684" cy="112781"/>
            </a:xfrm>
            <a:custGeom>
              <a:avLst/>
              <a:gdLst>
                <a:gd name="connsiteX0" fmla="*/ 35244 w 98683"/>
                <a:gd name="connsiteY0" fmla="*/ 115601 h 112781"/>
                <a:gd name="connsiteX1" fmla="*/ 0 w 98683"/>
                <a:gd name="connsiteY1" fmla="*/ 0 h 112781"/>
                <a:gd name="connsiteX2" fmla="*/ 28195 w 98683"/>
                <a:gd name="connsiteY2" fmla="*/ 0 h 112781"/>
                <a:gd name="connsiteX3" fmla="*/ 40883 w 98683"/>
                <a:gd name="connsiteY3" fmla="*/ 49342 h 112781"/>
                <a:gd name="connsiteX4" fmla="*/ 50752 w 98683"/>
                <a:gd name="connsiteY4" fmla="*/ 90225 h 112781"/>
                <a:gd name="connsiteX5" fmla="*/ 50752 w 98683"/>
                <a:gd name="connsiteY5" fmla="*/ 90225 h 112781"/>
                <a:gd name="connsiteX6" fmla="*/ 60620 w 98683"/>
                <a:gd name="connsiteY6" fmla="*/ 49342 h 112781"/>
                <a:gd name="connsiteX7" fmla="*/ 74718 w 98683"/>
                <a:gd name="connsiteY7" fmla="*/ 0 h 112781"/>
                <a:gd name="connsiteX8" fmla="*/ 101503 w 98683"/>
                <a:gd name="connsiteY8" fmla="*/ 0 h 112781"/>
                <a:gd name="connsiteX9" fmla="*/ 63440 w 98683"/>
                <a:gd name="connsiteY9" fmla="*/ 115601 h 112781"/>
                <a:gd name="connsiteX10" fmla="*/ 35244 w 98683"/>
                <a:gd name="connsiteY10" fmla="*/ 115601 h 112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8683" h="112781">
                  <a:moveTo>
                    <a:pt x="35244" y="115601"/>
                  </a:moveTo>
                  <a:lnTo>
                    <a:pt x="0" y="0"/>
                  </a:lnTo>
                  <a:lnTo>
                    <a:pt x="28195" y="0"/>
                  </a:lnTo>
                  <a:lnTo>
                    <a:pt x="40883" y="49342"/>
                  </a:lnTo>
                  <a:cubicBezTo>
                    <a:pt x="45113" y="63440"/>
                    <a:pt x="47932" y="77537"/>
                    <a:pt x="50752" y="90225"/>
                  </a:cubicBezTo>
                  <a:lnTo>
                    <a:pt x="50752" y="90225"/>
                  </a:lnTo>
                  <a:cubicBezTo>
                    <a:pt x="53571" y="77537"/>
                    <a:pt x="57801" y="62030"/>
                    <a:pt x="60620" y="49342"/>
                  </a:cubicBezTo>
                  <a:lnTo>
                    <a:pt x="74718" y="0"/>
                  </a:lnTo>
                  <a:lnTo>
                    <a:pt x="101503" y="0"/>
                  </a:lnTo>
                  <a:lnTo>
                    <a:pt x="63440" y="115601"/>
                  </a:lnTo>
                  <a:lnTo>
                    <a:pt x="35244" y="115601"/>
                  </a:lnTo>
                  <a:close/>
                </a:path>
              </a:pathLst>
            </a:custGeom>
            <a:solidFill>
              <a:srgbClr val="003738"/>
            </a:solidFill>
            <a:ln w="13879" cap="flat">
              <a:noFill/>
              <a:prstDash val="solid"/>
              <a:miter/>
            </a:ln>
          </p:spPr>
          <p:txBody>
            <a:bodyPr rtlCol="0" anchor="ctr"/>
            <a:lstStyle/>
            <a:p>
              <a:endParaRPr lang="ru-RU"/>
            </a:p>
          </p:txBody>
        </p:sp>
        <p:sp>
          <p:nvSpPr>
            <p:cNvPr id="96" name="Freeform: Shape 95">
              <a:extLst>
                <a:ext uri="{FF2B5EF4-FFF2-40B4-BE49-F238E27FC236}">
                  <a16:creationId xmlns:a16="http://schemas.microsoft.com/office/drawing/2014/main" id="{45299232-EFB0-4B45-AF26-F526AE8ECD9F}"/>
                </a:ext>
              </a:extLst>
            </p:cNvPr>
            <p:cNvSpPr/>
            <p:nvPr/>
          </p:nvSpPr>
          <p:spPr>
            <a:xfrm>
              <a:off x="2688508" y="1558454"/>
              <a:ext cx="112781" cy="112781"/>
            </a:xfrm>
            <a:custGeom>
              <a:avLst/>
              <a:gdLst>
                <a:gd name="connsiteX0" fmla="*/ 97274 w 112781"/>
                <a:gd name="connsiteY0" fmla="*/ 73308 h 112781"/>
                <a:gd name="connsiteX1" fmla="*/ 95864 w 112781"/>
                <a:gd name="connsiteY1" fmla="*/ 26786 h 112781"/>
                <a:gd name="connsiteX2" fmla="*/ 95864 w 112781"/>
                <a:gd name="connsiteY2" fmla="*/ 26786 h 112781"/>
                <a:gd name="connsiteX3" fmla="*/ 83176 w 112781"/>
                <a:gd name="connsiteY3" fmla="*/ 71898 h 112781"/>
                <a:gd name="connsiteX4" fmla="*/ 69079 w 112781"/>
                <a:gd name="connsiteY4" fmla="*/ 117011 h 112781"/>
                <a:gd name="connsiteX5" fmla="*/ 49342 w 112781"/>
                <a:gd name="connsiteY5" fmla="*/ 117011 h 112781"/>
                <a:gd name="connsiteX6" fmla="*/ 38064 w 112781"/>
                <a:gd name="connsiteY6" fmla="*/ 71898 h 112781"/>
                <a:gd name="connsiteX7" fmla="*/ 28195 w 112781"/>
                <a:gd name="connsiteY7" fmla="*/ 26786 h 112781"/>
                <a:gd name="connsiteX8" fmla="*/ 28195 w 112781"/>
                <a:gd name="connsiteY8" fmla="*/ 26786 h 112781"/>
                <a:gd name="connsiteX9" fmla="*/ 26786 w 112781"/>
                <a:gd name="connsiteY9" fmla="*/ 73308 h 112781"/>
                <a:gd name="connsiteX10" fmla="*/ 23966 w 112781"/>
                <a:gd name="connsiteY10" fmla="*/ 115601 h 112781"/>
                <a:gd name="connsiteX11" fmla="*/ 0 w 112781"/>
                <a:gd name="connsiteY11" fmla="*/ 115601 h 112781"/>
                <a:gd name="connsiteX12" fmla="*/ 7049 w 112781"/>
                <a:gd name="connsiteY12" fmla="*/ 0 h 112781"/>
                <a:gd name="connsiteX13" fmla="*/ 40883 w 112781"/>
                <a:gd name="connsiteY13" fmla="*/ 0 h 112781"/>
                <a:gd name="connsiteX14" fmla="*/ 52161 w 112781"/>
                <a:gd name="connsiteY14" fmla="*/ 36654 h 112781"/>
                <a:gd name="connsiteX15" fmla="*/ 62030 w 112781"/>
                <a:gd name="connsiteY15" fmla="*/ 76128 h 112781"/>
                <a:gd name="connsiteX16" fmla="*/ 62030 w 112781"/>
                <a:gd name="connsiteY16" fmla="*/ 76128 h 112781"/>
                <a:gd name="connsiteX17" fmla="*/ 73308 w 112781"/>
                <a:gd name="connsiteY17" fmla="*/ 36654 h 112781"/>
                <a:gd name="connsiteX18" fmla="*/ 84586 w 112781"/>
                <a:gd name="connsiteY18" fmla="*/ 0 h 112781"/>
                <a:gd name="connsiteX19" fmla="*/ 117011 w 112781"/>
                <a:gd name="connsiteY19" fmla="*/ 0 h 112781"/>
                <a:gd name="connsiteX20" fmla="*/ 122650 w 112781"/>
                <a:gd name="connsiteY20" fmla="*/ 115601 h 112781"/>
                <a:gd name="connsiteX21" fmla="*/ 98684 w 112781"/>
                <a:gd name="connsiteY21" fmla="*/ 115601 h 112781"/>
                <a:gd name="connsiteX22" fmla="*/ 97274 w 112781"/>
                <a:gd name="connsiteY22" fmla="*/ 73308 h 112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12781" h="112781">
                  <a:moveTo>
                    <a:pt x="97274" y="73308"/>
                  </a:moveTo>
                  <a:cubicBezTo>
                    <a:pt x="97274" y="59210"/>
                    <a:pt x="95864" y="39474"/>
                    <a:pt x="95864" y="26786"/>
                  </a:cubicBezTo>
                  <a:lnTo>
                    <a:pt x="95864" y="26786"/>
                  </a:lnTo>
                  <a:cubicBezTo>
                    <a:pt x="91635" y="39474"/>
                    <a:pt x="87406" y="57801"/>
                    <a:pt x="83176" y="71898"/>
                  </a:cubicBezTo>
                  <a:lnTo>
                    <a:pt x="69079" y="117011"/>
                  </a:lnTo>
                  <a:lnTo>
                    <a:pt x="49342" y="117011"/>
                  </a:lnTo>
                  <a:lnTo>
                    <a:pt x="38064" y="71898"/>
                  </a:lnTo>
                  <a:cubicBezTo>
                    <a:pt x="35244" y="57801"/>
                    <a:pt x="31015" y="39474"/>
                    <a:pt x="28195" y="26786"/>
                  </a:cubicBezTo>
                  <a:lnTo>
                    <a:pt x="28195" y="26786"/>
                  </a:lnTo>
                  <a:cubicBezTo>
                    <a:pt x="28195" y="39474"/>
                    <a:pt x="26786" y="59210"/>
                    <a:pt x="26786" y="73308"/>
                  </a:cubicBezTo>
                  <a:lnTo>
                    <a:pt x="23966" y="115601"/>
                  </a:lnTo>
                  <a:lnTo>
                    <a:pt x="0" y="115601"/>
                  </a:lnTo>
                  <a:lnTo>
                    <a:pt x="7049" y="0"/>
                  </a:lnTo>
                  <a:lnTo>
                    <a:pt x="40883" y="0"/>
                  </a:lnTo>
                  <a:lnTo>
                    <a:pt x="52161" y="36654"/>
                  </a:lnTo>
                  <a:cubicBezTo>
                    <a:pt x="56391" y="49342"/>
                    <a:pt x="59210" y="63440"/>
                    <a:pt x="62030" y="76128"/>
                  </a:cubicBezTo>
                  <a:lnTo>
                    <a:pt x="62030" y="76128"/>
                  </a:lnTo>
                  <a:cubicBezTo>
                    <a:pt x="64849" y="63440"/>
                    <a:pt x="69079" y="49342"/>
                    <a:pt x="73308" y="36654"/>
                  </a:cubicBezTo>
                  <a:lnTo>
                    <a:pt x="84586" y="0"/>
                  </a:lnTo>
                  <a:lnTo>
                    <a:pt x="117011" y="0"/>
                  </a:lnTo>
                  <a:lnTo>
                    <a:pt x="122650" y="115601"/>
                  </a:lnTo>
                  <a:lnTo>
                    <a:pt x="98684" y="115601"/>
                  </a:lnTo>
                  <a:lnTo>
                    <a:pt x="97274" y="73308"/>
                  </a:lnTo>
                  <a:close/>
                </a:path>
              </a:pathLst>
            </a:custGeom>
            <a:solidFill>
              <a:srgbClr val="003738"/>
            </a:solidFill>
            <a:ln w="13879" cap="flat">
              <a:noFill/>
              <a:prstDash val="solid"/>
              <a:miter/>
            </a:ln>
          </p:spPr>
          <p:txBody>
            <a:bodyPr rtlCol="0" anchor="ctr"/>
            <a:lstStyle/>
            <a:p>
              <a:endParaRPr lang="ru-RU"/>
            </a:p>
          </p:txBody>
        </p:sp>
        <p:sp>
          <p:nvSpPr>
            <p:cNvPr id="97" name="Freeform: Shape 96">
              <a:extLst>
                <a:ext uri="{FF2B5EF4-FFF2-40B4-BE49-F238E27FC236}">
                  <a16:creationId xmlns:a16="http://schemas.microsoft.com/office/drawing/2014/main" id="{C70F9660-8536-417D-BD10-EF621D6D0741}"/>
                </a:ext>
              </a:extLst>
            </p:cNvPr>
            <p:cNvSpPr/>
            <p:nvPr/>
          </p:nvSpPr>
          <p:spPr>
            <a:xfrm>
              <a:off x="2790011" y="1714938"/>
              <a:ext cx="183270" cy="183270"/>
            </a:xfrm>
            <a:custGeom>
              <a:avLst/>
              <a:gdLst>
                <a:gd name="connsiteX0" fmla="*/ 191729 w 183269"/>
                <a:gd name="connsiteY0" fmla="*/ 95864 h 183269"/>
                <a:gd name="connsiteX1" fmla="*/ 95864 w 183269"/>
                <a:gd name="connsiteY1" fmla="*/ 191729 h 183269"/>
                <a:gd name="connsiteX2" fmla="*/ 0 w 183269"/>
                <a:gd name="connsiteY2" fmla="*/ 95864 h 183269"/>
                <a:gd name="connsiteX3" fmla="*/ 95864 w 183269"/>
                <a:gd name="connsiteY3" fmla="*/ 0 h 183269"/>
                <a:gd name="connsiteX4" fmla="*/ 191729 w 183269"/>
                <a:gd name="connsiteY4" fmla="*/ 95864 h 1832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269" h="183269">
                  <a:moveTo>
                    <a:pt x="191729" y="95864"/>
                  </a:moveTo>
                  <a:cubicBezTo>
                    <a:pt x="191729" y="149435"/>
                    <a:pt x="149435" y="191729"/>
                    <a:pt x="95864" y="191729"/>
                  </a:cubicBezTo>
                  <a:cubicBezTo>
                    <a:pt x="42293" y="191729"/>
                    <a:pt x="0" y="149435"/>
                    <a:pt x="0" y="95864"/>
                  </a:cubicBezTo>
                  <a:cubicBezTo>
                    <a:pt x="0" y="42293"/>
                    <a:pt x="42293" y="0"/>
                    <a:pt x="95864" y="0"/>
                  </a:cubicBezTo>
                  <a:cubicBezTo>
                    <a:pt x="149435" y="0"/>
                    <a:pt x="191729" y="42293"/>
                    <a:pt x="191729" y="95864"/>
                  </a:cubicBezTo>
                  <a:close/>
                </a:path>
              </a:pathLst>
            </a:custGeom>
            <a:solidFill>
              <a:srgbClr val="DF8C42"/>
            </a:solidFill>
            <a:ln w="6940" cap="flat">
              <a:solidFill>
                <a:srgbClr val="FFFFFF"/>
              </a:solidFill>
              <a:prstDash val="solid"/>
              <a:miter/>
            </a:ln>
          </p:spPr>
          <p:txBody>
            <a:bodyPr rtlCol="0" anchor="ctr"/>
            <a:lstStyle/>
            <a:p>
              <a:endParaRPr lang="ru-RU"/>
            </a:p>
          </p:txBody>
        </p:sp>
        <p:sp>
          <p:nvSpPr>
            <p:cNvPr id="98" name="Freeform: Shape 97">
              <a:extLst>
                <a:ext uri="{FF2B5EF4-FFF2-40B4-BE49-F238E27FC236}">
                  <a16:creationId xmlns:a16="http://schemas.microsoft.com/office/drawing/2014/main" id="{6C270B8C-5406-4D49-B3D5-04FCE3C42025}"/>
                </a:ext>
              </a:extLst>
            </p:cNvPr>
            <p:cNvSpPr/>
            <p:nvPr/>
          </p:nvSpPr>
          <p:spPr>
            <a:xfrm>
              <a:off x="2856270" y="1765690"/>
              <a:ext cx="70488" cy="84586"/>
            </a:xfrm>
            <a:custGeom>
              <a:avLst/>
              <a:gdLst>
                <a:gd name="connsiteX0" fmla="*/ 0 w 70488"/>
                <a:gd name="connsiteY0" fmla="*/ 0 h 84586"/>
                <a:gd name="connsiteX1" fmla="*/ 0 w 70488"/>
                <a:gd name="connsiteY1" fmla="*/ 87406 h 84586"/>
                <a:gd name="connsiteX2" fmla="*/ 76128 w 70488"/>
                <a:gd name="connsiteY2" fmla="*/ 43703 h 84586"/>
              </a:gdLst>
              <a:ahLst/>
              <a:cxnLst>
                <a:cxn ang="0">
                  <a:pos x="connsiteX0" y="connsiteY0"/>
                </a:cxn>
                <a:cxn ang="0">
                  <a:pos x="connsiteX1" y="connsiteY1"/>
                </a:cxn>
                <a:cxn ang="0">
                  <a:pos x="connsiteX2" y="connsiteY2"/>
                </a:cxn>
              </a:cxnLst>
              <a:rect l="l" t="t" r="r" b="b"/>
              <a:pathLst>
                <a:path w="70488" h="84586">
                  <a:moveTo>
                    <a:pt x="0" y="0"/>
                  </a:moveTo>
                  <a:lnTo>
                    <a:pt x="0" y="87406"/>
                  </a:lnTo>
                  <a:lnTo>
                    <a:pt x="76128" y="43703"/>
                  </a:lnTo>
                  <a:close/>
                </a:path>
              </a:pathLst>
            </a:custGeom>
            <a:noFill/>
            <a:ln w="10409" cap="rnd">
              <a:solidFill>
                <a:srgbClr val="FFFFFF"/>
              </a:solidFill>
              <a:prstDash val="solid"/>
              <a:round/>
            </a:ln>
          </p:spPr>
          <p:txBody>
            <a:bodyPr rtlCol="0" anchor="ctr"/>
            <a:lstStyle/>
            <a:p>
              <a:endParaRPr lang="ru-RU"/>
            </a:p>
          </p:txBody>
        </p:sp>
      </p:grpSp>
      <p:sp>
        <p:nvSpPr>
          <p:cNvPr id="2" name="Title 1">
            <a:extLst>
              <a:ext uri="{FF2B5EF4-FFF2-40B4-BE49-F238E27FC236}">
                <a16:creationId xmlns:a16="http://schemas.microsoft.com/office/drawing/2014/main" id="{A874AE33-EE4B-485F-8C51-4551B52F4DDF}"/>
              </a:ext>
            </a:extLst>
          </p:cNvPr>
          <p:cNvSpPr>
            <a:spLocks noGrp="1"/>
          </p:cNvSpPr>
          <p:nvPr>
            <p:ph type="title"/>
          </p:nvPr>
        </p:nvSpPr>
        <p:spPr>
          <a:xfrm>
            <a:off x="292076" y="128589"/>
            <a:ext cx="8767517" cy="553998"/>
          </a:xfrm>
        </p:spPr>
        <p:txBody>
          <a:bodyPr>
            <a:normAutofit/>
          </a:bodyPr>
          <a:lstStyle/>
          <a:p>
            <a:r>
              <a:rPr lang="ko-KR" altLang="en-US" dirty="0"/>
              <a:t>고속의 </a:t>
            </a:r>
            <a:r>
              <a:rPr lang="ko-KR" altLang="en-US" sz="3600" dirty="0"/>
              <a:t>즉시 복구</a:t>
            </a:r>
            <a:r>
              <a:rPr lang="en-US" altLang="ko-KR" sz="3100" dirty="0"/>
              <a:t>(</a:t>
            </a:r>
            <a:r>
              <a:rPr lang="en-US" sz="3100" dirty="0"/>
              <a:t>Instant VM Recovery)</a:t>
            </a:r>
            <a:endParaRPr lang="en-NL" sz="3200" dirty="0"/>
          </a:p>
        </p:txBody>
      </p:sp>
      <p:cxnSp>
        <p:nvCxnSpPr>
          <p:cNvPr id="45" name="Google Shape;1137;p52">
            <a:extLst>
              <a:ext uri="{FF2B5EF4-FFF2-40B4-BE49-F238E27FC236}">
                <a16:creationId xmlns:a16="http://schemas.microsoft.com/office/drawing/2014/main" id="{17DD8694-0674-46D1-BA40-B576C918DCB5}"/>
              </a:ext>
            </a:extLst>
          </p:cNvPr>
          <p:cNvCxnSpPr/>
          <p:nvPr/>
        </p:nvCxnSpPr>
        <p:spPr>
          <a:xfrm rot="10800000">
            <a:off x="1669075" y="1817841"/>
            <a:ext cx="0" cy="1197790"/>
          </a:xfrm>
          <a:prstGeom prst="straightConnector1">
            <a:avLst/>
          </a:prstGeom>
          <a:noFill/>
          <a:ln w="22225" cap="flat" cmpd="sng">
            <a:solidFill>
              <a:srgbClr val="9D9D9C"/>
            </a:solidFill>
            <a:prstDash val="solid"/>
            <a:round/>
            <a:headEnd type="none" w="sm" len="sm"/>
            <a:tailEnd type="triangle" w="med" len="med"/>
          </a:ln>
        </p:spPr>
      </p:cxnSp>
      <p:cxnSp>
        <p:nvCxnSpPr>
          <p:cNvPr id="46" name="Google Shape;1138;p52">
            <a:extLst>
              <a:ext uri="{FF2B5EF4-FFF2-40B4-BE49-F238E27FC236}">
                <a16:creationId xmlns:a16="http://schemas.microsoft.com/office/drawing/2014/main" id="{94249ACA-3732-4D61-BF00-850BC3C47558}"/>
              </a:ext>
            </a:extLst>
          </p:cNvPr>
          <p:cNvCxnSpPr/>
          <p:nvPr/>
        </p:nvCxnSpPr>
        <p:spPr>
          <a:xfrm rot="10800000">
            <a:off x="1669075" y="1809035"/>
            <a:ext cx="0" cy="1707884"/>
          </a:xfrm>
          <a:prstGeom prst="straightConnector1">
            <a:avLst/>
          </a:prstGeom>
          <a:noFill/>
          <a:ln w="12700" cap="rnd" cmpd="sng">
            <a:solidFill>
              <a:srgbClr val="00E296"/>
            </a:solidFill>
            <a:prstDash val="solid"/>
            <a:round/>
            <a:headEnd type="none" w="sm" len="sm"/>
            <a:tailEnd type="triangle" w="med" len="med"/>
          </a:ln>
        </p:spPr>
      </p:cxnSp>
      <p:cxnSp>
        <p:nvCxnSpPr>
          <p:cNvPr id="47" name="Google Shape;1139;p52">
            <a:extLst>
              <a:ext uri="{FF2B5EF4-FFF2-40B4-BE49-F238E27FC236}">
                <a16:creationId xmlns:a16="http://schemas.microsoft.com/office/drawing/2014/main" id="{D5BF170A-EBD8-4F54-90DF-70A12F8AF380}"/>
              </a:ext>
            </a:extLst>
          </p:cNvPr>
          <p:cNvCxnSpPr/>
          <p:nvPr/>
        </p:nvCxnSpPr>
        <p:spPr>
          <a:xfrm rot="10800000">
            <a:off x="729414" y="1817841"/>
            <a:ext cx="0" cy="1197790"/>
          </a:xfrm>
          <a:prstGeom prst="straightConnector1">
            <a:avLst/>
          </a:prstGeom>
          <a:noFill/>
          <a:ln w="12700" cap="flat" cmpd="sng">
            <a:solidFill>
              <a:schemeClr val="bg1">
                <a:alpha val="40000"/>
              </a:schemeClr>
            </a:solidFill>
            <a:prstDash val="solid"/>
            <a:round/>
            <a:headEnd type="none" w="sm" len="sm"/>
            <a:tailEnd type="triangle" w="med" len="med"/>
          </a:ln>
        </p:spPr>
      </p:cxnSp>
      <p:cxnSp>
        <p:nvCxnSpPr>
          <p:cNvPr id="48" name="Google Shape;1140;p52">
            <a:extLst>
              <a:ext uri="{FF2B5EF4-FFF2-40B4-BE49-F238E27FC236}">
                <a16:creationId xmlns:a16="http://schemas.microsoft.com/office/drawing/2014/main" id="{0E176912-6C40-4AEF-8FF5-5FC295E3084A}"/>
              </a:ext>
            </a:extLst>
          </p:cNvPr>
          <p:cNvCxnSpPr/>
          <p:nvPr/>
        </p:nvCxnSpPr>
        <p:spPr>
          <a:xfrm rot="10800000">
            <a:off x="1198517" y="1817841"/>
            <a:ext cx="0" cy="1197790"/>
          </a:xfrm>
          <a:prstGeom prst="straightConnector1">
            <a:avLst/>
          </a:prstGeom>
          <a:noFill/>
          <a:ln w="12700" cap="flat" cmpd="sng">
            <a:solidFill>
              <a:schemeClr val="bg1">
                <a:alpha val="40000"/>
              </a:schemeClr>
            </a:solidFill>
            <a:prstDash val="solid"/>
            <a:round/>
            <a:headEnd type="none" w="sm" len="sm"/>
            <a:tailEnd type="triangle" w="med" len="med"/>
          </a:ln>
        </p:spPr>
      </p:cxnSp>
      <p:sp>
        <p:nvSpPr>
          <p:cNvPr id="49" name="Google Shape;1141;p52">
            <a:extLst>
              <a:ext uri="{FF2B5EF4-FFF2-40B4-BE49-F238E27FC236}">
                <a16:creationId xmlns:a16="http://schemas.microsoft.com/office/drawing/2014/main" id="{03EE9699-C61A-45E9-AB1F-3BD2CE365821}"/>
              </a:ext>
            </a:extLst>
          </p:cNvPr>
          <p:cNvSpPr/>
          <p:nvPr/>
        </p:nvSpPr>
        <p:spPr>
          <a:xfrm rot="10800000">
            <a:off x="5164487" y="3744183"/>
            <a:ext cx="1524688" cy="104848"/>
          </a:xfrm>
          <a:prstGeom prst="triangle">
            <a:avLst>
              <a:gd name="adj" fmla="val 50000"/>
            </a:avLst>
          </a:prstGeom>
          <a:gradFill>
            <a:gsLst>
              <a:gs pos="100000">
                <a:srgbClr val="BFBFBF"/>
              </a:gs>
              <a:gs pos="0">
                <a:srgbClr val="FFFFFF">
                  <a:alpha val="0"/>
                </a:srgbClr>
              </a:gs>
            </a:gsLst>
            <a:lin ang="16200000" scaled="0"/>
          </a:gradFill>
          <a:ln>
            <a:noFill/>
          </a:ln>
        </p:spPr>
        <p:txBody>
          <a:bodyPr spcFirstLastPara="1" wrap="square" lIns="68575" tIns="34275" rIns="34275" bIns="68575" anchor="b"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350" b="0" i="0" u="none" strike="noStrike" kern="0" cap="none" spc="0" normalizeH="0" baseline="0" noProof="0">
              <a:ln>
                <a:noFill/>
              </a:ln>
              <a:solidFill>
                <a:srgbClr val="595959"/>
              </a:solidFill>
              <a:effectLst/>
              <a:uLnTx/>
              <a:uFillTx/>
              <a:latin typeface="Tahoma"/>
              <a:ea typeface="Tahoma"/>
              <a:cs typeface="Tahoma"/>
              <a:sym typeface="Tahoma"/>
            </a:endParaRPr>
          </a:p>
        </p:txBody>
      </p:sp>
      <p:sp>
        <p:nvSpPr>
          <p:cNvPr id="50" name="Google Shape;1142;p52">
            <a:extLst>
              <a:ext uri="{FF2B5EF4-FFF2-40B4-BE49-F238E27FC236}">
                <a16:creationId xmlns:a16="http://schemas.microsoft.com/office/drawing/2014/main" id="{955AB5B7-F1B5-4C86-AB03-0AFE3142DB00}"/>
              </a:ext>
            </a:extLst>
          </p:cNvPr>
          <p:cNvSpPr/>
          <p:nvPr/>
        </p:nvSpPr>
        <p:spPr>
          <a:xfrm>
            <a:off x="5062064" y="3467005"/>
            <a:ext cx="2067158" cy="274822"/>
          </a:xfrm>
          <a:prstGeom prst="roundRect">
            <a:avLst>
              <a:gd name="adj" fmla="val 16667"/>
            </a:avLst>
          </a:prstGeom>
          <a:no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85000"/>
              </a:lnSpc>
              <a:spcBef>
                <a:spcPts val="0"/>
              </a:spcBef>
              <a:spcAft>
                <a:spcPts val="0"/>
              </a:spcAft>
              <a:buClr>
                <a:srgbClr val="000000"/>
              </a:buClr>
              <a:buSzTx/>
              <a:buFont typeface="Arial"/>
              <a:buNone/>
              <a:tabLst/>
              <a:defRPr/>
            </a:pPr>
            <a:r>
              <a:rPr lang="ko-KR" altLang="en-US" sz="900" kern="0" dirty="0">
                <a:solidFill>
                  <a:schemeClr val="bg1"/>
                </a:solidFill>
                <a:latin typeface="Tahoma"/>
                <a:cs typeface="Tahoma"/>
                <a:sym typeface="Tahoma"/>
              </a:rPr>
              <a:t>압축 및 중복제거 데이터</a:t>
            </a:r>
            <a:endParaRPr kumimoji="0" sz="900" b="0" i="0" u="none" strike="noStrike" kern="0" cap="none" spc="0" normalizeH="0" baseline="0" noProof="0" dirty="0">
              <a:ln>
                <a:noFill/>
              </a:ln>
              <a:solidFill>
                <a:schemeClr val="bg1"/>
              </a:solidFill>
              <a:effectLst/>
              <a:uLnTx/>
              <a:uFillTx/>
              <a:latin typeface="Tahoma" panose="020B0604030504040204" pitchFamily="34" charset="0"/>
              <a:cs typeface="Tahoma" panose="020B0604030504040204" pitchFamily="34" charset="0"/>
              <a:sym typeface="Arial"/>
            </a:endParaRPr>
          </a:p>
        </p:txBody>
      </p:sp>
      <p:sp>
        <p:nvSpPr>
          <p:cNvPr id="51" name="Google Shape;1143;p52">
            <a:extLst>
              <a:ext uri="{FF2B5EF4-FFF2-40B4-BE49-F238E27FC236}">
                <a16:creationId xmlns:a16="http://schemas.microsoft.com/office/drawing/2014/main" id="{954C8799-D049-4890-AADD-CFF289BB2E58}"/>
              </a:ext>
            </a:extLst>
          </p:cNvPr>
          <p:cNvSpPr txBox="1"/>
          <p:nvPr/>
        </p:nvSpPr>
        <p:spPr>
          <a:xfrm>
            <a:off x="2809672" y="3304334"/>
            <a:ext cx="1744401" cy="300082"/>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100000"/>
              </a:lnSpc>
              <a:spcBef>
                <a:spcPts val="0"/>
              </a:spcBef>
              <a:spcAft>
                <a:spcPts val="0"/>
              </a:spcAft>
              <a:buClr>
                <a:srgbClr val="595959"/>
              </a:buClr>
              <a:buSzPts val="1350"/>
              <a:buFont typeface="Tahoma"/>
              <a:buNone/>
              <a:tabLst/>
              <a:defRPr/>
            </a:pPr>
            <a:r>
              <a:rPr kumimoji="0" lang="en-US" sz="900" b="0" i="0" u="none" strike="noStrike" kern="0" cap="none" spc="0" normalizeH="0" baseline="0" noProof="0">
                <a:ln>
                  <a:noFill/>
                </a:ln>
                <a:solidFill>
                  <a:schemeClr val="bg1"/>
                </a:solidFill>
                <a:effectLst/>
                <a:uLnTx/>
                <a:uFillTx/>
                <a:latin typeface="Tahoma"/>
                <a:ea typeface="Tahoma"/>
                <a:cs typeface="Tahoma"/>
                <a:sym typeface="Tahoma"/>
              </a:rPr>
              <a:t>vPower</a:t>
            </a:r>
            <a:r>
              <a:rPr kumimoji="0" lang="en-US" sz="900" b="0" i="0" u="none" strike="noStrike" kern="0" cap="none" spc="0" normalizeH="0" baseline="30000" noProof="0">
                <a:ln>
                  <a:noFill/>
                </a:ln>
                <a:solidFill>
                  <a:schemeClr val="bg1"/>
                </a:solidFill>
                <a:effectLst/>
                <a:uLnTx/>
                <a:uFillTx/>
                <a:latin typeface="Tahoma" panose="020B0604030504040204" pitchFamily="34" charset="0"/>
                <a:ea typeface="Tahoma" panose="020B0604030504040204" pitchFamily="34" charset="0"/>
                <a:cs typeface="Tahoma" panose="020B0604030504040204" pitchFamily="34" charset="0"/>
                <a:sym typeface="Tahoma"/>
              </a:rPr>
              <a:t>®</a:t>
            </a:r>
            <a:endParaRPr kumimoji="0" sz="900" b="0" i="0" u="none" strike="noStrike" kern="0" cap="none" spc="0" normalizeH="0" baseline="30000" noProof="0">
              <a:ln>
                <a:noFill/>
              </a:ln>
              <a:solidFill>
                <a:schemeClr val="bg1"/>
              </a:solidFill>
              <a:effectLst/>
              <a:uLnTx/>
              <a:uFillTx/>
              <a:latin typeface="Tahoma"/>
              <a:ea typeface="Tahoma"/>
              <a:cs typeface="Tahoma"/>
              <a:sym typeface="Tahoma"/>
            </a:endParaRPr>
          </a:p>
        </p:txBody>
      </p:sp>
      <p:sp>
        <p:nvSpPr>
          <p:cNvPr id="52" name="Google Shape;1144;p52">
            <a:extLst>
              <a:ext uri="{FF2B5EF4-FFF2-40B4-BE49-F238E27FC236}">
                <a16:creationId xmlns:a16="http://schemas.microsoft.com/office/drawing/2014/main" id="{1BC7DFE6-FDC2-4FF7-8008-F7DE02F938C3}"/>
              </a:ext>
            </a:extLst>
          </p:cNvPr>
          <p:cNvSpPr txBox="1"/>
          <p:nvPr/>
        </p:nvSpPr>
        <p:spPr>
          <a:xfrm>
            <a:off x="5079461" y="4416108"/>
            <a:ext cx="1705180" cy="276999"/>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ko-KR" altLang="en-US" sz="900" b="0" i="0" u="none" strike="noStrike" kern="0" cap="none" spc="0" normalizeH="0" baseline="0" noProof="0">
                <a:ln>
                  <a:noFill/>
                </a:ln>
                <a:solidFill>
                  <a:schemeClr val="bg1"/>
                </a:solidFill>
                <a:effectLst/>
                <a:uLnTx/>
                <a:uFillTx/>
                <a:latin typeface="Tahoma"/>
                <a:ea typeface="Tahoma"/>
                <a:cs typeface="Tahoma"/>
                <a:sym typeface="Tahoma"/>
              </a:rPr>
              <a:t>백업 저장소</a:t>
            </a:r>
            <a:endParaRPr kumimoji="0" sz="900" b="0" i="0" u="none" strike="noStrike" kern="0" cap="none" spc="0" normalizeH="0" baseline="0" noProof="0" dirty="0">
              <a:ln>
                <a:noFill/>
              </a:ln>
              <a:solidFill>
                <a:schemeClr val="bg1"/>
              </a:solidFill>
              <a:effectLst/>
              <a:uLnTx/>
              <a:uFillTx/>
              <a:latin typeface="Tahoma" panose="020B0604030504040204" pitchFamily="34" charset="0"/>
              <a:cs typeface="Tahoma" panose="020B0604030504040204" pitchFamily="34" charset="0"/>
              <a:sym typeface="Arial"/>
            </a:endParaRPr>
          </a:p>
        </p:txBody>
      </p:sp>
      <p:sp>
        <p:nvSpPr>
          <p:cNvPr id="53" name="Google Shape;1145;p52">
            <a:extLst>
              <a:ext uri="{FF2B5EF4-FFF2-40B4-BE49-F238E27FC236}">
                <a16:creationId xmlns:a16="http://schemas.microsoft.com/office/drawing/2014/main" id="{E60857BF-019F-448E-AC1B-B6A0BD9CF34C}"/>
              </a:ext>
            </a:extLst>
          </p:cNvPr>
          <p:cNvSpPr txBox="1"/>
          <p:nvPr/>
        </p:nvSpPr>
        <p:spPr>
          <a:xfrm>
            <a:off x="185993" y="4426533"/>
            <a:ext cx="2032187" cy="276999"/>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ko-KR" altLang="en-US" sz="900" b="0" i="0" u="none" strike="noStrike" kern="0" cap="none" spc="0" normalizeH="0" baseline="0" noProof="0">
                <a:ln>
                  <a:noFill/>
                </a:ln>
                <a:solidFill>
                  <a:schemeClr val="bg1"/>
                </a:solidFill>
                <a:effectLst/>
                <a:uLnTx/>
                <a:uFillTx/>
                <a:latin typeface="Tahoma"/>
                <a:ea typeface="Tahoma"/>
                <a:cs typeface="Tahoma"/>
                <a:sym typeface="Tahoma"/>
              </a:rPr>
              <a:t>운영 스토리지</a:t>
            </a:r>
            <a:endParaRPr kumimoji="0" sz="900" b="0" i="0" u="none" strike="noStrike" kern="0" cap="none" spc="0" normalizeH="0" baseline="0" noProof="0" dirty="0">
              <a:ln>
                <a:noFill/>
              </a:ln>
              <a:solidFill>
                <a:schemeClr val="bg1"/>
              </a:solidFill>
              <a:effectLst/>
              <a:uLnTx/>
              <a:uFillTx/>
              <a:latin typeface="Tahoma" panose="020B0604030504040204" pitchFamily="34" charset="0"/>
              <a:cs typeface="Tahoma" panose="020B0604030504040204" pitchFamily="34" charset="0"/>
              <a:sym typeface="Arial"/>
            </a:endParaRPr>
          </a:p>
        </p:txBody>
      </p:sp>
      <p:pic>
        <p:nvPicPr>
          <p:cNvPr id="54" name="Google Shape;1146;p52">
            <a:extLst>
              <a:ext uri="{FF2B5EF4-FFF2-40B4-BE49-F238E27FC236}">
                <a16:creationId xmlns:a16="http://schemas.microsoft.com/office/drawing/2014/main" id="{06839BE9-2DC2-4922-AE88-B62BFFAFA59B}"/>
              </a:ext>
            </a:extLst>
          </p:cNvPr>
          <p:cNvPicPr preferRelativeResize="0"/>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367771" y="2638656"/>
            <a:ext cx="1139623" cy="329891"/>
          </a:xfrm>
          <a:prstGeom prst="rect">
            <a:avLst/>
          </a:prstGeom>
          <a:noFill/>
          <a:ln>
            <a:noFill/>
          </a:ln>
        </p:spPr>
      </p:pic>
      <p:pic>
        <p:nvPicPr>
          <p:cNvPr id="55" name="Google Shape;1147;p52">
            <a:extLst>
              <a:ext uri="{FF2B5EF4-FFF2-40B4-BE49-F238E27FC236}">
                <a16:creationId xmlns:a16="http://schemas.microsoft.com/office/drawing/2014/main" id="{410FEAC2-F359-47F7-A5A6-A7026CC12320}"/>
              </a:ext>
            </a:extLst>
          </p:cNvPr>
          <p:cNvPicPr preferRelativeResize="0"/>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70806" y="3856176"/>
            <a:ext cx="461073" cy="570853"/>
          </a:xfrm>
          <a:prstGeom prst="rect">
            <a:avLst/>
          </a:prstGeom>
          <a:noFill/>
          <a:ln>
            <a:noFill/>
          </a:ln>
        </p:spPr>
      </p:pic>
      <p:pic>
        <p:nvPicPr>
          <p:cNvPr id="56" name="Google Shape;1149;p52">
            <a:extLst>
              <a:ext uri="{FF2B5EF4-FFF2-40B4-BE49-F238E27FC236}">
                <a16:creationId xmlns:a16="http://schemas.microsoft.com/office/drawing/2014/main" id="{ACC4406C-8238-44D4-9D50-CD3034F2655D}"/>
              </a:ext>
            </a:extLst>
          </p:cNvPr>
          <p:cNvPicPr preferRelativeResize="0"/>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696292" y="3856176"/>
            <a:ext cx="461073" cy="570853"/>
          </a:xfrm>
          <a:prstGeom prst="rect">
            <a:avLst/>
          </a:prstGeom>
          <a:noFill/>
          <a:ln>
            <a:noFill/>
          </a:ln>
        </p:spPr>
      </p:pic>
      <p:sp>
        <p:nvSpPr>
          <p:cNvPr id="58" name="Google Shape;1160;p52">
            <a:extLst>
              <a:ext uri="{FF2B5EF4-FFF2-40B4-BE49-F238E27FC236}">
                <a16:creationId xmlns:a16="http://schemas.microsoft.com/office/drawing/2014/main" id="{80CDA645-DAAC-42B4-8EBC-0BE2CB66D77E}"/>
              </a:ext>
            </a:extLst>
          </p:cNvPr>
          <p:cNvSpPr/>
          <p:nvPr/>
        </p:nvSpPr>
        <p:spPr>
          <a:xfrm rot="10800000">
            <a:off x="674313" y="3016483"/>
            <a:ext cx="1060330" cy="851021"/>
          </a:xfrm>
          <a:prstGeom prst="triangle">
            <a:avLst>
              <a:gd name="adj" fmla="val 50000"/>
            </a:avLst>
          </a:prstGeom>
          <a:gradFill>
            <a:gsLst>
              <a:gs pos="0">
                <a:srgbClr val="BFBFBF"/>
              </a:gs>
              <a:gs pos="100000">
                <a:srgbClr val="FFFFFF">
                  <a:alpha val="0"/>
                </a:srgbClr>
              </a:gs>
            </a:gsLst>
            <a:lin ang="16200000" scaled="0"/>
          </a:gradFill>
          <a:ln>
            <a:noFill/>
          </a:ln>
        </p:spPr>
        <p:txBody>
          <a:bodyPr spcFirstLastPara="1" wrap="square" lIns="68575" tIns="34275" rIns="34275" bIns="68575" anchor="b"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350"/>
              <a:buFont typeface="Tahoma"/>
              <a:buNone/>
              <a:tabLst/>
              <a:defRPr/>
            </a:pPr>
            <a:endParaRPr kumimoji="0" sz="1350" b="0" i="0" u="none" strike="noStrike" kern="0" cap="none" spc="0" normalizeH="0" baseline="0" noProof="0">
              <a:ln>
                <a:noFill/>
              </a:ln>
              <a:solidFill>
                <a:srgbClr val="595959"/>
              </a:solidFill>
              <a:effectLst/>
              <a:uLnTx/>
              <a:uFillTx/>
              <a:latin typeface="Tahoma"/>
              <a:ea typeface="Tahoma"/>
              <a:cs typeface="Tahoma"/>
              <a:sym typeface="Tahoma"/>
            </a:endParaRPr>
          </a:p>
        </p:txBody>
      </p:sp>
      <p:sp>
        <p:nvSpPr>
          <p:cNvPr id="59" name="Google Shape;1161;p52">
            <a:extLst>
              <a:ext uri="{FF2B5EF4-FFF2-40B4-BE49-F238E27FC236}">
                <a16:creationId xmlns:a16="http://schemas.microsoft.com/office/drawing/2014/main" id="{7BA605D5-AD30-4487-B5C7-00B35C363CA4}"/>
              </a:ext>
            </a:extLst>
          </p:cNvPr>
          <p:cNvSpPr txBox="1"/>
          <p:nvPr/>
        </p:nvSpPr>
        <p:spPr>
          <a:xfrm>
            <a:off x="2705506" y="3902496"/>
            <a:ext cx="1952735" cy="300082"/>
          </a:xfrm>
          <a:prstGeom prst="rect">
            <a:avLst/>
          </a:prstGeom>
          <a:noFill/>
          <a:ln>
            <a:noFill/>
          </a:ln>
        </p:spPr>
        <p:txBody>
          <a:bodyPr spcFirstLastPara="1" wrap="square" lIns="91425" tIns="45700" rIns="91425" bIns="45700" anchor="t" anchorCtr="0">
            <a:noAutofit/>
          </a:bodyPr>
          <a:lstStyle/>
          <a:p>
            <a:pPr marL="0" marR="0" lvl="0" indent="0" algn="ctr" defTabSz="914400" rtl="0" eaLnBrk="1" fontAlgn="auto" latinLnBrk="0" hangingPunct="1">
              <a:lnSpc>
                <a:spcPct val="100000"/>
              </a:lnSpc>
              <a:spcBef>
                <a:spcPts val="0"/>
              </a:spcBef>
              <a:spcAft>
                <a:spcPts val="0"/>
              </a:spcAft>
              <a:buClr>
                <a:srgbClr val="595959"/>
              </a:buClr>
              <a:buSzPts val="1350"/>
              <a:buFont typeface="Tahoma"/>
              <a:buNone/>
              <a:tabLst/>
              <a:defRPr/>
            </a:pPr>
            <a:r>
              <a:rPr kumimoji="0" lang="ko-KR" altLang="en-US" sz="900" b="0" i="0" u="none" strike="noStrike" kern="0" cap="none" spc="0" normalizeH="0" baseline="0" noProof="0">
                <a:ln>
                  <a:noFill/>
                </a:ln>
                <a:solidFill>
                  <a:schemeClr val="bg1"/>
                </a:solidFill>
                <a:effectLst/>
                <a:uLnTx/>
                <a:uFillTx/>
                <a:latin typeface="Tahoma"/>
                <a:ea typeface="Tahoma"/>
                <a:cs typeface="Tahoma"/>
                <a:sym typeface="Tahoma"/>
              </a:rPr>
              <a:t>온라인 마이그레이션</a:t>
            </a:r>
            <a:endParaRPr kumimoji="0" sz="900" b="0" i="0" u="none" strike="noStrike" kern="0" cap="none" spc="0" normalizeH="0" baseline="0" noProof="0" dirty="0">
              <a:ln>
                <a:noFill/>
              </a:ln>
              <a:solidFill>
                <a:schemeClr val="bg1"/>
              </a:solidFill>
              <a:effectLst/>
              <a:uLnTx/>
              <a:uFillTx/>
              <a:latin typeface="Tahoma" panose="020B0604030504040204" pitchFamily="34" charset="0"/>
              <a:cs typeface="Tahoma" panose="020B0604030504040204" pitchFamily="34" charset="0"/>
              <a:sym typeface="Arial"/>
            </a:endParaRPr>
          </a:p>
        </p:txBody>
      </p:sp>
      <p:pic>
        <p:nvPicPr>
          <p:cNvPr id="60" name="Google Shape;1162;p52">
            <a:extLst>
              <a:ext uri="{FF2B5EF4-FFF2-40B4-BE49-F238E27FC236}">
                <a16:creationId xmlns:a16="http://schemas.microsoft.com/office/drawing/2014/main" id="{DD59AED0-D681-41DB-8ADA-4BC1DAF1E3E3}"/>
              </a:ext>
            </a:extLst>
          </p:cNvPr>
          <p:cNvPicPr preferRelativeResize="0"/>
          <p:nvPr/>
        </p:nvPicPr>
        <p:blipFill rotWithShape="1">
          <a:blip r:embed="rId7">
            <a:alphaModFix/>
          </a:blip>
          <a:srcRect/>
          <a:stretch/>
        </p:blipFill>
        <p:spPr>
          <a:xfrm>
            <a:off x="1779807" y="1697832"/>
            <a:ext cx="211140" cy="207817"/>
          </a:xfrm>
          <a:prstGeom prst="rect">
            <a:avLst/>
          </a:prstGeom>
          <a:noFill/>
          <a:ln>
            <a:noFill/>
          </a:ln>
        </p:spPr>
      </p:pic>
      <p:grpSp>
        <p:nvGrpSpPr>
          <p:cNvPr id="61" name="Google Shape;1163;p52">
            <a:extLst>
              <a:ext uri="{FF2B5EF4-FFF2-40B4-BE49-F238E27FC236}">
                <a16:creationId xmlns:a16="http://schemas.microsoft.com/office/drawing/2014/main" id="{55DA4B96-CCCA-44A6-80DF-D24C670E1DCC}"/>
              </a:ext>
            </a:extLst>
          </p:cNvPr>
          <p:cNvGrpSpPr/>
          <p:nvPr/>
        </p:nvGrpSpPr>
        <p:grpSpPr>
          <a:xfrm>
            <a:off x="3099401" y="1545629"/>
            <a:ext cx="1288302" cy="1234440"/>
            <a:chOff x="4143577" y="1317535"/>
            <a:chExt cx="1288302" cy="1234440"/>
          </a:xfrm>
        </p:grpSpPr>
        <p:sp>
          <p:nvSpPr>
            <p:cNvPr id="62" name="Google Shape;1164;p52">
              <a:extLst>
                <a:ext uri="{FF2B5EF4-FFF2-40B4-BE49-F238E27FC236}">
                  <a16:creationId xmlns:a16="http://schemas.microsoft.com/office/drawing/2014/main" id="{F60FF577-FBCC-4ECA-B9F4-1584532844F0}"/>
                </a:ext>
              </a:extLst>
            </p:cNvPr>
            <p:cNvSpPr txBox="1"/>
            <p:nvPr/>
          </p:nvSpPr>
          <p:spPr>
            <a:xfrm>
              <a:off x="4143577" y="1517115"/>
              <a:ext cx="1288302" cy="407804"/>
            </a:xfrm>
            <a:prstGeom prst="rect">
              <a:avLst/>
            </a:prstGeom>
            <a:noFill/>
            <a:ln>
              <a:noFill/>
            </a:ln>
          </p:spPr>
          <p:txBody>
            <a:bodyPr spcFirstLastPara="1" wrap="square" lIns="0" tIns="34275" rIns="0" bIns="34275" anchor="t" anchorCtr="0">
              <a:noAutofit/>
            </a:bodyPr>
            <a:lstStyle/>
            <a:p>
              <a:pPr marL="0" marR="0" lvl="0" indent="0" algn="ctr" defTabSz="914400" rtl="0" eaLnBrk="1" fontAlgn="auto" latinLnBrk="0" hangingPunct="1">
                <a:lnSpc>
                  <a:spcPct val="100000"/>
                </a:lnSpc>
                <a:spcBef>
                  <a:spcPts val="0"/>
                </a:spcBef>
                <a:spcAft>
                  <a:spcPts val="0"/>
                </a:spcAft>
                <a:buClr>
                  <a:srgbClr val="3F3F3F"/>
                </a:buClr>
                <a:buSzPts val="1100"/>
                <a:buFont typeface="Tahoma"/>
                <a:buNone/>
                <a:tabLst/>
                <a:defRPr/>
              </a:pPr>
              <a:r>
                <a:rPr lang="ko-KR" altLang="en-US" sz="900" kern="0" dirty="0">
                  <a:solidFill>
                    <a:schemeClr val="bg1"/>
                  </a:solidFill>
                  <a:latin typeface="Tahoma"/>
                  <a:cs typeface="Tahoma"/>
                  <a:sym typeface="Tahoma"/>
                </a:rPr>
                <a:t>수분 이내 </a:t>
              </a:r>
              <a:r>
                <a:rPr lang="en-US" altLang="ko-KR" sz="900" kern="0" dirty="0">
                  <a:solidFill>
                    <a:schemeClr val="bg1"/>
                  </a:solidFill>
                  <a:latin typeface="Tahoma"/>
                  <a:cs typeface="Tahoma"/>
                  <a:sym typeface="Tahoma"/>
                </a:rPr>
                <a:t>VM </a:t>
              </a:r>
            </a:p>
            <a:p>
              <a:pPr marL="0" marR="0" lvl="0" indent="0" algn="ctr" defTabSz="914400" rtl="0" eaLnBrk="1" fontAlgn="auto" latinLnBrk="0" hangingPunct="1">
                <a:lnSpc>
                  <a:spcPct val="100000"/>
                </a:lnSpc>
                <a:spcBef>
                  <a:spcPts val="0"/>
                </a:spcBef>
                <a:spcAft>
                  <a:spcPts val="0"/>
                </a:spcAft>
                <a:buClr>
                  <a:srgbClr val="3F3F3F"/>
                </a:buClr>
                <a:buSzPts val="1100"/>
                <a:buFont typeface="Tahoma"/>
                <a:buNone/>
                <a:tabLst/>
                <a:defRPr/>
              </a:pPr>
              <a:r>
                <a:rPr lang="ko-KR" altLang="en-US" sz="900" kern="0" dirty="0">
                  <a:solidFill>
                    <a:schemeClr val="bg1"/>
                  </a:solidFill>
                  <a:latin typeface="Tahoma"/>
                  <a:cs typeface="Tahoma"/>
                  <a:sym typeface="Tahoma"/>
                </a:rPr>
                <a:t>즉시 가동</a:t>
              </a:r>
              <a:r>
                <a:rPr lang="en-US" altLang="ko-KR" sz="900" kern="0" dirty="0">
                  <a:solidFill>
                    <a:schemeClr val="bg1"/>
                  </a:solidFill>
                  <a:latin typeface="Tahoma"/>
                  <a:cs typeface="Tahoma"/>
                  <a:sym typeface="Tahoma"/>
                </a:rPr>
                <a:t>!!!</a:t>
              </a:r>
              <a:endParaRPr kumimoji="0" sz="900" i="0" u="none" strike="noStrike" kern="0" cap="none" spc="0" normalizeH="0" baseline="0" noProof="0" dirty="0">
                <a:ln>
                  <a:noFill/>
                </a:ln>
                <a:solidFill>
                  <a:schemeClr val="bg1"/>
                </a:solidFill>
                <a:effectLst/>
                <a:uLnTx/>
                <a:uFillTx/>
                <a:latin typeface="Tahoma" panose="020B0604030504040204" pitchFamily="34" charset="0"/>
                <a:cs typeface="Tahoma" panose="020B0604030504040204" pitchFamily="34" charset="0"/>
                <a:sym typeface="Arial"/>
              </a:endParaRPr>
            </a:p>
          </p:txBody>
        </p:sp>
        <p:sp>
          <p:nvSpPr>
            <p:cNvPr id="64" name="Google Shape;1166;p52">
              <a:extLst>
                <a:ext uri="{FF2B5EF4-FFF2-40B4-BE49-F238E27FC236}">
                  <a16:creationId xmlns:a16="http://schemas.microsoft.com/office/drawing/2014/main" id="{B22B9DC1-B31C-476B-B33A-21F24D1DBFA0}"/>
                </a:ext>
              </a:extLst>
            </p:cNvPr>
            <p:cNvSpPr/>
            <p:nvPr/>
          </p:nvSpPr>
          <p:spPr>
            <a:xfrm>
              <a:off x="4170508" y="1317535"/>
              <a:ext cx="1234440" cy="1234440"/>
            </a:xfrm>
            <a:prstGeom prst="roundRect">
              <a:avLst>
                <a:gd name="adj" fmla="val 0"/>
              </a:avLst>
            </a:prstGeom>
            <a:noFill/>
            <a:ln w="12700" cap="flat" cmpd="sng">
              <a:solidFill>
                <a:srgbClr val="D8D8D8"/>
              </a:solidFill>
              <a:prstDash val="solid"/>
              <a:round/>
              <a:headEnd type="none" w="sm" len="sm"/>
              <a:tailEnd type="none" w="sm" len="sm"/>
            </a:ln>
          </p:spPr>
          <p:txBody>
            <a:bodyPr spcFirstLastPara="1" wrap="square" lIns="91425" tIns="45700" rIns="45700"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350"/>
                <a:buFont typeface="Tahoma"/>
                <a:buNone/>
                <a:tabLst/>
                <a:defRPr/>
              </a:pPr>
              <a:endParaRPr kumimoji="0" sz="1350" b="0" i="0" u="none" strike="noStrike" kern="0" cap="none" spc="0" normalizeH="0" baseline="0" noProof="0">
                <a:ln>
                  <a:noFill/>
                </a:ln>
                <a:solidFill>
                  <a:schemeClr val="bg1"/>
                </a:solidFill>
                <a:effectLst/>
                <a:uLnTx/>
                <a:uFillTx/>
                <a:latin typeface="Tahoma"/>
                <a:ea typeface="Tahoma"/>
                <a:cs typeface="Tahoma"/>
                <a:sym typeface="Tahoma"/>
              </a:endParaRPr>
            </a:p>
          </p:txBody>
        </p:sp>
      </p:grpSp>
      <p:cxnSp>
        <p:nvCxnSpPr>
          <p:cNvPr id="66" name="Google Shape;1168;p52">
            <a:extLst>
              <a:ext uri="{FF2B5EF4-FFF2-40B4-BE49-F238E27FC236}">
                <a16:creationId xmlns:a16="http://schemas.microsoft.com/office/drawing/2014/main" id="{E20AD52D-BDB2-47C8-A795-2B45AE8AAE13}"/>
              </a:ext>
            </a:extLst>
          </p:cNvPr>
          <p:cNvCxnSpPr>
            <a:stCxn id="56" idx="1"/>
          </p:cNvCxnSpPr>
          <p:nvPr/>
        </p:nvCxnSpPr>
        <p:spPr>
          <a:xfrm flipH="1">
            <a:off x="1540000" y="4141602"/>
            <a:ext cx="4107000" cy="6300"/>
          </a:xfrm>
          <a:prstGeom prst="straightConnector1">
            <a:avLst/>
          </a:prstGeom>
          <a:noFill/>
          <a:ln w="12700" cap="flat" cmpd="sng">
            <a:solidFill>
              <a:schemeClr val="bg1">
                <a:alpha val="40000"/>
              </a:schemeClr>
            </a:solidFill>
            <a:prstDash val="solid"/>
            <a:round/>
            <a:headEnd type="none" w="sm" len="sm"/>
            <a:tailEnd type="triangle" w="med" len="med"/>
          </a:ln>
        </p:spPr>
      </p:cxnSp>
      <p:cxnSp>
        <p:nvCxnSpPr>
          <p:cNvPr id="67" name="Google Shape;1169;p52">
            <a:extLst>
              <a:ext uri="{FF2B5EF4-FFF2-40B4-BE49-F238E27FC236}">
                <a16:creationId xmlns:a16="http://schemas.microsoft.com/office/drawing/2014/main" id="{D3177C6C-680A-41C7-A321-25DECFD0A127}"/>
              </a:ext>
            </a:extLst>
          </p:cNvPr>
          <p:cNvCxnSpPr/>
          <p:nvPr/>
        </p:nvCxnSpPr>
        <p:spPr>
          <a:xfrm rot="10800000">
            <a:off x="1669075" y="3516919"/>
            <a:ext cx="3479321" cy="0"/>
          </a:xfrm>
          <a:prstGeom prst="straightConnector1">
            <a:avLst/>
          </a:prstGeom>
          <a:noFill/>
          <a:ln w="12700" cap="rnd" cmpd="sng">
            <a:solidFill>
              <a:srgbClr val="00E296"/>
            </a:solidFill>
            <a:prstDash val="solid"/>
            <a:round/>
            <a:headEnd type="none" w="sm" len="sm"/>
            <a:tailEnd type="none" w="sm" len="sm"/>
          </a:ln>
        </p:spPr>
      </p:cxnSp>
      <p:pic>
        <p:nvPicPr>
          <p:cNvPr id="72" name="Picture 2">
            <a:extLst>
              <a:ext uri="{FF2B5EF4-FFF2-40B4-BE49-F238E27FC236}">
                <a16:creationId xmlns:a16="http://schemas.microsoft.com/office/drawing/2014/main" id="{90DAD0E6-3B2C-4F43-973A-4D042975B90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32253" y="2052255"/>
            <a:ext cx="1366442" cy="783205"/>
          </a:xfrm>
          <a:prstGeom prst="rect">
            <a:avLst/>
          </a:prstGeom>
        </p:spPr>
      </p:pic>
      <p:pic>
        <p:nvPicPr>
          <p:cNvPr id="73" name="Google Shape;1148;p52">
            <a:extLst>
              <a:ext uri="{FF2B5EF4-FFF2-40B4-BE49-F238E27FC236}">
                <a16:creationId xmlns:a16="http://schemas.microsoft.com/office/drawing/2014/main" id="{11D4589C-AB3E-4315-8C58-166C11E59FE2}"/>
              </a:ext>
            </a:extLst>
          </p:cNvPr>
          <p:cNvPicPr preferRelativeResize="0"/>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31535" y="2692666"/>
            <a:ext cx="1139623" cy="329891"/>
          </a:xfrm>
          <a:prstGeom prst="rect">
            <a:avLst/>
          </a:prstGeom>
          <a:noFill/>
          <a:ln>
            <a:noFill/>
          </a:ln>
        </p:spPr>
      </p:pic>
      <p:sp>
        <p:nvSpPr>
          <p:cNvPr id="75" name="Rectangle 74">
            <a:extLst>
              <a:ext uri="{FF2B5EF4-FFF2-40B4-BE49-F238E27FC236}">
                <a16:creationId xmlns:a16="http://schemas.microsoft.com/office/drawing/2014/main" id="{BC296CF8-0086-4213-9FC8-1E348B5A49A3}"/>
              </a:ext>
            </a:extLst>
          </p:cNvPr>
          <p:cNvSpPr/>
          <p:nvPr/>
        </p:nvSpPr>
        <p:spPr bwMode="auto">
          <a:xfrm>
            <a:off x="5171525" y="2977211"/>
            <a:ext cx="1517650" cy="758309"/>
          </a:xfrm>
          <a:prstGeom prst="rect">
            <a:avLst/>
          </a:prstGeom>
          <a:noFill/>
          <a:ln w="19050">
            <a:solidFill>
              <a:schemeClr val="bg1">
                <a:alpha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ru-RU" spc="0">
              <a:gradFill>
                <a:gsLst>
                  <a:gs pos="0">
                    <a:srgbClr val="FFFFFF"/>
                  </a:gs>
                  <a:gs pos="100000">
                    <a:srgbClr val="FFFFFF"/>
                  </a:gs>
                </a:gsLst>
                <a:lin ang="5400000" scaled="0"/>
              </a:gradFill>
              <a:latin typeface="+mj-lt"/>
              <a:ea typeface="Segoe UI" pitchFamily="34" charset="0"/>
              <a:cs typeface="Segoe UI" pitchFamily="34" charset="0"/>
            </a:endParaRPr>
          </a:p>
        </p:txBody>
      </p:sp>
      <p:grpSp>
        <p:nvGrpSpPr>
          <p:cNvPr id="76" name="Graphic 73">
            <a:extLst>
              <a:ext uri="{FF2B5EF4-FFF2-40B4-BE49-F238E27FC236}">
                <a16:creationId xmlns:a16="http://schemas.microsoft.com/office/drawing/2014/main" id="{97A6772D-6DF1-4204-AC74-0A94E797875D}"/>
              </a:ext>
            </a:extLst>
          </p:cNvPr>
          <p:cNvGrpSpPr/>
          <p:nvPr/>
        </p:nvGrpSpPr>
        <p:grpSpPr>
          <a:xfrm>
            <a:off x="5785118" y="3002129"/>
            <a:ext cx="336896" cy="469248"/>
            <a:chOff x="6783929" y="3002129"/>
            <a:chExt cx="336896" cy="469248"/>
          </a:xfrm>
        </p:grpSpPr>
        <p:sp>
          <p:nvSpPr>
            <p:cNvPr id="77" name="Freeform: Shape 76">
              <a:extLst>
                <a:ext uri="{FF2B5EF4-FFF2-40B4-BE49-F238E27FC236}">
                  <a16:creationId xmlns:a16="http://schemas.microsoft.com/office/drawing/2014/main" id="{5CE347A3-7EF0-44E4-8A35-91AB2D9C29B8}"/>
                </a:ext>
              </a:extLst>
            </p:cNvPr>
            <p:cNvSpPr/>
            <p:nvPr/>
          </p:nvSpPr>
          <p:spPr>
            <a:xfrm>
              <a:off x="6783929" y="3002129"/>
              <a:ext cx="336896" cy="469248"/>
            </a:xfrm>
            <a:custGeom>
              <a:avLst/>
              <a:gdLst>
                <a:gd name="connsiteX0" fmla="*/ 340506 w 336896"/>
                <a:gd name="connsiteY0" fmla="*/ 85427 h 469248"/>
                <a:gd name="connsiteX1" fmla="*/ 340506 w 336896"/>
                <a:gd name="connsiteY1" fmla="*/ 471654 h 469248"/>
                <a:gd name="connsiteX2" fmla="*/ 0 w 336896"/>
                <a:gd name="connsiteY2" fmla="*/ 471654 h 469248"/>
                <a:gd name="connsiteX3" fmla="*/ 0 w 336896"/>
                <a:gd name="connsiteY3" fmla="*/ 0 h 469248"/>
                <a:gd name="connsiteX4" fmla="*/ 257485 w 336896"/>
                <a:gd name="connsiteY4" fmla="*/ 0 h 4692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896" h="469248">
                  <a:moveTo>
                    <a:pt x="340506" y="85427"/>
                  </a:moveTo>
                  <a:lnTo>
                    <a:pt x="340506" y="471654"/>
                  </a:lnTo>
                  <a:lnTo>
                    <a:pt x="0" y="471654"/>
                  </a:lnTo>
                  <a:lnTo>
                    <a:pt x="0" y="0"/>
                  </a:lnTo>
                  <a:lnTo>
                    <a:pt x="257485" y="0"/>
                  </a:lnTo>
                  <a:close/>
                </a:path>
              </a:pathLst>
            </a:custGeom>
            <a:solidFill>
              <a:schemeClr val="bg1"/>
            </a:solidFill>
            <a:ln w="11906" cap="flat">
              <a:noFill/>
              <a:prstDash val="solid"/>
              <a:miter/>
            </a:ln>
          </p:spPr>
          <p:txBody>
            <a:bodyPr rtlCol="0" anchor="ctr"/>
            <a:lstStyle/>
            <a:p>
              <a:endParaRPr lang="ru-RU"/>
            </a:p>
          </p:txBody>
        </p:sp>
        <p:sp>
          <p:nvSpPr>
            <p:cNvPr id="78" name="Freeform: Shape 77">
              <a:extLst>
                <a:ext uri="{FF2B5EF4-FFF2-40B4-BE49-F238E27FC236}">
                  <a16:creationId xmlns:a16="http://schemas.microsoft.com/office/drawing/2014/main" id="{5E4CAA73-4A84-4646-8332-988E6522672B}"/>
                </a:ext>
              </a:extLst>
            </p:cNvPr>
            <p:cNvSpPr/>
            <p:nvPr/>
          </p:nvSpPr>
          <p:spPr>
            <a:xfrm>
              <a:off x="7032991" y="3032209"/>
              <a:ext cx="60160" cy="60160"/>
            </a:xfrm>
            <a:custGeom>
              <a:avLst/>
              <a:gdLst>
                <a:gd name="connsiteX0" fmla="*/ 63770 w 60160"/>
                <a:gd name="connsiteY0" fmla="*/ 64973 h 60160"/>
                <a:gd name="connsiteX1" fmla="*/ 0 w 60160"/>
                <a:gd name="connsiteY1" fmla="*/ 64973 h 60160"/>
                <a:gd name="connsiteX2" fmla="*/ 0 w 60160"/>
                <a:gd name="connsiteY2" fmla="*/ 0 h 60160"/>
                <a:gd name="connsiteX3" fmla="*/ 63770 w 60160"/>
                <a:gd name="connsiteY3" fmla="*/ 64973 h 60160"/>
              </a:gdLst>
              <a:ahLst/>
              <a:cxnLst>
                <a:cxn ang="0">
                  <a:pos x="connsiteX0" y="connsiteY0"/>
                </a:cxn>
                <a:cxn ang="0">
                  <a:pos x="connsiteX1" y="connsiteY1"/>
                </a:cxn>
                <a:cxn ang="0">
                  <a:pos x="connsiteX2" y="connsiteY2"/>
                </a:cxn>
                <a:cxn ang="0">
                  <a:pos x="connsiteX3" y="connsiteY3"/>
                </a:cxn>
              </a:cxnLst>
              <a:rect l="l" t="t" r="r" b="b"/>
              <a:pathLst>
                <a:path w="60160" h="60160">
                  <a:moveTo>
                    <a:pt x="63770" y="64973"/>
                  </a:moveTo>
                  <a:lnTo>
                    <a:pt x="0" y="64973"/>
                  </a:lnTo>
                  <a:lnTo>
                    <a:pt x="0" y="0"/>
                  </a:lnTo>
                  <a:cubicBezTo>
                    <a:pt x="0" y="0"/>
                    <a:pt x="64973" y="64973"/>
                    <a:pt x="63770" y="64973"/>
                  </a:cubicBezTo>
                  <a:close/>
                </a:path>
              </a:pathLst>
            </a:custGeom>
            <a:solidFill>
              <a:srgbClr val="003738"/>
            </a:solidFill>
            <a:ln w="11906" cap="flat">
              <a:noFill/>
              <a:prstDash val="solid"/>
              <a:miter/>
            </a:ln>
          </p:spPr>
          <p:txBody>
            <a:bodyPr rtlCol="0" anchor="ctr"/>
            <a:lstStyle/>
            <a:p>
              <a:endParaRPr lang="ru-RU"/>
            </a:p>
          </p:txBody>
        </p:sp>
        <p:sp>
          <p:nvSpPr>
            <p:cNvPr id="79" name="Freeform: Shape 78">
              <a:extLst>
                <a:ext uri="{FF2B5EF4-FFF2-40B4-BE49-F238E27FC236}">
                  <a16:creationId xmlns:a16="http://schemas.microsoft.com/office/drawing/2014/main" id="{D93F788A-DF19-4589-AAC6-E2688B720284}"/>
                </a:ext>
              </a:extLst>
            </p:cNvPr>
            <p:cNvSpPr/>
            <p:nvPr/>
          </p:nvSpPr>
          <p:spPr>
            <a:xfrm>
              <a:off x="6850105" y="3228331"/>
              <a:ext cx="60160" cy="60160"/>
            </a:xfrm>
            <a:custGeom>
              <a:avLst/>
              <a:gdLst>
                <a:gd name="connsiteX0" fmla="*/ 14438 w 60160"/>
                <a:gd name="connsiteY0" fmla="*/ 61363 h 60160"/>
                <a:gd name="connsiteX1" fmla="*/ 60160 w 60160"/>
                <a:gd name="connsiteY1" fmla="*/ 18048 h 60160"/>
                <a:gd name="connsiteX2" fmla="*/ 0 w 60160"/>
                <a:gd name="connsiteY2" fmla="*/ 0 h 60160"/>
              </a:gdLst>
              <a:ahLst/>
              <a:cxnLst>
                <a:cxn ang="0">
                  <a:pos x="connsiteX0" y="connsiteY0"/>
                </a:cxn>
                <a:cxn ang="0">
                  <a:pos x="connsiteX1" y="connsiteY1"/>
                </a:cxn>
                <a:cxn ang="0">
                  <a:pos x="connsiteX2" y="connsiteY2"/>
                </a:cxn>
              </a:cxnLst>
              <a:rect l="l" t="t" r="r" b="b"/>
              <a:pathLst>
                <a:path w="60160" h="60160">
                  <a:moveTo>
                    <a:pt x="14438" y="61363"/>
                  </a:moveTo>
                  <a:lnTo>
                    <a:pt x="60160" y="18048"/>
                  </a:lnTo>
                  <a:lnTo>
                    <a:pt x="0" y="0"/>
                  </a:lnTo>
                  <a:close/>
                </a:path>
              </a:pathLst>
            </a:custGeom>
            <a:solidFill>
              <a:srgbClr val="003738"/>
            </a:solidFill>
            <a:ln w="11906" cap="flat">
              <a:noFill/>
              <a:prstDash val="solid"/>
              <a:miter/>
            </a:ln>
          </p:spPr>
          <p:txBody>
            <a:bodyPr rtlCol="0" anchor="ctr"/>
            <a:lstStyle/>
            <a:p>
              <a:endParaRPr lang="ru-RU"/>
            </a:p>
          </p:txBody>
        </p:sp>
        <p:sp>
          <p:nvSpPr>
            <p:cNvPr id="80" name="Freeform: Shape 79">
              <a:extLst>
                <a:ext uri="{FF2B5EF4-FFF2-40B4-BE49-F238E27FC236}">
                  <a16:creationId xmlns:a16="http://schemas.microsoft.com/office/drawing/2014/main" id="{6296253B-04FE-4064-9116-CDFEA36F0B40}"/>
                </a:ext>
              </a:extLst>
            </p:cNvPr>
            <p:cNvSpPr/>
            <p:nvPr/>
          </p:nvSpPr>
          <p:spPr>
            <a:xfrm>
              <a:off x="6871763" y="3186219"/>
              <a:ext cx="180480" cy="180480"/>
            </a:xfrm>
            <a:custGeom>
              <a:avLst/>
              <a:gdLst>
                <a:gd name="connsiteX0" fmla="*/ 0 w 180480"/>
                <a:gd name="connsiteY0" fmla="*/ 64973 h 180480"/>
                <a:gd name="connsiteX1" fmla="*/ 91443 w 180480"/>
                <a:gd name="connsiteY1" fmla="*/ 0 h 180480"/>
                <a:gd name="connsiteX2" fmla="*/ 187699 w 180480"/>
                <a:gd name="connsiteY2" fmla="*/ 96256 h 180480"/>
                <a:gd name="connsiteX3" fmla="*/ 91443 w 180480"/>
                <a:gd name="connsiteY3" fmla="*/ 192512 h 180480"/>
                <a:gd name="connsiteX4" fmla="*/ 21658 w 180480"/>
                <a:gd name="connsiteY4" fmla="*/ 162432 h 180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480" h="180480">
                  <a:moveTo>
                    <a:pt x="0" y="64973"/>
                  </a:moveTo>
                  <a:cubicBezTo>
                    <a:pt x="13235" y="26470"/>
                    <a:pt x="50534" y="0"/>
                    <a:pt x="91443" y="0"/>
                  </a:cubicBezTo>
                  <a:cubicBezTo>
                    <a:pt x="144384" y="0"/>
                    <a:pt x="187699" y="43315"/>
                    <a:pt x="187699" y="96256"/>
                  </a:cubicBezTo>
                  <a:cubicBezTo>
                    <a:pt x="187699" y="149197"/>
                    <a:pt x="144384" y="192512"/>
                    <a:pt x="91443" y="192512"/>
                  </a:cubicBezTo>
                  <a:cubicBezTo>
                    <a:pt x="64973" y="192512"/>
                    <a:pt x="39706" y="181683"/>
                    <a:pt x="21658" y="162432"/>
                  </a:cubicBezTo>
                </a:path>
              </a:pathLst>
            </a:custGeom>
            <a:noFill/>
            <a:ln w="8930" cap="flat">
              <a:solidFill>
                <a:srgbClr val="003738"/>
              </a:solidFill>
              <a:prstDash val="solid"/>
              <a:miter/>
            </a:ln>
          </p:spPr>
          <p:txBody>
            <a:bodyPr rtlCol="0" anchor="ctr"/>
            <a:lstStyle/>
            <a:p>
              <a:endParaRPr lang="ru-RU"/>
            </a:p>
          </p:txBody>
        </p:sp>
      </p:grpSp>
      <p:grpSp>
        <p:nvGrpSpPr>
          <p:cNvPr id="81" name="Google Shape;1150;p52">
            <a:extLst>
              <a:ext uri="{FF2B5EF4-FFF2-40B4-BE49-F238E27FC236}">
                <a16:creationId xmlns:a16="http://schemas.microsoft.com/office/drawing/2014/main" id="{470EC910-BA6D-4E13-94E0-D62149C938E0}"/>
              </a:ext>
            </a:extLst>
          </p:cNvPr>
          <p:cNvGrpSpPr/>
          <p:nvPr/>
        </p:nvGrpSpPr>
        <p:grpSpPr>
          <a:xfrm>
            <a:off x="533644" y="1414308"/>
            <a:ext cx="493414" cy="493414"/>
            <a:chOff x="1532455" y="1414308"/>
            <a:chExt cx="493414" cy="493414"/>
          </a:xfrm>
          <a:noFill/>
        </p:grpSpPr>
        <p:sp>
          <p:nvSpPr>
            <p:cNvPr id="82" name="Freeform: Shape 81">
              <a:extLst>
                <a:ext uri="{FF2B5EF4-FFF2-40B4-BE49-F238E27FC236}">
                  <a16:creationId xmlns:a16="http://schemas.microsoft.com/office/drawing/2014/main" id="{E1E25826-7B72-47E8-8ACE-EC2A8C25D575}"/>
                </a:ext>
              </a:extLst>
            </p:cNvPr>
            <p:cNvSpPr/>
            <p:nvPr/>
          </p:nvSpPr>
          <p:spPr>
            <a:xfrm>
              <a:off x="1531045" y="1414308"/>
              <a:ext cx="394731" cy="394731"/>
            </a:xfrm>
            <a:custGeom>
              <a:avLst/>
              <a:gdLst>
                <a:gd name="connsiteX0" fmla="*/ 397551 w 394731"/>
                <a:gd name="connsiteY0" fmla="*/ 398960 h 394731"/>
                <a:gd name="connsiteX1" fmla="*/ 0 w 394731"/>
                <a:gd name="connsiteY1" fmla="*/ 397551 h 394731"/>
                <a:gd name="connsiteX2" fmla="*/ 1410 w 394731"/>
                <a:gd name="connsiteY2" fmla="*/ 0 h 394731"/>
                <a:gd name="connsiteX3" fmla="*/ 398960 w 394731"/>
                <a:gd name="connsiteY3" fmla="*/ 1410 h 394731"/>
                <a:gd name="connsiteX4" fmla="*/ 397551 w 394731"/>
                <a:gd name="connsiteY4" fmla="*/ 398960 h 3947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731" h="394731">
                  <a:moveTo>
                    <a:pt x="397551" y="398960"/>
                  </a:moveTo>
                  <a:lnTo>
                    <a:pt x="0" y="397551"/>
                  </a:lnTo>
                  <a:lnTo>
                    <a:pt x="1410" y="0"/>
                  </a:lnTo>
                  <a:lnTo>
                    <a:pt x="398960" y="1410"/>
                  </a:lnTo>
                  <a:lnTo>
                    <a:pt x="397551" y="398960"/>
                  </a:lnTo>
                  <a:close/>
                </a:path>
              </a:pathLst>
            </a:custGeom>
            <a:solidFill>
              <a:schemeClr val="bg1"/>
            </a:solidFill>
            <a:ln w="13879" cap="flat">
              <a:noFill/>
              <a:prstDash val="solid"/>
              <a:miter/>
            </a:ln>
          </p:spPr>
          <p:txBody>
            <a:bodyPr rtlCol="0" anchor="ctr"/>
            <a:lstStyle/>
            <a:p>
              <a:endParaRPr lang="ru-RU"/>
            </a:p>
          </p:txBody>
        </p:sp>
        <p:sp>
          <p:nvSpPr>
            <p:cNvPr id="83" name="Freeform: Shape 82">
              <a:extLst>
                <a:ext uri="{FF2B5EF4-FFF2-40B4-BE49-F238E27FC236}">
                  <a16:creationId xmlns:a16="http://schemas.microsoft.com/office/drawing/2014/main" id="{F4AD395D-DBD3-4710-A773-4A0CDDB14F36}"/>
                </a:ext>
              </a:extLst>
            </p:cNvPr>
            <p:cNvSpPr/>
            <p:nvPr/>
          </p:nvSpPr>
          <p:spPr>
            <a:xfrm>
              <a:off x="1612811" y="1555283"/>
              <a:ext cx="98683" cy="112780"/>
            </a:xfrm>
            <a:custGeom>
              <a:avLst/>
              <a:gdLst>
                <a:gd name="connsiteX0" fmla="*/ 35244 w 98682"/>
                <a:gd name="connsiteY0" fmla="*/ 115600 h 112780"/>
                <a:gd name="connsiteX1" fmla="*/ 0 w 98682"/>
                <a:gd name="connsiteY1" fmla="*/ 0 h 112780"/>
                <a:gd name="connsiteX2" fmla="*/ 28195 w 98682"/>
                <a:gd name="connsiteY2" fmla="*/ 0 h 112780"/>
                <a:gd name="connsiteX3" fmla="*/ 40883 w 98682"/>
                <a:gd name="connsiteY3" fmla="*/ 49341 h 112780"/>
                <a:gd name="connsiteX4" fmla="*/ 50751 w 98682"/>
                <a:gd name="connsiteY4" fmla="*/ 90224 h 112780"/>
                <a:gd name="connsiteX5" fmla="*/ 50751 w 98682"/>
                <a:gd name="connsiteY5" fmla="*/ 90224 h 112780"/>
                <a:gd name="connsiteX6" fmla="*/ 60619 w 98682"/>
                <a:gd name="connsiteY6" fmla="*/ 49341 h 112780"/>
                <a:gd name="connsiteX7" fmla="*/ 74717 w 98682"/>
                <a:gd name="connsiteY7" fmla="*/ 0 h 112780"/>
                <a:gd name="connsiteX8" fmla="*/ 101502 w 98682"/>
                <a:gd name="connsiteY8" fmla="*/ 0 h 112780"/>
                <a:gd name="connsiteX9" fmla="*/ 63439 w 98682"/>
                <a:gd name="connsiteY9" fmla="*/ 115600 h 112780"/>
                <a:gd name="connsiteX10" fmla="*/ 35244 w 98682"/>
                <a:gd name="connsiteY10" fmla="*/ 115600 h 112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8682" h="112780">
                  <a:moveTo>
                    <a:pt x="35244" y="115600"/>
                  </a:moveTo>
                  <a:lnTo>
                    <a:pt x="0" y="0"/>
                  </a:lnTo>
                  <a:lnTo>
                    <a:pt x="28195" y="0"/>
                  </a:lnTo>
                  <a:lnTo>
                    <a:pt x="40883" y="49341"/>
                  </a:lnTo>
                  <a:cubicBezTo>
                    <a:pt x="45112" y="63439"/>
                    <a:pt x="47932" y="77536"/>
                    <a:pt x="50751" y="90224"/>
                  </a:cubicBezTo>
                  <a:lnTo>
                    <a:pt x="50751" y="90224"/>
                  </a:lnTo>
                  <a:cubicBezTo>
                    <a:pt x="53571" y="77536"/>
                    <a:pt x="57800" y="62029"/>
                    <a:pt x="60619" y="49341"/>
                  </a:cubicBezTo>
                  <a:lnTo>
                    <a:pt x="74717" y="0"/>
                  </a:lnTo>
                  <a:lnTo>
                    <a:pt x="101502" y="0"/>
                  </a:lnTo>
                  <a:lnTo>
                    <a:pt x="63439" y="115600"/>
                  </a:lnTo>
                  <a:lnTo>
                    <a:pt x="35244" y="115600"/>
                  </a:lnTo>
                  <a:close/>
                </a:path>
              </a:pathLst>
            </a:custGeom>
            <a:solidFill>
              <a:srgbClr val="003738"/>
            </a:solidFill>
            <a:ln w="13879" cap="flat">
              <a:noFill/>
              <a:prstDash val="solid"/>
              <a:miter/>
            </a:ln>
          </p:spPr>
          <p:txBody>
            <a:bodyPr rtlCol="0" anchor="ctr"/>
            <a:lstStyle/>
            <a:p>
              <a:endParaRPr lang="ru-RU"/>
            </a:p>
          </p:txBody>
        </p:sp>
        <p:sp>
          <p:nvSpPr>
            <p:cNvPr id="84" name="Freeform: Shape 83">
              <a:extLst>
                <a:ext uri="{FF2B5EF4-FFF2-40B4-BE49-F238E27FC236}">
                  <a16:creationId xmlns:a16="http://schemas.microsoft.com/office/drawing/2014/main" id="{0946545D-CD30-4B7B-8D9A-16C37A2FA432}"/>
                </a:ext>
              </a:extLst>
            </p:cNvPr>
            <p:cNvSpPr/>
            <p:nvPr/>
          </p:nvSpPr>
          <p:spPr>
            <a:xfrm>
              <a:off x="1724182" y="1555283"/>
              <a:ext cx="112780" cy="112780"/>
            </a:xfrm>
            <a:custGeom>
              <a:avLst/>
              <a:gdLst>
                <a:gd name="connsiteX0" fmla="*/ 97273 w 112780"/>
                <a:gd name="connsiteY0" fmla="*/ 73307 h 112780"/>
                <a:gd name="connsiteX1" fmla="*/ 95863 w 112780"/>
                <a:gd name="connsiteY1" fmla="*/ 26785 h 112780"/>
                <a:gd name="connsiteX2" fmla="*/ 95863 w 112780"/>
                <a:gd name="connsiteY2" fmla="*/ 26785 h 112780"/>
                <a:gd name="connsiteX3" fmla="*/ 83176 w 112780"/>
                <a:gd name="connsiteY3" fmla="*/ 71897 h 112780"/>
                <a:gd name="connsiteX4" fmla="*/ 69078 w 112780"/>
                <a:gd name="connsiteY4" fmla="*/ 117010 h 112780"/>
                <a:gd name="connsiteX5" fmla="*/ 49341 w 112780"/>
                <a:gd name="connsiteY5" fmla="*/ 117010 h 112780"/>
                <a:gd name="connsiteX6" fmla="*/ 38063 w 112780"/>
                <a:gd name="connsiteY6" fmla="*/ 71897 h 112780"/>
                <a:gd name="connsiteX7" fmla="*/ 28195 w 112780"/>
                <a:gd name="connsiteY7" fmla="*/ 26785 h 112780"/>
                <a:gd name="connsiteX8" fmla="*/ 28195 w 112780"/>
                <a:gd name="connsiteY8" fmla="*/ 26785 h 112780"/>
                <a:gd name="connsiteX9" fmla="*/ 26785 w 112780"/>
                <a:gd name="connsiteY9" fmla="*/ 73307 h 112780"/>
                <a:gd name="connsiteX10" fmla="*/ 23966 w 112780"/>
                <a:gd name="connsiteY10" fmla="*/ 115600 h 112780"/>
                <a:gd name="connsiteX11" fmla="*/ 0 w 112780"/>
                <a:gd name="connsiteY11" fmla="*/ 115600 h 112780"/>
                <a:gd name="connsiteX12" fmla="*/ 7049 w 112780"/>
                <a:gd name="connsiteY12" fmla="*/ 0 h 112780"/>
                <a:gd name="connsiteX13" fmla="*/ 40883 w 112780"/>
                <a:gd name="connsiteY13" fmla="*/ 0 h 112780"/>
                <a:gd name="connsiteX14" fmla="*/ 52161 w 112780"/>
                <a:gd name="connsiteY14" fmla="*/ 36654 h 112780"/>
                <a:gd name="connsiteX15" fmla="*/ 62029 w 112780"/>
                <a:gd name="connsiteY15" fmla="*/ 76127 h 112780"/>
                <a:gd name="connsiteX16" fmla="*/ 62029 w 112780"/>
                <a:gd name="connsiteY16" fmla="*/ 76127 h 112780"/>
                <a:gd name="connsiteX17" fmla="*/ 73307 w 112780"/>
                <a:gd name="connsiteY17" fmla="*/ 36654 h 112780"/>
                <a:gd name="connsiteX18" fmla="*/ 84585 w 112780"/>
                <a:gd name="connsiteY18" fmla="*/ 0 h 112780"/>
                <a:gd name="connsiteX19" fmla="*/ 117010 w 112780"/>
                <a:gd name="connsiteY19" fmla="*/ 0 h 112780"/>
                <a:gd name="connsiteX20" fmla="*/ 122649 w 112780"/>
                <a:gd name="connsiteY20" fmla="*/ 115600 h 112780"/>
                <a:gd name="connsiteX21" fmla="*/ 98683 w 112780"/>
                <a:gd name="connsiteY21" fmla="*/ 115600 h 112780"/>
                <a:gd name="connsiteX22" fmla="*/ 97273 w 112780"/>
                <a:gd name="connsiteY22" fmla="*/ 73307 h 112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12780" h="112780">
                  <a:moveTo>
                    <a:pt x="97273" y="73307"/>
                  </a:moveTo>
                  <a:cubicBezTo>
                    <a:pt x="97273" y="59210"/>
                    <a:pt x="95863" y="39473"/>
                    <a:pt x="95863" y="26785"/>
                  </a:cubicBezTo>
                  <a:lnTo>
                    <a:pt x="95863" y="26785"/>
                  </a:lnTo>
                  <a:cubicBezTo>
                    <a:pt x="91634" y="39473"/>
                    <a:pt x="87405" y="57800"/>
                    <a:pt x="83176" y="71897"/>
                  </a:cubicBezTo>
                  <a:lnTo>
                    <a:pt x="69078" y="117010"/>
                  </a:lnTo>
                  <a:lnTo>
                    <a:pt x="49341" y="117010"/>
                  </a:lnTo>
                  <a:lnTo>
                    <a:pt x="38063" y="71897"/>
                  </a:lnTo>
                  <a:cubicBezTo>
                    <a:pt x="35244" y="57800"/>
                    <a:pt x="31015" y="39473"/>
                    <a:pt x="28195" y="26785"/>
                  </a:cubicBezTo>
                  <a:lnTo>
                    <a:pt x="28195" y="26785"/>
                  </a:lnTo>
                  <a:cubicBezTo>
                    <a:pt x="28195" y="39473"/>
                    <a:pt x="26785" y="59210"/>
                    <a:pt x="26785" y="73307"/>
                  </a:cubicBezTo>
                  <a:lnTo>
                    <a:pt x="23966" y="115600"/>
                  </a:lnTo>
                  <a:lnTo>
                    <a:pt x="0" y="115600"/>
                  </a:lnTo>
                  <a:lnTo>
                    <a:pt x="7049" y="0"/>
                  </a:lnTo>
                  <a:lnTo>
                    <a:pt x="40883" y="0"/>
                  </a:lnTo>
                  <a:lnTo>
                    <a:pt x="52161" y="36654"/>
                  </a:lnTo>
                  <a:cubicBezTo>
                    <a:pt x="56390" y="49341"/>
                    <a:pt x="59210" y="63439"/>
                    <a:pt x="62029" y="76127"/>
                  </a:cubicBezTo>
                  <a:lnTo>
                    <a:pt x="62029" y="76127"/>
                  </a:lnTo>
                  <a:cubicBezTo>
                    <a:pt x="64849" y="63439"/>
                    <a:pt x="69078" y="49341"/>
                    <a:pt x="73307" y="36654"/>
                  </a:cubicBezTo>
                  <a:lnTo>
                    <a:pt x="84585" y="0"/>
                  </a:lnTo>
                  <a:lnTo>
                    <a:pt x="117010" y="0"/>
                  </a:lnTo>
                  <a:lnTo>
                    <a:pt x="122649" y="115600"/>
                  </a:lnTo>
                  <a:lnTo>
                    <a:pt x="98683" y="115600"/>
                  </a:lnTo>
                  <a:lnTo>
                    <a:pt x="97273" y="73307"/>
                  </a:lnTo>
                  <a:close/>
                </a:path>
              </a:pathLst>
            </a:custGeom>
            <a:solidFill>
              <a:srgbClr val="003738"/>
            </a:solidFill>
            <a:ln w="13879" cap="flat">
              <a:noFill/>
              <a:prstDash val="solid"/>
              <a:miter/>
            </a:ln>
          </p:spPr>
          <p:txBody>
            <a:bodyPr rtlCol="0" anchor="ctr"/>
            <a:lstStyle/>
            <a:p>
              <a:endParaRPr lang="ru-RU"/>
            </a:p>
          </p:txBody>
        </p:sp>
        <p:sp>
          <p:nvSpPr>
            <p:cNvPr id="85" name="Freeform: Shape 84">
              <a:extLst>
                <a:ext uri="{FF2B5EF4-FFF2-40B4-BE49-F238E27FC236}">
                  <a16:creationId xmlns:a16="http://schemas.microsoft.com/office/drawing/2014/main" id="{BE5EF2C9-E587-4310-A0C4-968DAA08DD51}"/>
                </a:ext>
              </a:extLst>
            </p:cNvPr>
            <p:cNvSpPr/>
            <p:nvPr/>
          </p:nvSpPr>
          <p:spPr>
            <a:xfrm>
              <a:off x="1825684" y="1711766"/>
              <a:ext cx="183268" cy="183268"/>
            </a:xfrm>
            <a:custGeom>
              <a:avLst/>
              <a:gdLst>
                <a:gd name="connsiteX0" fmla="*/ 191727 w 183268"/>
                <a:gd name="connsiteY0" fmla="*/ 95863 h 183268"/>
                <a:gd name="connsiteX1" fmla="*/ 95863 w 183268"/>
                <a:gd name="connsiteY1" fmla="*/ 191727 h 183268"/>
                <a:gd name="connsiteX2" fmla="*/ 0 w 183268"/>
                <a:gd name="connsiteY2" fmla="*/ 95863 h 183268"/>
                <a:gd name="connsiteX3" fmla="*/ 95863 w 183268"/>
                <a:gd name="connsiteY3" fmla="*/ 0 h 183268"/>
                <a:gd name="connsiteX4" fmla="*/ 191727 w 183268"/>
                <a:gd name="connsiteY4" fmla="*/ 95863 h 183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268" h="183268">
                  <a:moveTo>
                    <a:pt x="191727" y="95863"/>
                  </a:moveTo>
                  <a:cubicBezTo>
                    <a:pt x="191727" y="149434"/>
                    <a:pt x="149434" y="191727"/>
                    <a:pt x="95863" y="191727"/>
                  </a:cubicBezTo>
                  <a:cubicBezTo>
                    <a:pt x="42293" y="191727"/>
                    <a:pt x="0" y="149434"/>
                    <a:pt x="0" y="95863"/>
                  </a:cubicBezTo>
                  <a:cubicBezTo>
                    <a:pt x="0" y="42293"/>
                    <a:pt x="42293" y="0"/>
                    <a:pt x="95863" y="0"/>
                  </a:cubicBezTo>
                  <a:cubicBezTo>
                    <a:pt x="149434" y="0"/>
                    <a:pt x="191727" y="42293"/>
                    <a:pt x="191727" y="95863"/>
                  </a:cubicBezTo>
                  <a:close/>
                </a:path>
              </a:pathLst>
            </a:custGeom>
            <a:solidFill>
              <a:srgbClr val="DF8C42"/>
            </a:solidFill>
            <a:ln w="6940" cap="flat">
              <a:solidFill>
                <a:srgbClr val="FFFFFF"/>
              </a:solidFill>
              <a:prstDash val="solid"/>
              <a:miter/>
            </a:ln>
          </p:spPr>
          <p:txBody>
            <a:bodyPr rtlCol="0" anchor="ctr"/>
            <a:lstStyle/>
            <a:p>
              <a:endParaRPr lang="ru-RU"/>
            </a:p>
          </p:txBody>
        </p:sp>
        <p:sp>
          <p:nvSpPr>
            <p:cNvPr id="86" name="Freeform: Shape 85">
              <a:extLst>
                <a:ext uri="{FF2B5EF4-FFF2-40B4-BE49-F238E27FC236}">
                  <a16:creationId xmlns:a16="http://schemas.microsoft.com/office/drawing/2014/main" id="{8A4EE91F-B26F-4322-B01A-4C7822389618}"/>
                </a:ext>
              </a:extLst>
            </p:cNvPr>
            <p:cNvSpPr/>
            <p:nvPr/>
          </p:nvSpPr>
          <p:spPr>
            <a:xfrm>
              <a:off x="1891942" y="1762517"/>
              <a:ext cx="70488" cy="84585"/>
            </a:xfrm>
            <a:custGeom>
              <a:avLst/>
              <a:gdLst>
                <a:gd name="connsiteX0" fmla="*/ 0 w 70487"/>
                <a:gd name="connsiteY0" fmla="*/ 0 h 84585"/>
                <a:gd name="connsiteX1" fmla="*/ 0 w 70487"/>
                <a:gd name="connsiteY1" fmla="*/ 87405 h 84585"/>
                <a:gd name="connsiteX2" fmla="*/ 76127 w 70487"/>
                <a:gd name="connsiteY2" fmla="*/ 43702 h 84585"/>
              </a:gdLst>
              <a:ahLst/>
              <a:cxnLst>
                <a:cxn ang="0">
                  <a:pos x="connsiteX0" y="connsiteY0"/>
                </a:cxn>
                <a:cxn ang="0">
                  <a:pos x="connsiteX1" y="connsiteY1"/>
                </a:cxn>
                <a:cxn ang="0">
                  <a:pos x="connsiteX2" y="connsiteY2"/>
                </a:cxn>
              </a:cxnLst>
              <a:rect l="l" t="t" r="r" b="b"/>
              <a:pathLst>
                <a:path w="70487" h="84585">
                  <a:moveTo>
                    <a:pt x="0" y="0"/>
                  </a:moveTo>
                  <a:lnTo>
                    <a:pt x="0" y="87405"/>
                  </a:lnTo>
                  <a:lnTo>
                    <a:pt x="76127" y="43702"/>
                  </a:lnTo>
                  <a:close/>
                </a:path>
              </a:pathLst>
            </a:custGeom>
            <a:noFill/>
            <a:ln w="10409" cap="rnd">
              <a:solidFill>
                <a:srgbClr val="FFFFFF"/>
              </a:solidFill>
              <a:prstDash val="solid"/>
              <a:round/>
            </a:ln>
          </p:spPr>
          <p:txBody>
            <a:bodyPr rtlCol="0" anchor="ctr"/>
            <a:lstStyle/>
            <a:p>
              <a:endParaRPr lang="ru-RU"/>
            </a:p>
          </p:txBody>
        </p:sp>
      </p:grpSp>
      <p:grpSp>
        <p:nvGrpSpPr>
          <p:cNvPr id="87" name="Google Shape;1150;p52">
            <a:extLst>
              <a:ext uri="{FF2B5EF4-FFF2-40B4-BE49-F238E27FC236}">
                <a16:creationId xmlns:a16="http://schemas.microsoft.com/office/drawing/2014/main" id="{A541E890-D591-4168-8EF4-2ADA7D44B82C}"/>
              </a:ext>
            </a:extLst>
          </p:cNvPr>
          <p:cNvGrpSpPr/>
          <p:nvPr/>
        </p:nvGrpSpPr>
        <p:grpSpPr>
          <a:xfrm>
            <a:off x="1003579" y="1417477"/>
            <a:ext cx="493419" cy="493419"/>
            <a:chOff x="2002390" y="1417477"/>
            <a:chExt cx="493419" cy="493419"/>
          </a:xfrm>
          <a:noFill/>
        </p:grpSpPr>
        <p:sp>
          <p:nvSpPr>
            <p:cNvPr id="88" name="Freeform: Shape 87">
              <a:extLst>
                <a:ext uri="{FF2B5EF4-FFF2-40B4-BE49-F238E27FC236}">
                  <a16:creationId xmlns:a16="http://schemas.microsoft.com/office/drawing/2014/main" id="{E7BD8C81-C86C-4975-89CE-C1943FB539EE}"/>
                </a:ext>
              </a:extLst>
            </p:cNvPr>
            <p:cNvSpPr/>
            <p:nvPr/>
          </p:nvSpPr>
          <p:spPr>
            <a:xfrm>
              <a:off x="2000980" y="1417477"/>
              <a:ext cx="394735" cy="394735"/>
            </a:xfrm>
            <a:custGeom>
              <a:avLst/>
              <a:gdLst>
                <a:gd name="connsiteX0" fmla="*/ 397555 w 394735"/>
                <a:gd name="connsiteY0" fmla="*/ 398965 h 394735"/>
                <a:gd name="connsiteX1" fmla="*/ 0 w 394735"/>
                <a:gd name="connsiteY1" fmla="*/ 397555 h 394735"/>
                <a:gd name="connsiteX2" fmla="*/ 1410 w 394735"/>
                <a:gd name="connsiteY2" fmla="*/ 0 h 394735"/>
                <a:gd name="connsiteX3" fmla="*/ 398965 w 394735"/>
                <a:gd name="connsiteY3" fmla="*/ 1410 h 394735"/>
                <a:gd name="connsiteX4" fmla="*/ 397555 w 394735"/>
                <a:gd name="connsiteY4" fmla="*/ 398965 h 3947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735" h="394735">
                  <a:moveTo>
                    <a:pt x="397555" y="398965"/>
                  </a:moveTo>
                  <a:lnTo>
                    <a:pt x="0" y="397555"/>
                  </a:lnTo>
                  <a:lnTo>
                    <a:pt x="1410" y="0"/>
                  </a:lnTo>
                  <a:lnTo>
                    <a:pt x="398965" y="1410"/>
                  </a:lnTo>
                  <a:lnTo>
                    <a:pt x="397555" y="398965"/>
                  </a:lnTo>
                  <a:close/>
                </a:path>
              </a:pathLst>
            </a:custGeom>
            <a:solidFill>
              <a:schemeClr val="bg1"/>
            </a:solidFill>
            <a:ln w="13879" cap="flat">
              <a:noFill/>
              <a:prstDash val="solid"/>
              <a:miter/>
            </a:ln>
          </p:spPr>
          <p:txBody>
            <a:bodyPr rtlCol="0" anchor="ctr"/>
            <a:lstStyle/>
            <a:p>
              <a:endParaRPr lang="ru-RU"/>
            </a:p>
          </p:txBody>
        </p:sp>
        <p:sp>
          <p:nvSpPr>
            <p:cNvPr id="89" name="Freeform: Shape 88">
              <a:extLst>
                <a:ext uri="{FF2B5EF4-FFF2-40B4-BE49-F238E27FC236}">
                  <a16:creationId xmlns:a16="http://schemas.microsoft.com/office/drawing/2014/main" id="{101841F6-FD9B-4BCD-9B42-28DA9E0FBD16}"/>
                </a:ext>
              </a:extLst>
            </p:cNvPr>
            <p:cNvSpPr/>
            <p:nvPr/>
          </p:nvSpPr>
          <p:spPr>
            <a:xfrm>
              <a:off x="2082747" y="1558454"/>
              <a:ext cx="98684" cy="112781"/>
            </a:xfrm>
            <a:custGeom>
              <a:avLst/>
              <a:gdLst>
                <a:gd name="connsiteX0" fmla="*/ 35244 w 98683"/>
                <a:gd name="connsiteY0" fmla="*/ 115601 h 112781"/>
                <a:gd name="connsiteX1" fmla="*/ 0 w 98683"/>
                <a:gd name="connsiteY1" fmla="*/ 0 h 112781"/>
                <a:gd name="connsiteX2" fmla="*/ 28195 w 98683"/>
                <a:gd name="connsiteY2" fmla="*/ 0 h 112781"/>
                <a:gd name="connsiteX3" fmla="*/ 40883 w 98683"/>
                <a:gd name="connsiteY3" fmla="*/ 49342 h 112781"/>
                <a:gd name="connsiteX4" fmla="*/ 50752 w 98683"/>
                <a:gd name="connsiteY4" fmla="*/ 90225 h 112781"/>
                <a:gd name="connsiteX5" fmla="*/ 50752 w 98683"/>
                <a:gd name="connsiteY5" fmla="*/ 90225 h 112781"/>
                <a:gd name="connsiteX6" fmla="*/ 60620 w 98683"/>
                <a:gd name="connsiteY6" fmla="*/ 49342 h 112781"/>
                <a:gd name="connsiteX7" fmla="*/ 74718 w 98683"/>
                <a:gd name="connsiteY7" fmla="*/ 0 h 112781"/>
                <a:gd name="connsiteX8" fmla="*/ 101503 w 98683"/>
                <a:gd name="connsiteY8" fmla="*/ 0 h 112781"/>
                <a:gd name="connsiteX9" fmla="*/ 63440 w 98683"/>
                <a:gd name="connsiteY9" fmla="*/ 115601 h 112781"/>
                <a:gd name="connsiteX10" fmla="*/ 35244 w 98683"/>
                <a:gd name="connsiteY10" fmla="*/ 115601 h 112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8683" h="112781">
                  <a:moveTo>
                    <a:pt x="35244" y="115601"/>
                  </a:moveTo>
                  <a:lnTo>
                    <a:pt x="0" y="0"/>
                  </a:lnTo>
                  <a:lnTo>
                    <a:pt x="28195" y="0"/>
                  </a:lnTo>
                  <a:lnTo>
                    <a:pt x="40883" y="49342"/>
                  </a:lnTo>
                  <a:cubicBezTo>
                    <a:pt x="45113" y="63440"/>
                    <a:pt x="47932" y="77537"/>
                    <a:pt x="50752" y="90225"/>
                  </a:cubicBezTo>
                  <a:lnTo>
                    <a:pt x="50752" y="90225"/>
                  </a:lnTo>
                  <a:cubicBezTo>
                    <a:pt x="53571" y="77537"/>
                    <a:pt x="57801" y="62030"/>
                    <a:pt x="60620" y="49342"/>
                  </a:cubicBezTo>
                  <a:lnTo>
                    <a:pt x="74718" y="0"/>
                  </a:lnTo>
                  <a:lnTo>
                    <a:pt x="101503" y="0"/>
                  </a:lnTo>
                  <a:lnTo>
                    <a:pt x="63440" y="115601"/>
                  </a:lnTo>
                  <a:lnTo>
                    <a:pt x="35244" y="115601"/>
                  </a:lnTo>
                  <a:close/>
                </a:path>
              </a:pathLst>
            </a:custGeom>
            <a:solidFill>
              <a:srgbClr val="003738"/>
            </a:solidFill>
            <a:ln w="13879" cap="flat">
              <a:noFill/>
              <a:prstDash val="solid"/>
              <a:miter/>
            </a:ln>
          </p:spPr>
          <p:txBody>
            <a:bodyPr rtlCol="0" anchor="ctr"/>
            <a:lstStyle/>
            <a:p>
              <a:endParaRPr lang="ru-RU"/>
            </a:p>
          </p:txBody>
        </p:sp>
        <p:sp>
          <p:nvSpPr>
            <p:cNvPr id="90" name="Freeform: Shape 89">
              <a:extLst>
                <a:ext uri="{FF2B5EF4-FFF2-40B4-BE49-F238E27FC236}">
                  <a16:creationId xmlns:a16="http://schemas.microsoft.com/office/drawing/2014/main" id="{4DF83121-ADF7-42F1-82AF-9E940E730AEF}"/>
                </a:ext>
              </a:extLst>
            </p:cNvPr>
            <p:cNvSpPr/>
            <p:nvPr/>
          </p:nvSpPr>
          <p:spPr>
            <a:xfrm>
              <a:off x="2194119" y="1558454"/>
              <a:ext cx="112781" cy="112781"/>
            </a:xfrm>
            <a:custGeom>
              <a:avLst/>
              <a:gdLst>
                <a:gd name="connsiteX0" fmla="*/ 97274 w 112781"/>
                <a:gd name="connsiteY0" fmla="*/ 73308 h 112781"/>
                <a:gd name="connsiteX1" fmla="*/ 95864 w 112781"/>
                <a:gd name="connsiteY1" fmla="*/ 26786 h 112781"/>
                <a:gd name="connsiteX2" fmla="*/ 95864 w 112781"/>
                <a:gd name="connsiteY2" fmla="*/ 26786 h 112781"/>
                <a:gd name="connsiteX3" fmla="*/ 83176 w 112781"/>
                <a:gd name="connsiteY3" fmla="*/ 71898 h 112781"/>
                <a:gd name="connsiteX4" fmla="*/ 69079 w 112781"/>
                <a:gd name="connsiteY4" fmla="*/ 117011 h 112781"/>
                <a:gd name="connsiteX5" fmla="*/ 49342 w 112781"/>
                <a:gd name="connsiteY5" fmla="*/ 117011 h 112781"/>
                <a:gd name="connsiteX6" fmla="*/ 38064 w 112781"/>
                <a:gd name="connsiteY6" fmla="*/ 71898 h 112781"/>
                <a:gd name="connsiteX7" fmla="*/ 28195 w 112781"/>
                <a:gd name="connsiteY7" fmla="*/ 26786 h 112781"/>
                <a:gd name="connsiteX8" fmla="*/ 28195 w 112781"/>
                <a:gd name="connsiteY8" fmla="*/ 26786 h 112781"/>
                <a:gd name="connsiteX9" fmla="*/ 26786 w 112781"/>
                <a:gd name="connsiteY9" fmla="*/ 73308 h 112781"/>
                <a:gd name="connsiteX10" fmla="*/ 23966 w 112781"/>
                <a:gd name="connsiteY10" fmla="*/ 115601 h 112781"/>
                <a:gd name="connsiteX11" fmla="*/ 0 w 112781"/>
                <a:gd name="connsiteY11" fmla="*/ 115601 h 112781"/>
                <a:gd name="connsiteX12" fmla="*/ 7049 w 112781"/>
                <a:gd name="connsiteY12" fmla="*/ 0 h 112781"/>
                <a:gd name="connsiteX13" fmla="*/ 40883 w 112781"/>
                <a:gd name="connsiteY13" fmla="*/ 0 h 112781"/>
                <a:gd name="connsiteX14" fmla="*/ 52161 w 112781"/>
                <a:gd name="connsiteY14" fmla="*/ 36654 h 112781"/>
                <a:gd name="connsiteX15" fmla="*/ 62030 w 112781"/>
                <a:gd name="connsiteY15" fmla="*/ 76128 h 112781"/>
                <a:gd name="connsiteX16" fmla="*/ 62030 w 112781"/>
                <a:gd name="connsiteY16" fmla="*/ 76128 h 112781"/>
                <a:gd name="connsiteX17" fmla="*/ 73308 w 112781"/>
                <a:gd name="connsiteY17" fmla="*/ 36654 h 112781"/>
                <a:gd name="connsiteX18" fmla="*/ 84586 w 112781"/>
                <a:gd name="connsiteY18" fmla="*/ 0 h 112781"/>
                <a:gd name="connsiteX19" fmla="*/ 117011 w 112781"/>
                <a:gd name="connsiteY19" fmla="*/ 0 h 112781"/>
                <a:gd name="connsiteX20" fmla="*/ 122650 w 112781"/>
                <a:gd name="connsiteY20" fmla="*/ 115601 h 112781"/>
                <a:gd name="connsiteX21" fmla="*/ 98684 w 112781"/>
                <a:gd name="connsiteY21" fmla="*/ 115601 h 112781"/>
                <a:gd name="connsiteX22" fmla="*/ 97274 w 112781"/>
                <a:gd name="connsiteY22" fmla="*/ 73308 h 112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12781" h="112781">
                  <a:moveTo>
                    <a:pt x="97274" y="73308"/>
                  </a:moveTo>
                  <a:cubicBezTo>
                    <a:pt x="97274" y="59210"/>
                    <a:pt x="95864" y="39474"/>
                    <a:pt x="95864" y="26786"/>
                  </a:cubicBezTo>
                  <a:lnTo>
                    <a:pt x="95864" y="26786"/>
                  </a:lnTo>
                  <a:cubicBezTo>
                    <a:pt x="91635" y="39474"/>
                    <a:pt x="87406" y="57801"/>
                    <a:pt x="83176" y="71898"/>
                  </a:cubicBezTo>
                  <a:lnTo>
                    <a:pt x="69079" y="117011"/>
                  </a:lnTo>
                  <a:lnTo>
                    <a:pt x="49342" y="117011"/>
                  </a:lnTo>
                  <a:lnTo>
                    <a:pt x="38064" y="71898"/>
                  </a:lnTo>
                  <a:cubicBezTo>
                    <a:pt x="35244" y="57801"/>
                    <a:pt x="31015" y="39474"/>
                    <a:pt x="28195" y="26786"/>
                  </a:cubicBezTo>
                  <a:lnTo>
                    <a:pt x="28195" y="26786"/>
                  </a:lnTo>
                  <a:cubicBezTo>
                    <a:pt x="28195" y="39474"/>
                    <a:pt x="26786" y="59210"/>
                    <a:pt x="26786" y="73308"/>
                  </a:cubicBezTo>
                  <a:lnTo>
                    <a:pt x="23966" y="115601"/>
                  </a:lnTo>
                  <a:lnTo>
                    <a:pt x="0" y="115601"/>
                  </a:lnTo>
                  <a:lnTo>
                    <a:pt x="7049" y="0"/>
                  </a:lnTo>
                  <a:lnTo>
                    <a:pt x="40883" y="0"/>
                  </a:lnTo>
                  <a:lnTo>
                    <a:pt x="52161" y="36654"/>
                  </a:lnTo>
                  <a:cubicBezTo>
                    <a:pt x="56391" y="49342"/>
                    <a:pt x="59210" y="63440"/>
                    <a:pt x="62030" y="76128"/>
                  </a:cubicBezTo>
                  <a:lnTo>
                    <a:pt x="62030" y="76128"/>
                  </a:lnTo>
                  <a:cubicBezTo>
                    <a:pt x="64849" y="63440"/>
                    <a:pt x="69079" y="49342"/>
                    <a:pt x="73308" y="36654"/>
                  </a:cubicBezTo>
                  <a:lnTo>
                    <a:pt x="84586" y="0"/>
                  </a:lnTo>
                  <a:lnTo>
                    <a:pt x="117011" y="0"/>
                  </a:lnTo>
                  <a:lnTo>
                    <a:pt x="122650" y="115601"/>
                  </a:lnTo>
                  <a:lnTo>
                    <a:pt x="98684" y="115601"/>
                  </a:lnTo>
                  <a:lnTo>
                    <a:pt x="97274" y="73308"/>
                  </a:lnTo>
                  <a:close/>
                </a:path>
              </a:pathLst>
            </a:custGeom>
            <a:solidFill>
              <a:srgbClr val="003738"/>
            </a:solidFill>
            <a:ln w="13879" cap="flat">
              <a:noFill/>
              <a:prstDash val="solid"/>
              <a:miter/>
            </a:ln>
          </p:spPr>
          <p:txBody>
            <a:bodyPr rtlCol="0" anchor="ctr"/>
            <a:lstStyle/>
            <a:p>
              <a:endParaRPr lang="ru-RU"/>
            </a:p>
          </p:txBody>
        </p:sp>
        <p:sp>
          <p:nvSpPr>
            <p:cNvPr id="91" name="Freeform: Shape 90">
              <a:extLst>
                <a:ext uri="{FF2B5EF4-FFF2-40B4-BE49-F238E27FC236}">
                  <a16:creationId xmlns:a16="http://schemas.microsoft.com/office/drawing/2014/main" id="{BEE64646-0B47-4EB4-889F-01E604BF2ED9}"/>
                </a:ext>
              </a:extLst>
            </p:cNvPr>
            <p:cNvSpPr/>
            <p:nvPr/>
          </p:nvSpPr>
          <p:spPr>
            <a:xfrm>
              <a:off x="2295622" y="1714938"/>
              <a:ext cx="183270" cy="183270"/>
            </a:xfrm>
            <a:custGeom>
              <a:avLst/>
              <a:gdLst>
                <a:gd name="connsiteX0" fmla="*/ 191729 w 183269"/>
                <a:gd name="connsiteY0" fmla="*/ 95864 h 183269"/>
                <a:gd name="connsiteX1" fmla="*/ 95864 w 183269"/>
                <a:gd name="connsiteY1" fmla="*/ 191729 h 183269"/>
                <a:gd name="connsiteX2" fmla="*/ 0 w 183269"/>
                <a:gd name="connsiteY2" fmla="*/ 95864 h 183269"/>
                <a:gd name="connsiteX3" fmla="*/ 95864 w 183269"/>
                <a:gd name="connsiteY3" fmla="*/ 0 h 183269"/>
                <a:gd name="connsiteX4" fmla="*/ 191729 w 183269"/>
                <a:gd name="connsiteY4" fmla="*/ 95864 h 1832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269" h="183269">
                  <a:moveTo>
                    <a:pt x="191729" y="95864"/>
                  </a:moveTo>
                  <a:cubicBezTo>
                    <a:pt x="191729" y="149435"/>
                    <a:pt x="149435" y="191729"/>
                    <a:pt x="95864" y="191729"/>
                  </a:cubicBezTo>
                  <a:cubicBezTo>
                    <a:pt x="42293" y="191729"/>
                    <a:pt x="0" y="149435"/>
                    <a:pt x="0" y="95864"/>
                  </a:cubicBezTo>
                  <a:cubicBezTo>
                    <a:pt x="0" y="42293"/>
                    <a:pt x="42293" y="0"/>
                    <a:pt x="95864" y="0"/>
                  </a:cubicBezTo>
                  <a:cubicBezTo>
                    <a:pt x="149435" y="0"/>
                    <a:pt x="191729" y="42293"/>
                    <a:pt x="191729" y="95864"/>
                  </a:cubicBezTo>
                  <a:close/>
                </a:path>
              </a:pathLst>
            </a:custGeom>
            <a:solidFill>
              <a:srgbClr val="DF8C42"/>
            </a:solidFill>
            <a:ln w="6940" cap="flat">
              <a:solidFill>
                <a:srgbClr val="FFFFFF"/>
              </a:solidFill>
              <a:prstDash val="solid"/>
              <a:miter/>
            </a:ln>
          </p:spPr>
          <p:txBody>
            <a:bodyPr rtlCol="0" anchor="ctr"/>
            <a:lstStyle/>
            <a:p>
              <a:endParaRPr lang="ru-RU"/>
            </a:p>
          </p:txBody>
        </p:sp>
        <p:sp>
          <p:nvSpPr>
            <p:cNvPr id="92" name="Freeform: Shape 91">
              <a:extLst>
                <a:ext uri="{FF2B5EF4-FFF2-40B4-BE49-F238E27FC236}">
                  <a16:creationId xmlns:a16="http://schemas.microsoft.com/office/drawing/2014/main" id="{3B309F26-BA85-4557-B31E-614FB5BDBD40}"/>
                </a:ext>
              </a:extLst>
            </p:cNvPr>
            <p:cNvSpPr/>
            <p:nvPr/>
          </p:nvSpPr>
          <p:spPr>
            <a:xfrm>
              <a:off x="2361881" y="1765690"/>
              <a:ext cx="70488" cy="84586"/>
            </a:xfrm>
            <a:custGeom>
              <a:avLst/>
              <a:gdLst>
                <a:gd name="connsiteX0" fmla="*/ 0 w 70488"/>
                <a:gd name="connsiteY0" fmla="*/ 0 h 84586"/>
                <a:gd name="connsiteX1" fmla="*/ 0 w 70488"/>
                <a:gd name="connsiteY1" fmla="*/ 87406 h 84586"/>
                <a:gd name="connsiteX2" fmla="*/ 76128 w 70488"/>
                <a:gd name="connsiteY2" fmla="*/ 43703 h 84586"/>
              </a:gdLst>
              <a:ahLst/>
              <a:cxnLst>
                <a:cxn ang="0">
                  <a:pos x="connsiteX0" y="connsiteY0"/>
                </a:cxn>
                <a:cxn ang="0">
                  <a:pos x="connsiteX1" y="connsiteY1"/>
                </a:cxn>
                <a:cxn ang="0">
                  <a:pos x="connsiteX2" y="connsiteY2"/>
                </a:cxn>
              </a:cxnLst>
              <a:rect l="l" t="t" r="r" b="b"/>
              <a:pathLst>
                <a:path w="70488" h="84586">
                  <a:moveTo>
                    <a:pt x="0" y="0"/>
                  </a:moveTo>
                  <a:lnTo>
                    <a:pt x="0" y="87406"/>
                  </a:lnTo>
                  <a:lnTo>
                    <a:pt x="76128" y="43703"/>
                  </a:lnTo>
                  <a:close/>
                </a:path>
              </a:pathLst>
            </a:custGeom>
            <a:noFill/>
            <a:ln w="10409" cap="rnd">
              <a:solidFill>
                <a:srgbClr val="FFFFFF"/>
              </a:solidFill>
              <a:prstDash val="solid"/>
              <a:round/>
            </a:ln>
          </p:spPr>
          <p:txBody>
            <a:bodyPr rtlCol="0" anchor="ctr"/>
            <a:lstStyle/>
            <a:p>
              <a:endParaRPr lang="ru-RU"/>
            </a:p>
          </p:txBody>
        </p:sp>
      </p:grpSp>
      <p:pic>
        <p:nvPicPr>
          <p:cNvPr id="57" name="Picture 5">
            <a:extLst>
              <a:ext uri="{FF2B5EF4-FFF2-40B4-BE49-F238E27FC236}">
                <a16:creationId xmlns:a16="http://schemas.microsoft.com/office/drawing/2014/main" id="{00FCCDAB-BC7B-4D55-9960-3F1A405C878F}"/>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tretch>
            <a:fillRect/>
          </a:stretch>
        </p:blipFill>
        <p:spPr bwMode="auto">
          <a:xfrm>
            <a:off x="1785210" y="1702630"/>
            <a:ext cx="205737" cy="205737"/>
          </a:xfrm>
          <a:prstGeom prst="rect">
            <a:avLst/>
          </a:prstGeom>
          <a:noFill/>
          <a:extLst>
            <a:ext uri="{909E8E84-426E-40dd-AFC4-6F175D3DCCD1}">
              <a14:hiddenFill xmlns="" xmlns:a14="http://schemas.microsoft.com/office/drawing/2010/main">
                <a:solidFill>
                  <a:srgbClr val="FFFFFF"/>
                </a:solidFill>
              </a14:hiddenFill>
            </a:ext>
          </a:extLst>
        </p:spPr>
      </p:pic>
      <p:pic>
        <p:nvPicPr>
          <p:cNvPr id="68" name="Picture 5">
            <a:extLst>
              <a:ext uri="{FF2B5EF4-FFF2-40B4-BE49-F238E27FC236}">
                <a16:creationId xmlns:a16="http://schemas.microsoft.com/office/drawing/2014/main" id="{EDA5A202-6FA5-44F6-911A-690B1B3A059B}"/>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tretch>
            <a:fillRect/>
          </a:stretch>
        </p:blipFill>
        <p:spPr bwMode="auto">
          <a:xfrm>
            <a:off x="3482671" y="2131238"/>
            <a:ext cx="521762" cy="521762"/>
          </a:xfrm>
          <a:prstGeom prst="rect">
            <a:avLst/>
          </a:prstGeom>
          <a:noFill/>
          <a:extLst>
            <a:ext uri="{909E8E84-426E-40dd-AFC4-6F175D3DCCD1}">
              <a14:hiddenFill xmlns="" xmlns:a14="http://schemas.microsoft.com/office/drawing/2010/main">
                <a:solidFill>
                  <a:srgbClr val="FFFFFF"/>
                </a:solidFill>
              </a14:hiddenFill>
            </a:ext>
          </a:extLst>
        </p:spPr>
      </p:pic>
      <p:sp>
        <p:nvSpPr>
          <p:cNvPr id="63" name="Content Placeholder 1">
            <a:extLst>
              <a:ext uri="{FF2B5EF4-FFF2-40B4-BE49-F238E27FC236}">
                <a16:creationId xmlns:a16="http://schemas.microsoft.com/office/drawing/2014/main" id="{53CF19C1-2C9C-4DAA-87B8-06FF6BF34DC2}"/>
              </a:ext>
            </a:extLst>
          </p:cNvPr>
          <p:cNvSpPr txBox="1">
            <a:spLocks/>
          </p:cNvSpPr>
          <p:nvPr/>
        </p:nvSpPr>
        <p:spPr>
          <a:xfrm>
            <a:off x="461962" y="858950"/>
            <a:ext cx="8229601" cy="439914"/>
          </a:xfrm>
          <a:prstGeom prst="rect">
            <a:avLst/>
          </a:prstGeom>
        </p:spPr>
        <p:txBody>
          <a:bodyPr vert="horz" wrap="square" lIns="0" tIns="0" rIns="0" bIns="0" rtlCol="0" anchor="ctr">
            <a:noAutofit/>
          </a:bodyPr>
          <a:lstStyle>
            <a:lvl1pPr marL="271457" indent="-271457" algn="l" defTabSz="686030" rtl="0" eaLnBrk="1" latinLnBrk="0" hangingPunct="1">
              <a:lnSpc>
                <a:spcPct val="100000"/>
              </a:lnSpc>
              <a:spcBef>
                <a:spcPts val="0"/>
              </a:spcBef>
              <a:buSzPct val="90000"/>
              <a:buFont typeface="Arial" pitchFamily="34" charset="0"/>
              <a:buChar char="•"/>
              <a:defRPr sz="2400" kern="1200" spc="0" baseline="0">
                <a:solidFill>
                  <a:schemeClr val="tx1">
                    <a:lumMod val="50000"/>
                    <a:lumOff val="50000"/>
                  </a:schemeClr>
                </a:solidFill>
                <a:latin typeface="+mn-lt"/>
                <a:ea typeface="+mn-ea"/>
                <a:cs typeface="+mn-cs"/>
              </a:defRPr>
            </a:lvl1pPr>
            <a:lvl2pPr marL="266693" indent="-266693" algn="l" defTabSz="686030" rtl="0" eaLnBrk="1" latinLnBrk="0" hangingPunct="1">
              <a:lnSpc>
                <a:spcPct val="100000"/>
              </a:lnSpc>
              <a:spcBef>
                <a:spcPts val="0"/>
              </a:spcBef>
              <a:buClr>
                <a:schemeClr val="tx1">
                  <a:lumMod val="50000"/>
                  <a:lumOff val="50000"/>
                </a:schemeClr>
              </a:buClr>
              <a:buSzPct val="90000"/>
              <a:buFont typeface="Arial" pitchFamily="34" charset="0"/>
              <a:buChar char="•"/>
              <a:tabLst/>
              <a:defRPr sz="2000" kern="1200" spc="0" baseline="0">
                <a:solidFill>
                  <a:schemeClr val="tx1">
                    <a:lumMod val="50000"/>
                    <a:lumOff val="50000"/>
                  </a:schemeClr>
                </a:solidFill>
                <a:latin typeface="+mn-lt"/>
                <a:ea typeface="+mn-ea"/>
                <a:cs typeface="+mn-cs"/>
              </a:defRPr>
            </a:lvl2pPr>
            <a:lvl3pPr marL="686057" indent="-213202" algn="l" defTabSz="686030" rtl="0" eaLnBrk="1" latinLnBrk="0" hangingPunct="1">
              <a:lnSpc>
                <a:spcPct val="90000"/>
              </a:lnSpc>
              <a:spcBef>
                <a:spcPct val="20000"/>
              </a:spcBef>
              <a:buSzPct val="90000"/>
              <a:buFont typeface="Arial" pitchFamily="34" charset="0"/>
              <a:buChar char="•"/>
              <a:defRPr sz="1800" kern="1200" spc="0" baseline="0">
                <a:gradFill flip="none" rotWithShape="1">
                  <a:gsLst>
                    <a:gs pos="0">
                      <a:schemeClr val="bg1">
                        <a:lumMod val="50000"/>
                      </a:schemeClr>
                    </a:gs>
                    <a:gs pos="100000">
                      <a:schemeClr val="bg1">
                        <a:lumMod val="50000"/>
                      </a:schemeClr>
                    </a:gs>
                  </a:gsLst>
                  <a:lin ang="16200000" scaled="0"/>
                  <a:tileRect/>
                </a:gradFill>
                <a:latin typeface="+mn-lt"/>
                <a:ea typeface="+mn-ea"/>
                <a:cs typeface="+mn-cs"/>
              </a:defRPr>
            </a:lvl3pPr>
            <a:lvl4pPr marL="1112462" indent="-167942" algn="l" defTabSz="686030" rtl="0" eaLnBrk="1" latinLnBrk="0" hangingPunct="1">
              <a:lnSpc>
                <a:spcPct val="90000"/>
              </a:lnSpc>
              <a:spcBef>
                <a:spcPct val="20000"/>
              </a:spcBef>
              <a:buSzPct val="90000"/>
              <a:buFont typeface="Arial" pitchFamily="34" charset="0"/>
              <a:buChar char="•"/>
              <a:tabLst>
                <a:tab pos="686057" algn="l"/>
              </a:tabLst>
              <a:defRPr sz="1400" kern="1200" spc="0">
                <a:gradFill flip="none" rotWithShape="1">
                  <a:gsLst>
                    <a:gs pos="0">
                      <a:schemeClr val="bg1">
                        <a:lumMod val="50000"/>
                      </a:schemeClr>
                    </a:gs>
                    <a:gs pos="100000">
                      <a:schemeClr val="bg1">
                        <a:lumMod val="50000"/>
                      </a:schemeClr>
                    </a:gs>
                  </a:gsLst>
                  <a:lin ang="16200000" scaled="0"/>
                  <a:tileRect/>
                </a:gradFill>
                <a:latin typeface="+mn-lt"/>
                <a:ea typeface="+mn-ea"/>
                <a:cs typeface="+mn-cs"/>
              </a:defRPr>
            </a:lvl4pPr>
            <a:lvl5pPr marL="1285167" indent="-172706" algn="l" defTabSz="686030" rtl="0" eaLnBrk="1" latinLnBrk="0" hangingPunct="1">
              <a:lnSpc>
                <a:spcPct val="90000"/>
              </a:lnSpc>
              <a:spcBef>
                <a:spcPct val="20000"/>
              </a:spcBef>
              <a:buSzPct val="90000"/>
              <a:buFont typeface="Arial" pitchFamily="34" charset="0"/>
              <a:buChar char="•"/>
              <a:defRPr sz="1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1886582"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596"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612"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627"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lvl="0" indent="0" algn="ctr">
              <a:buNone/>
              <a:defRPr/>
            </a:pPr>
            <a:r>
              <a:rPr lang="ko-KR" altLang="en-US" sz="1400" b="1" dirty="0">
                <a:solidFill>
                  <a:schemeClr val="bg1"/>
                </a:solidFill>
                <a:latin typeface="맑은 고딕" panose="020B0503020000020004" pitchFamily="50" charset="-127"/>
                <a:ea typeface="맑은 고딕" panose="020B0503020000020004" pitchFamily="50" charset="-127"/>
              </a:rPr>
              <a:t>모든 백업 데이터를 통해 </a:t>
            </a:r>
            <a:r>
              <a:rPr lang="en-US" altLang="ko-KR" sz="1400" b="1" dirty="0">
                <a:solidFill>
                  <a:schemeClr val="bg1"/>
                </a:solidFill>
                <a:latin typeface="맑은 고딕" panose="020B0503020000020004" pitchFamily="50" charset="-127"/>
                <a:ea typeface="맑은 고딕" panose="020B0503020000020004" pitchFamily="50" charset="-127"/>
              </a:rPr>
              <a:t>VMware</a:t>
            </a:r>
            <a:r>
              <a:rPr lang="ko-KR" altLang="en-US" sz="1400" b="1" dirty="0">
                <a:solidFill>
                  <a:schemeClr val="bg1"/>
                </a:solidFill>
                <a:latin typeface="맑은 고딕" panose="020B0503020000020004" pitchFamily="50" charset="-127"/>
                <a:ea typeface="맑은 고딕" panose="020B0503020000020004" pitchFamily="50" charset="-127"/>
              </a:rPr>
              <a:t>로</a:t>
            </a:r>
            <a:r>
              <a:rPr lang="en-US" altLang="ko-KR" sz="1400" b="1" dirty="0">
                <a:solidFill>
                  <a:schemeClr val="bg1"/>
                </a:solidFill>
                <a:latin typeface="맑은 고딕" panose="020B0503020000020004" pitchFamily="50" charset="-127"/>
                <a:ea typeface="맑은 고딕" panose="020B0503020000020004" pitchFamily="50" charset="-127"/>
              </a:rPr>
              <a:t> </a:t>
            </a:r>
            <a:r>
              <a:rPr lang="ko-KR" altLang="en-US" sz="1400" b="1" dirty="0">
                <a:solidFill>
                  <a:srgbClr val="00E296"/>
                </a:solidFill>
                <a:latin typeface="맑은 고딕" panose="020B0503020000020004" pitchFamily="50" charset="-127"/>
                <a:ea typeface="맑은 고딕" panose="020B0503020000020004" pitchFamily="50" charset="-127"/>
              </a:rPr>
              <a:t>수분 이내 </a:t>
            </a:r>
            <a:r>
              <a:rPr lang="en-US" altLang="ko-KR" sz="1400" b="1" dirty="0">
                <a:solidFill>
                  <a:srgbClr val="00E296"/>
                </a:solidFill>
                <a:latin typeface="맑은 고딕" panose="020B0503020000020004" pitchFamily="50" charset="-127"/>
                <a:ea typeface="맑은 고딕" panose="020B0503020000020004" pitchFamily="50" charset="-127"/>
              </a:rPr>
              <a:t>VM </a:t>
            </a:r>
            <a:r>
              <a:rPr lang="ko-KR" altLang="en-US" sz="1400" b="1" dirty="0">
                <a:solidFill>
                  <a:srgbClr val="00E296"/>
                </a:solidFill>
                <a:latin typeface="맑은 고딕" panose="020B0503020000020004" pitchFamily="50" charset="-127"/>
                <a:ea typeface="맑은 고딕" panose="020B0503020000020004" pitchFamily="50" charset="-127"/>
              </a:rPr>
              <a:t>서비스 즉시 재개 및 손쉬운 </a:t>
            </a:r>
            <a:r>
              <a:rPr lang="en-US" altLang="ko-KR" sz="1400" b="1" dirty="0">
                <a:solidFill>
                  <a:srgbClr val="00E296"/>
                </a:solidFill>
                <a:latin typeface="맑은 고딕" panose="020B0503020000020004" pitchFamily="50" charset="-127"/>
                <a:ea typeface="맑은 고딕" panose="020B0503020000020004" pitchFamily="50" charset="-127"/>
              </a:rPr>
              <a:t>DR </a:t>
            </a:r>
            <a:r>
              <a:rPr lang="ko-KR" altLang="en-US" sz="1400" b="1" dirty="0">
                <a:solidFill>
                  <a:srgbClr val="00E296"/>
                </a:solidFill>
                <a:latin typeface="맑은 고딕" panose="020B0503020000020004" pitchFamily="50" charset="-127"/>
                <a:ea typeface="맑은 고딕" panose="020B0503020000020004" pitchFamily="50" charset="-127"/>
              </a:rPr>
              <a:t>구축</a:t>
            </a:r>
            <a:endParaRPr lang="en-US" altLang="ko-KR" sz="1400" b="1" dirty="0">
              <a:solidFill>
                <a:srgbClr val="00E296"/>
              </a:solidFill>
              <a:latin typeface="맑은 고딕" panose="020B0503020000020004" pitchFamily="50" charset="-127"/>
              <a:ea typeface="맑은 고딕" panose="020B0503020000020004" pitchFamily="50" charset="-127"/>
            </a:endParaRPr>
          </a:p>
          <a:p>
            <a:pPr marL="0" lvl="0" indent="0" algn="ctr">
              <a:buNone/>
              <a:defRPr/>
            </a:pPr>
            <a:r>
              <a:rPr lang="ko-KR" altLang="en-US" sz="1400" b="1" dirty="0">
                <a:solidFill>
                  <a:schemeClr val="bg1"/>
                </a:solidFill>
                <a:latin typeface="맑은 고딕" panose="020B0503020000020004" pitchFamily="50" charset="-127"/>
                <a:ea typeface="맑은 고딕" panose="020B0503020000020004" pitchFamily="50" charset="-127"/>
              </a:rPr>
              <a:t>백그라운드 모드</a:t>
            </a:r>
            <a:r>
              <a:rPr lang="en-US" altLang="ko-KR" sz="1400" b="1" dirty="0">
                <a:solidFill>
                  <a:schemeClr val="bg1"/>
                </a:solidFill>
                <a:latin typeface="맑은 고딕" panose="020B0503020000020004" pitchFamily="50" charset="-127"/>
                <a:ea typeface="맑은 고딕" panose="020B0503020000020004" pitchFamily="50" charset="-127"/>
              </a:rPr>
              <a:t>(</a:t>
            </a:r>
            <a:r>
              <a:rPr lang="en-US" altLang="ko-KR" sz="1400" b="1" dirty="0" err="1">
                <a:solidFill>
                  <a:schemeClr val="bg1"/>
                </a:solidFill>
                <a:latin typeface="맑은 고딕" panose="020B0503020000020004" pitchFamily="50" charset="-127"/>
                <a:ea typeface="맑은 고딕" panose="020B0503020000020004" pitchFamily="50" charset="-127"/>
              </a:rPr>
              <a:t>vMotion</a:t>
            </a:r>
            <a:r>
              <a:rPr lang="en-US" altLang="ko-KR" sz="1400" b="1" dirty="0">
                <a:solidFill>
                  <a:schemeClr val="bg1"/>
                </a:solidFill>
                <a:latin typeface="맑은 고딕" panose="020B0503020000020004" pitchFamily="50" charset="-127"/>
                <a:ea typeface="맑은 고딕" panose="020B0503020000020004" pitchFamily="50" charset="-127"/>
              </a:rPr>
              <a:t>)</a:t>
            </a:r>
            <a:r>
              <a:rPr lang="ko-KR" altLang="en-US" sz="1400" b="1" dirty="0">
                <a:solidFill>
                  <a:schemeClr val="bg1"/>
                </a:solidFill>
                <a:latin typeface="맑은 고딕" panose="020B0503020000020004" pitchFamily="50" charset="-127"/>
                <a:ea typeface="맑은 고딕" panose="020B0503020000020004" pitchFamily="50" charset="-127"/>
              </a:rPr>
              <a:t>로 </a:t>
            </a:r>
            <a:r>
              <a:rPr lang="en-US" altLang="ko-KR" sz="1400" b="1" dirty="0">
                <a:solidFill>
                  <a:schemeClr val="bg1"/>
                </a:solidFill>
                <a:latin typeface="맑은 고딕" panose="020B0503020000020004" pitchFamily="50" charset="-127"/>
                <a:ea typeface="맑은 고딕" panose="020B0503020000020004" pitchFamily="50" charset="-127"/>
              </a:rPr>
              <a:t>VM </a:t>
            </a:r>
            <a:r>
              <a:rPr lang="ko-KR" altLang="en-US" sz="1400" b="1" dirty="0">
                <a:solidFill>
                  <a:schemeClr val="bg1"/>
                </a:solidFill>
                <a:latin typeface="맑은 고딕" panose="020B0503020000020004" pitchFamily="50" charset="-127"/>
                <a:ea typeface="맑은 고딕" panose="020B0503020000020004" pitchFamily="50" charset="-127"/>
              </a:rPr>
              <a:t>복구 수행</a:t>
            </a:r>
            <a:endParaRPr lang="en-US" altLang="ko-KR" sz="1400" b="1" dirty="0">
              <a:solidFill>
                <a:schemeClr val="bg1"/>
              </a:solidFill>
              <a:latin typeface="맑은 고딕" panose="020B0503020000020004" pitchFamily="50" charset="-127"/>
              <a:ea typeface="맑은 고딕" panose="020B0503020000020004" pitchFamily="50" charset="-127"/>
            </a:endParaRPr>
          </a:p>
        </p:txBody>
      </p:sp>
      <p:grpSp>
        <p:nvGrpSpPr>
          <p:cNvPr id="230" name="그룹 229">
            <a:extLst>
              <a:ext uri="{FF2B5EF4-FFF2-40B4-BE49-F238E27FC236}">
                <a16:creationId xmlns:a16="http://schemas.microsoft.com/office/drawing/2014/main" id="{A7C39587-8809-4029-A6B7-27AB247C2ECD}"/>
              </a:ext>
            </a:extLst>
          </p:cNvPr>
          <p:cNvGrpSpPr/>
          <p:nvPr/>
        </p:nvGrpSpPr>
        <p:grpSpPr>
          <a:xfrm>
            <a:off x="6863747" y="1781639"/>
            <a:ext cx="2345528" cy="2402664"/>
            <a:chOff x="8846632" y="2115758"/>
            <a:chExt cx="3027008" cy="3156055"/>
          </a:xfrm>
        </p:grpSpPr>
        <p:sp>
          <p:nvSpPr>
            <p:cNvPr id="231" name="Rectangle 71">
              <a:extLst>
                <a:ext uri="{FF2B5EF4-FFF2-40B4-BE49-F238E27FC236}">
                  <a16:creationId xmlns:a16="http://schemas.microsoft.com/office/drawing/2014/main" id="{4A036921-CE08-43D4-A190-4DE6BF9D86C4}"/>
                </a:ext>
              </a:extLst>
            </p:cNvPr>
            <p:cNvSpPr/>
            <p:nvPr/>
          </p:nvSpPr>
          <p:spPr>
            <a:xfrm>
              <a:off x="9416247" y="2196424"/>
              <a:ext cx="2457393" cy="321406"/>
            </a:xfrm>
            <a:prstGeom prst="rect">
              <a:avLst/>
            </a:prstGeom>
          </p:spPr>
          <p:txBody>
            <a:bodyPr wrap="square">
              <a:spAutoFit/>
            </a:bodyPr>
            <a:lstStyle/>
            <a:p>
              <a:pPr defTabSz="914149">
                <a:lnSpc>
                  <a:spcPct val="90000"/>
                </a:lnSpc>
                <a:defRPr/>
              </a:pPr>
              <a:r>
                <a:rPr lang="ko-KR" sz="1100">
                  <a:solidFill>
                    <a:srgbClr val="FFFFFF"/>
                  </a:solidFill>
                  <a:latin typeface="Tahoma"/>
                </a:rPr>
                <a:t>VMware vSphere</a:t>
              </a:r>
            </a:p>
          </p:txBody>
        </p:sp>
        <p:sp>
          <p:nvSpPr>
            <p:cNvPr id="232" name="Rectangle 72">
              <a:extLst>
                <a:ext uri="{FF2B5EF4-FFF2-40B4-BE49-F238E27FC236}">
                  <a16:creationId xmlns:a16="http://schemas.microsoft.com/office/drawing/2014/main" id="{F33E992E-AEBC-4F21-BBE7-61D506722D1B}"/>
                </a:ext>
              </a:extLst>
            </p:cNvPr>
            <p:cNvSpPr/>
            <p:nvPr/>
          </p:nvSpPr>
          <p:spPr>
            <a:xfrm>
              <a:off x="9416247" y="2839315"/>
              <a:ext cx="2457393" cy="321406"/>
            </a:xfrm>
            <a:prstGeom prst="rect">
              <a:avLst/>
            </a:prstGeom>
          </p:spPr>
          <p:txBody>
            <a:bodyPr wrap="square">
              <a:spAutoFit/>
            </a:bodyPr>
            <a:lstStyle/>
            <a:p>
              <a:pPr defTabSz="914149">
                <a:lnSpc>
                  <a:spcPct val="90000"/>
                </a:lnSpc>
                <a:defRPr/>
              </a:pPr>
              <a:r>
                <a:rPr lang="ko-KR" sz="1100" dirty="0">
                  <a:solidFill>
                    <a:srgbClr val="FFFFFF"/>
                  </a:solidFill>
                  <a:latin typeface="Tahoma"/>
                </a:rPr>
                <a:t>Microsoft </a:t>
              </a:r>
              <a:r>
                <a:rPr lang="ko-KR" sz="1100" dirty="0" err="1">
                  <a:solidFill>
                    <a:srgbClr val="FFFFFF"/>
                  </a:solidFill>
                  <a:latin typeface="Tahoma"/>
                </a:rPr>
                <a:t>Hyper-V</a:t>
              </a:r>
              <a:endParaRPr lang="ko-KR" sz="1100" dirty="0">
                <a:solidFill>
                  <a:srgbClr val="FFFFFF"/>
                </a:solidFill>
                <a:latin typeface="Tahoma"/>
              </a:endParaRPr>
            </a:p>
          </p:txBody>
        </p:sp>
        <p:sp>
          <p:nvSpPr>
            <p:cNvPr id="233" name="Rectangle 73">
              <a:extLst>
                <a:ext uri="{FF2B5EF4-FFF2-40B4-BE49-F238E27FC236}">
                  <a16:creationId xmlns:a16="http://schemas.microsoft.com/office/drawing/2014/main" id="{4B1A1DD3-683D-44E7-AA22-650EBB11B475}"/>
                </a:ext>
              </a:extLst>
            </p:cNvPr>
            <p:cNvSpPr/>
            <p:nvPr/>
          </p:nvSpPr>
          <p:spPr>
            <a:xfrm>
              <a:off x="9416245" y="4136207"/>
              <a:ext cx="2457393" cy="321406"/>
            </a:xfrm>
            <a:prstGeom prst="rect">
              <a:avLst/>
            </a:prstGeom>
          </p:spPr>
          <p:txBody>
            <a:bodyPr wrap="square">
              <a:spAutoFit/>
            </a:bodyPr>
            <a:lstStyle/>
            <a:p>
              <a:pPr defTabSz="914149">
                <a:lnSpc>
                  <a:spcPct val="90000"/>
                </a:lnSpc>
                <a:defRPr/>
              </a:pPr>
              <a:r>
                <a:rPr lang="ko-KR" sz="1100">
                  <a:solidFill>
                    <a:srgbClr val="FFFFFF"/>
                  </a:solidFill>
                  <a:latin typeface="Tahoma"/>
                </a:rPr>
                <a:t>Windows 에이전트</a:t>
              </a:r>
            </a:p>
          </p:txBody>
        </p:sp>
        <p:sp>
          <p:nvSpPr>
            <p:cNvPr id="234" name="Rectangle 74">
              <a:extLst>
                <a:ext uri="{FF2B5EF4-FFF2-40B4-BE49-F238E27FC236}">
                  <a16:creationId xmlns:a16="http://schemas.microsoft.com/office/drawing/2014/main" id="{F14FE46A-4B9E-4166-BB7E-C65675C0196E}"/>
                </a:ext>
              </a:extLst>
            </p:cNvPr>
            <p:cNvSpPr/>
            <p:nvPr/>
          </p:nvSpPr>
          <p:spPr>
            <a:xfrm>
              <a:off x="9416245" y="4805671"/>
              <a:ext cx="2457393" cy="321406"/>
            </a:xfrm>
            <a:prstGeom prst="rect">
              <a:avLst/>
            </a:prstGeom>
          </p:spPr>
          <p:txBody>
            <a:bodyPr wrap="square">
              <a:spAutoFit/>
            </a:bodyPr>
            <a:lstStyle/>
            <a:p>
              <a:pPr defTabSz="914149">
                <a:lnSpc>
                  <a:spcPct val="90000"/>
                </a:lnSpc>
                <a:defRPr/>
              </a:pPr>
              <a:r>
                <a:rPr lang="ko-KR" sz="1100">
                  <a:solidFill>
                    <a:srgbClr val="FFFFFF"/>
                  </a:solidFill>
                  <a:latin typeface="Tahoma"/>
                </a:rPr>
                <a:t>Linux 에이전트</a:t>
              </a:r>
            </a:p>
          </p:txBody>
        </p:sp>
        <p:sp>
          <p:nvSpPr>
            <p:cNvPr id="235" name="Rectangle 75">
              <a:extLst>
                <a:ext uri="{FF2B5EF4-FFF2-40B4-BE49-F238E27FC236}">
                  <a16:creationId xmlns:a16="http://schemas.microsoft.com/office/drawing/2014/main" id="{493BB17E-B103-48C8-B085-A3D6F6D8275D}"/>
                </a:ext>
              </a:extLst>
            </p:cNvPr>
            <p:cNvSpPr/>
            <p:nvPr/>
          </p:nvSpPr>
          <p:spPr>
            <a:xfrm>
              <a:off x="9416245" y="3493314"/>
              <a:ext cx="2457393" cy="321406"/>
            </a:xfrm>
            <a:prstGeom prst="rect">
              <a:avLst/>
            </a:prstGeom>
          </p:spPr>
          <p:txBody>
            <a:bodyPr wrap="square">
              <a:spAutoFit/>
            </a:bodyPr>
            <a:lstStyle/>
            <a:p>
              <a:pPr defTabSz="914149">
                <a:lnSpc>
                  <a:spcPct val="90000"/>
                </a:lnSpc>
                <a:defRPr/>
              </a:pPr>
              <a:r>
                <a:rPr lang="ko-KR" sz="1100">
                  <a:solidFill>
                    <a:srgbClr val="FFFFFF"/>
                  </a:solidFill>
                  <a:latin typeface="Tahoma"/>
                </a:rPr>
                <a:t>Nutanix AHV</a:t>
              </a:r>
            </a:p>
          </p:txBody>
        </p:sp>
        <p:grpSp>
          <p:nvGrpSpPr>
            <p:cNvPr id="236" name="Group 2">
              <a:extLst>
                <a:ext uri="{FF2B5EF4-FFF2-40B4-BE49-F238E27FC236}">
                  <a16:creationId xmlns:a16="http://schemas.microsoft.com/office/drawing/2014/main" id="{19C9E65A-5D83-4299-B6A3-8C53A9C3A621}"/>
                </a:ext>
              </a:extLst>
            </p:cNvPr>
            <p:cNvGrpSpPr/>
            <p:nvPr/>
          </p:nvGrpSpPr>
          <p:grpSpPr>
            <a:xfrm>
              <a:off x="8846632" y="2115758"/>
              <a:ext cx="508588" cy="3156055"/>
              <a:chOff x="7102881" y="877731"/>
              <a:chExt cx="562440" cy="3490236"/>
            </a:xfrm>
          </p:grpSpPr>
          <p:pic>
            <p:nvPicPr>
              <p:cNvPr id="237" name="Graphic 50">
                <a:extLst>
                  <a:ext uri="{FF2B5EF4-FFF2-40B4-BE49-F238E27FC236}">
                    <a16:creationId xmlns:a16="http://schemas.microsoft.com/office/drawing/2014/main" id="{CCCBA971-7D3C-45F7-96AE-C5FA27CC016F}"/>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102881" y="877731"/>
                <a:ext cx="562440" cy="562440"/>
              </a:xfrm>
              <a:prstGeom prst="rect">
                <a:avLst/>
              </a:prstGeom>
            </p:spPr>
          </p:pic>
          <p:pic>
            <p:nvPicPr>
              <p:cNvPr id="238" name="Graphic 51">
                <a:extLst>
                  <a:ext uri="{FF2B5EF4-FFF2-40B4-BE49-F238E27FC236}">
                    <a16:creationId xmlns:a16="http://schemas.microsoft.com/office/drawing/2014/main" id="{2105A420-485F-4A11-A83B-380315E09804}"/>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7109653" y="1619922"/>
                <a:ext cx="548896" cy="548896"/>
              </a:xfrm>
              <a:prstGeom prst="rect">
                <a:avLst/>
              </a:prstGeom>
            </p:spPr>
          </p:pic>
          <p:pic>
            <p:nvPicPr>
              <p:cNvPr id="239" name="Graphic 52">
                <a:extLst>
                  <a:ext uri="{FF2B5EF4-FFF2-40B4-BE49-F238E27FC236}">
                    <a16:creationId xmlns:a16="http://schemas.microsoft.com/office/drawing/2014/main" id="{4BBCAE81-F418-4016-A459-8A9BD0AE067E}"/>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7109653" y="2350390"/>
                <a:ext cx="548896" cy="548896"/>
              </a:xfrm>
              <a:prstGeom prst="rect">
                <a:avLst/>
              </a:prstGeom>
            </p:spPr>
          </p:pic>
          <p:pic>
            <p:nvPicPr>
              <p:cNvPr id="240" name="Graphic 53">
                <a:extLst>
                  <a:ext uri="{FF2B5EF4-FFF2-40B4-BE49-F238E27FC236}">
                    <a16:creationId xmlns:a16="http://schemas.microsoft.com/office/drawing/2014/main" id="{1AD4FD2C-1C09-44B2-86CB-55A8FBA3DE45}"/>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7109653" y="3080858"/>
                <a:ext cx="548896" cy="548896"/>
              </a:xfrm>
              <a:prstGeom prst="rect">
                <a:avLst/>
              </a:prstGeom>
            </p:spPr>
          </p:pic>
          <p:pic>
            <p:nvPicPr>
              <p:cNvPr id="241" name="Graphic 54">
                <a:extLst>
                  <a:ext uri="{FF2B5EF4-FFF2-40B4-BE49-F238E27FC236}">
                    <a16:creationId xmlns:a16="http://schemas.microsoft.com/office/drawing/2014/main" id="{3121E2A9-5C0E-4C09-984C-7B64290CCDDE}"/>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7109653" y="3819071"/>
                <a:ext cx="548896" cy="548896"/>
              </a:xfrm>
              <a:prstGeom prst="rect">
                <a:avLst/>
              </a:prstGeom>
            </p:spPr>
          </p:pic>
        </p:grpSp>
      </p:grpSp>
    </p:spTree>
    <p:extLst>
      <p:ext uri="{BB962C8B-B14F-4D97-AF65-F5344CB8AC3E}">
        <p14:creationId xmlns:p14="http://schemas.microsoft.com/office/powerpoint/2010/main" val="7001795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0"/>
                                        </p:tgtEl>
                                        <p:attrNameLst>
                                          <p:attrName>style.visibility</p:attrName>
                                        </p:attrNameLst>
                                      </p:cBhvr>
                                      <p:to>
                                        <p:strVal val="visible"/>
                                      </p:to>
                                    </p:set>
                                    <p:animEffect transition="in" filter="fade">
                                      <p:cBhvr>
                                        <p:cTn id="7" dur="500"/>
                                        <p:tgtEl>
                                          <p:spTgt spid="60"/>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7"/>
                                        </p:tgtEl>
                                        <p:attrNameLst>
                                          <p:attrName>style.visibility</p:attrName>
                                        </p:attrNameLst>
                                      </p:cBhvr>
                                      <p:to>
                                        <p:strVal val="visible"/>
                                      </p:to>
                                    </p:set>
                                    <p:animEffect transition="in" filter="fade">
                                      <p:cBhvr>
                                        <p:cTn id="11" dur="500"/>
                                        <p:tgtEl>
                                          <p:spTgt spid="67"/>
                                        </p:tgtEl>
                                      </p:cBhvr>
                                    </p:animEffect>
                                  </p:childTnLst>
                                </p:cTn>
                              </p:par>
                              <p:par>
                                <p:cTn id="12" presetID="10" presetClass="entr" presetSubtype="0" fill="hold" nodeType="withEffect">
                                  <p:stCondLst>
                                    <p:cond delay="250"/>
                                  </p:stCondLst>
                                  <p:childTnLst>
                                    <p:set>
                                      <p:cBhvr>
                                        <p:cTn id="13" dur="1" fill="hold">
                                          <p:stCondLst>
                                            <p:cond delay="0"/>
                                          </p:stCondLst>
                                        </p:cTn>
                                        <p:tgtEl>
                                          <p:spTgt spid="51"/>
                                        </p:tgtEl>
                                        <p:attrNameLst>
                                          <p:attrName>style.visibility</p:attrName>
                                        </p:attrNameLst>
                                      </p:cBhvr>
                                      <p:to>
                                        <p:strVal val="visible"/>
                                      </p:to>
                                    </p:set>
                                    <p:animEffect transition="in" filter="fade">
                                      <p:cBhvr>
                                        <p:cTn id="14" dur="500"/>
                                        <p:tgtEl>
                                          <p:spTgt spid="51"/>
                                        </p:tgtEl>
                                      </p:cBhvr>
                                    </p:animEffect>
                                  </p:childTnLst>
                                </p:cTn>
                              </p:par>
                            </p:childTnLst>
                          </p:cTn>
                        </p:par>
                        <p:par>
                          <p:cTn id="15" fill="hold">
                            <p:stCondLst>
                              <p:cond delay="1250"/>
                            </p:stCondLst>
                            <p:childTnLst>
                              <p:par>
                                <p:cTn id="16" presetID="10" presetClass="entr" presetSubtype="0" fill="hold" nodeType="afterEffect">
                                  <p:stCondLst>
                                    <p:cond delay="0"/>
                                  </p:stCondLst>
                                  <p:childTnLst>
                                    <p:set>
                                      <p:cBhvr>
                                        <p:cTn id="17" dur="1" fill="hold">
                                          <p:stCondLst>
                                            <p:cond delay="0"/>
                                          </p:stCondLst>
                                        </p:cTn>
                                        <p:tgtEl>
                                          <p:spTgt spid="46"/>
                                        </p:tgtEl>
                                        <p:attrNameLst>
                                          <p:attrName>style.visibility</p:attrName>
                                        </p:attrNameLst>
                                      </p:cBhvr>
                                      <p:to>
                                        <p:strVal val="visible"/>
                                      </p:to>
                                    </p:set>
                                    <p:animEffect transition="in" filter="fade">
                                      <p:cBhvr>
                                        <p:cTn id="18" dur="500"/>
                                        <p:tgtEl>
                                          <p:spTgt spid="46"/>
                                        </p:tgtEl>
                                      </p:cBhvr>
                                    </p:animEffect>
                                  </p:childTnLst>
                                </p:cTn>
                              </p:par>
                            </p:childTnLst>
                          </p:cTn>
                        </p:par>
                        <p:par>
                          <p:cTn id="19" fill="hold">
                            <p:stCondLst>
                              <p:cond delay="1750"/>
                            </p:stCondLst>
                            <p:childTnLst>
                              <p:par>
                                <p:cTn id="20" presetID="10" presetClass="exit" presetSubtype="0" fill="hold" nodeType="afterEffect">
                                  <p:stCondLst>
                                    <p:cond delay="0"/>
                                  </p:stCondLst>
                                  <p:childTnLst>
                                    <p:animEffect transition="out" filter="fade">
                                      <p:cBhvr>
                                        <p:cTn id="21" dur="500"/>
                                        <p:tgtEl>
                                          <p:spTgt spid="60"/>
                                        </p:tgtEl>
                                      </p:cBhvr>
                                    </p:animEffect>
                                    <p:set>
                                      <p:cBhvr>
                                        <p:cTn id="22" dur="1" fill="hold">
                                          <p:stCondLst>
                                            <p:cond delay="500"/>
                                          </p:stCondLst>
                                        </p:cTn>
                                        <p:tgtEl>
                                          <p:spTgt spid="60"/>
                                        </p:tgtEl>
                                        <p:attrNameLst>
                                          <p:attrName>style.visibility</p:attrName>
                                        </p:attrNameLst>
                                      </p:cBhvr>
                                      <p:to>
                                        <p:strVal val="hidden"/>
                                      </p:to>
                                    </p:set>
                                  </p:childTnLst>
                                </p:cTn>
                              </p:par>
                            </p:childTnLst>
                          </p:cTn>
                        </p:par>
                        <p:par>
                          <p:cTn id="23" fill="hold">
                            <p:stCondLst>
                              <p:cond delay="2251"/>
                            </p:stCondLst>
                            <p:childTnLst>
                              <p:par>
                                <p:cTn id="24" presetID="10" presetClass="entr" presetSubtype="0" fill="hold" nodeType="afterEffect">
                                  <p:stCondLst>
                                    <p:cond delay="0"/>
                                  </p:stCondLst>
                                  <p:childTnLst>
                                    <p:set>
                                      <p:cBhvr>
                                        <p:cTn id="25" dur="1" fill="hold">
                                          <p:stCondLst>
                                            <p:cond delay="0"/>
                                          </p:stCondLst>
                                        </p:cTn>
                                        <p:tgtEl>
                                          <p:spTgt spid="61"/>
                                        </p:tgtEl>
                                        <p:attrNameLst>
                                          <p:attrName>style.visibility</p:attrName>
                                        </p:attrNameLst>
                                      </p:cBhvr>
                                      <p:to>
                                        <p:strVal val="visible"/>
                                      </p:to>
                                    </p:set>
                                    <p:animEffect transition="in" filter="fade">
                                      <p:cBhvr>
                                        <p:cTn id="26" dur="500"/>
                                        <p:tgtEl>
                                          <p:spTgt spid="61"/>
                                        </p:tgtEl>
                                      </p:cBhvr>
                                    </p:animEffect>
                                  </p:childTnLst>
                                </p:cTn>
                              </p:par>
                            </p:childTnLst>
                          </p:cTn>
                        </p:par>
                        <p:par>
                          <p:cTn id="27" fill="hold">
                            <p:stCondLst>
                              <p:cond delay="2751"/>
                            </p:stCondLst>
                            <p:childTnLst>
                              <p:par>
                                <p:cTn id="28" presetID="10" presetClass="entr" presetSubtype="0" fill="hold" nodeType="afterEffect">
                                  <p:stCondLst>
                                    <p:cond delay="0"/>
                                  </p:stCondLst>
                                  <p:childTnLst>
                                    <p:set>
                                      <p:cBhvr>
                                        <p:cTn id="29" dur="1" fill="hold">
                                          <p:stCondLst>
                                            <p:cond delay="0"/>
                                          </p:stCondLst>
                                        </p:cTn>
                                        <p:tgtEl>
                                          <p:spTgt spid="57"/>
                                        </p:tgtEl>
                                        <p:attrNameLst>
                                          <p:attrName>style.visibility</p:attrName>
                                        </p:attrNameLst>
                                      </p:cBhvr>
                                      <p:to>
                                        <p:strVal val="visible"/>
                                      </p:to>
                                    </p:set>
                                    <p:animEffect transition="in" filter="fade">
                                      <p:cBhvr>
                                        <p:cTn id="30" dur="500"/>
                                        <p:tgtEl>
                                          <p:spTgt spid="57"/>
                                        </p:tgtEl>
                                      </p:cBhvr>
                                    </p:animEffect>
                                  </p:childTnLst>
                                </p:cTn>
                              </p:par>
                              <p:par>
                                <p:cTn id="31" presetID="10" presetClass="entr" presetSubtype="0" fill="hold" nodeType="withEffect">
                                  <p:stCondLst>
                                    <p:cond delay="0"/>
                                  </p:stCondLst>
                                  <p:childTnLst>
                                    <p:set>
                                      <p:cBhvr>
                                        <p:cTn id="32" dur="1" fill="hold">
                                          <p:stCondLst>
                                            <p:cond delay="0"/>
                                          </p:stCondLst>
                                        </p:cTn>
                                        <p:tgtEl>
                                          <p:spTgt spid="68"/>
                                        </p:tgtEl>
                                        <p:attrNameLst>
                                          <p:attrName>style.visibility</p:attrName>
                                        </p:attrNameLst>
                                      </p:cBhvr>
                                      <p:to>
                                        <p:strVal val="visible"/>
                                      </p:to>
                                    </p:set>
                                    <p:animEffect transition="in" filter="fade">
                                      <p:cBhvr>
                                        <p:cTn id="33" dur="500"/>
                                        <p:tgtEl>
                                          <p:spTgt spid="68"/>
                                        </p:tgtEl>
                                      </p:cBhvr>
                                    </p:animEffect>
                                  </p:childTnLst>
                                </p:cTn>
                              </p:par>
                            </p:childTnLst>
                          </p:cTn>
                        </p:par>
                        <p:par>
                          <p:cTn id="34" fill="hold">
                            <p:stCondLst>
                              <p:cond delay="3251"/>
                            </p:stCondLst>
                            <p:childTnLst>
                              <p:par>
                                <p:cTn id="35" presetID="10" presetClass="entr" presetSubtype="0" fill="hold" nodeType="afterEffect">
                                  <p:stCondLst>
                                    <p:cond delay="0"/>
                                  </p:stCondLst>
                                  <p:childTnLst>
                                    <p:set>
                                      <p:cBhvr>
                                        <p:cTn id="36" dur="1" fill="hold">
                                          <p:stCondLst>
                                            <p:cond delay="0"/>
                                          </p:stCondLst>
                                        </p:cTn>
                                        <p:tgtEl>
                                          <p:spTgt spid="66"/>
                                        </p:tgtEl>
                                        <p:attrNameLst>
                                          <p:attrName>style.visibility</p:attrName>
                                        </p:attrNameLst>
                                      </p:cBhvr>
                                      <p:to>
                                        <p:strVal val="visible"/>
                                      </p:to>
                                    </p:set>
                                    <p:animEffect transition="in" filter="fade">
                                      <p:cBhvr>
                                        <p:cTn id="37" dur="500"/>
                                        <p:tgtEl>
                                          <p:spTgt spid="66"/>
                                        </p:tgtEl>
                                      </p:cBhvr>
                                    </p:animEffect>
                                  </p:childTnLst>
                                </p:cTn>
                              </p:par>
                              <p:par>
                                <p:cTn id="38" presetID="10" presetClass="entr" presetSubtype="0" fill="hold" nodeType="withEffect">
                                  <p:stCondLst>
                                    <p:cond delay="250"/>
                                  </p:stCondLst>
                                  <p:childTnLst>
                                    <p:set>
                                      <p:cBhvr>
                                        <p:cTn id="39" dur="1" fill="hold">
                                          <p:stCondLst>
                                            <p:cond delay="0"/>
                                          </p:stCondLst>
                                        </p:cTn>
                                        <p:tgtEl>
                                          <p:spTgt spid="59"/>
                                        </p:tgtEl>
                                        <p:attrNameLst>
                                          <p:attrName>style.visibility</p:attrName>
                                        </p:attrNameLst>
                                      </p:cBhvr>
                                      <p:to>
                                        <p:strVal val="visible"/>
                                      </p:to>
                                    </p:set>
                                    <p:animEffect transition="in" filter="fade">
                                      <p:cBhvr>
                                        <p:cTn id="40"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B5CAEEE0-3219-4F4B-A5B6-B463F16F6CF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768264" y="2052442"/>
            <a:ext cx="2946672" cy="1841670"/>
          </a:xfrm>
          <a:prstGeom prst="rect">
            <a:avLst/>
          </a:prstGeom>
        </p:spPr>
      </p:pic>
      <p:sp>
        <p:nvSpPr>
          <p:cNvPr id="2" name="Title 1"/>
          <p:cNvSpPr>
            <a:spLocks noGrp="1"/>
          </p:cNvSpPr>
          <p:nvPr>
            <p:ph type="title"/>
          </p:nvPr>
        </p:nvSpPr>
        <p:spPr>
          <a:xfrm>
            <a:off x="360000" y="171451"/>
            <a:ext cx="8363938" cy="553998"/>
          </a:xfrm>
        </p:spPr>
        <p:txBody>
          <a:bodyPr>
            <a:normAutofit/>
          </a:bodyPr>
          <a:lstStyle/>
          <a:p>
            <a:r>
              <a:rPr lang="ko-KR" altLang="en-US" sz="3600" dirty="0"/>
              <a:t>퍼블릭 클라우드 자동 변환</a:t>
            </a:r>
            <a:endParaRPr lang="en-US" sz="3600" baseline="30000" dirty="0">
              <a:solidFill>
                <a:srgbClr val="FF0000"/>
              </a:solidFill>
            </a:endParaRPr>
          </a:p>
        </p:txBody>
      </p:sp>
      <p:sp>
        <p:nvSpPr>
          <p:cNvPr id="21" name="Text Placeholder 2">
            <a:extLst>
              <a:ext uri="{FF2B5EF4-FFF2-40B4-BE49-F238E27FC236}">
                <a16:creationId xmlns:a16="http://schemas.microsoft.com/office/drawing/2014/main" id="{7738FFBC-1EC1-4DDC-A252-96ECE46DF03E}"/>
              </a:ext>
            </a:extLst>
          </p:cNvPr>
          <p:cNvSpPr txBox="1">
            <a:spLocks/>
          </p:cNvSpPr>
          <p:nvPr/>
        </p:nvSpPr>
        <p:spPr>
          <a:xfrm>
            <a:off x="1189220" y="2577964"/>
            <a:ext cx="2549360" cy="372698"/>
          </a:xfrm>
          <a:prstGeom prst="rect">
            <a:avLst/>
          </a:prstGeom>
        </p:spPr>
        <p:txBody>
          <a:bodyPr vert="horz" wrap="square" lIns="0" tIns="0" rIns="0" bIns="0" rtlCol="0">
            <a:noAutofit/>
          </a:bodyPr>
          <a:lstStyle>
            <a:lvl1pPr marL="0" marR="0" indent="0" algn="l" defTabSz="686030" rtl="0" eaLnBrk="1" fontAlgn="auto" latinLnBrk="0" hangingPunct="1">
              <a:lnSpc>
                <a:spcPct val="100000"/>
              </a:lnSpc>
              <a:spcBef>
                <a:spcPts val="0"/>
              </a:spcBef>
              <a:spcAft>
                <a:spcPts val="0"/>
              </a:spcAft>
              <a:buClrTx/>
              <a:buSzPct val="90000"/>
              <a:buFont typeface="Arial" pitchFamily="34" charset="0"/>
              <a:buNone/>
              <a:tabLst/>
              <a:defRPr sz="2400" kern="1200" spc="0" baseline="0">
                <a:solidFill>
                  <a:schemeClr val="tx1">
                    <a:lumMod val="50000"/>
                    <a:lumOff val="50000"/>
                  </a:schemeClr>
                </a:solidFill>
                <a:latin typeface="+mn-lt"/>
                <a:ea typeface="+mn-ea"/>
                <a:cs typeface="+mn-cs"/>
              </a:defRPr>
            </a:lvl1pPr>
            <a:lvl2pPr marL="266693" marR="0" indent="-266693" algn="l" defTabSz="686030" rtl="0" eaLnBrk="1" fontAlgn="auto" latinLnBrk="0" hangingPunct="1">
              <a:lnSpc>
                <a:spcPct val="100000"/>
              </a:lnSpc>
              <a:spcBef>
                <a:spcPts val="0"/>
              </a:spcBef>
              <a:spcAft>
                <a:spcPts val="0"/>
              </a:spcAft>
              <a:buClr>
                <a:srgbClr val="000000">
                  <a:lumMod val="50000"/>
                  <a:lumOff val="50000"/>
                </a:srgbClr>
              </a:buClr>
              <a:buSzPct val="90000"/>
              <a:buFont typeface="Arial" pitchFamily="34" charset="0"/>
              <a:buChar char="•"/>
              <a:tabLst/>
              <a:defRPr sz="2000" kern="1200" spc="0" baseline="0">
                <a:solidFill>
                  <a:schemeClr val="tx1">
                    <a:lumMod val="50000"/>
                    <a:lumOff val="50000"/>
                  </a:schemeClr>
                </a:solidFill>
                <a:latin typeface="+mn-lt"/>
                <a:ea typeface="+mn-ea"/>
                <a:cs typeface="+mn-cs"/>
              </a:defRPr>
            </a:lvl2pPr>
            <a:lvl3pPr marL="0" indent="0" algn="l" defTabSz="686030" rtl="0" eaLnBrk="1" latinLnBrk="0" hangingPunct="1">
              <a:lnSpc>
                <a:spcPct val="90000"/>
              </a:lnSpc>
              <a:spcBef>
                <a:spcPts val="0"/>
              </a:spcBef>
              <a:spcAft>
                <a:spcPts val="300"/>
              </a:spcAft>
              <a:buSzPct val="90000"/>
              <a:buFont typeface="Arial" pitchFamily="34" charset="0"/>
              <a:buNone/>
              <a:defRPr sz="1500" kern="1200" spc="0" baseline="0">
                <a:gradFill flip="none" rotWithShape="1">
                  <a:gsLst>
                    <a:gs pos="0">
                      <a:schemeClr val="bg1">
                        <a:lumMod val="50000"/>
                      </a:schemeClr>
                    </a:gs>
                    <a:gs pos="100000">
                      <a:schemeClr val="bg1">
                        <a:lumMod val="50000"/>
                      </a:schemeClr>
                    </a:gs>
                  </a:gsLst>
                  <a:lin ang="16200000" scaled="0"/>
                  <a:tileRect/>
                </a:gradFill>
                <a:latin typeface="+mn-lt"/>
                <a:ea typeface="+mn-ea"/>
                <a:cs typeface="+mn-cs"/>
              </a:defRPr>
            </a:lvl3pPr>
            <a:lvl4pPr marL="0" indent="0" algn="l" defTabSz="686030" rtl="0" eaLnBrk="1" latinLnBrk="0" hangingPunct="1">
              <a:lnSpc>
                <a:spcPct val="90000"/>
              </a:lnSpc>
              <a:spcBef>
                <a:spcPts val="0"/>
              </a:spcBef>
              <a:spcAft>
                <a:spcPts val="300"/>
              </a:spcAft>
              <a:buSzPct val="90000"/>
              <a:buFont typeface="Arial" pitchFamily="34" charset="0"/>
              <a:buNone/>
              <a:tabLst>
                <a:tab pos="686057" algn="l"/>
              </a:tabLst>
              <a:defRPr sz="1400" kern="1200" spc="0">
                <a:gradFill flip="none" rotWithShape="1">
                  <a:gsLst>
                    <a:gs pos="0">
                      <a:schemeClr val="bg1">
                        <a:lumMod val="50000"/>
                      </a:schemeClr>
                    </a:gs>
                    <a:gs pos="100000">
                      <a:schemeClr val="bg1">
                        <a:lumMod val="50000"/>
                      </a:schemeClr>
                    </a:gs>
                  </a:gsLst>
                  <a:lin ang="16200000" scaled="0"/>
                  <a:tileRect/>
                </a:gradFill>
                <a:latin typeface="+mn-lt"/>
                <a:ea typeface="+mn-ea"/>
                <a:cs typeface="+mn-cs"/>
              </a:defRPr>
            </a:lvl4pPr>
            <a:lvl5pPr marL="0" indent="0" algn="l" defTabSz="686030" rtl="0" eaLnBrk="1" latinLnBrk="0" hangingPunct="1">
              <a:lnSpc>
                <a:spcPct val="90000"/>
              </a:lnSpc>
              <a:spcBef>
                <a:spcPts val="0"/>
              </a:spcBef>
              <a:spcAft>
                <a:spcPts val="300"/>
              </a:spcAft>
              <a:buSzPct val="90000"/>
              <a:buFont typeface="Arial" pitchFamily="34" charset="0"/>
              <a:buNone/>
              <a:defRPr sz="1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1886582"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596"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612"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627"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defTabSz="686013"/>
            <a:endParaRPr lang="en-US" sz="1400" b="1">
              <a:solidFill>
                <a:srgbClr val="00B336"/>
              </a:solidFill>
              <a:latin typeface="Tahoma"/>
            </a:endParaRPr>
          </a:p>
        </p:txBody>
      </p:sp>
      <p:sp>
        <p:nvSpPr>
          <p:cNvPr id="10" name="Rectangle 9">
            <a:extLst>
              <a:ext uri="{FF2B5EF4-FFF2-40B4-BE49-F238E27FC236}">
                <a16:creationId xmlns:a16="http://schemas.microsoft.com/office/drawing/2014/main" id="{EEEEA81F-1394-4844-A2EA-1EE6EDFCE2D6}"/>
              </a:ext>
            </a:extLst>
          </p:cNvPr>
          <p:cNvSpPr/>
          <p:nvPr/>
        </p:nvSpPr>
        <p:spPr>
          <a:xfrm>
            <a:off x="2617865" y="2748295"/>
            <a:ext cx="2520280" cy="432000"/>
          </a:xfrm>
          <a:prstGeom prst="rect">
            <a:avLst/>
          </a:prstGeom>
          <a:noFill/>
          <a:ln w="19050">
            <a:solidFill>
              <a:schemeClr val="bg1">
                <a:alpha val="4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685783">
              <a:defRPr/>
            </a:pPr>
            <a:r>
              <a:rPr lang="en-US" sz="900">
                <a:solidFill>
                  <a:schemeClr val="bg1"/>
                </a:solidFill>
                <a:latin typeface="Tahoma"/>
              </a:rPr>
              <a:t>Veeam Backup &amp; Replication™</a:t>
            </a:r>
            <a:br>
              <a:rPr lang="en-US" sz="900">
                <a:solidFill>
                  <a:schemeClr val="bg1"/>
                </a:solidFill>
                <a:latin typeface="Tahoma"/>
              </a:rPr>
            </a:br>
            <a:r>
              <a:rPr lang="en-US" sz="900">
                <a:solidFill>
                  <a:schemeClr val="bg1"/>
                </a:solidFill>
                <a:latin typeface="Tahoma"/>
              </a:rPr>
              <a:t>- Restore to AWS or Azure</a:t>
            </a:r>
          </a:p>
        </p:txBody>
      </p:sp>
      <p:cxnSp>
        <p:nvCxnSpPr>
          <p:cNvPr id="22" name="Straight Arrow Connector 21">
            <a:extLst>
              <a:ext uri="{FF2B5EF4-FFF2-40B4-BE49-F238E27FC236}">
                <a16:creationId xmlns:a16="http://schemas.microsoft.com/office/drawing/2014/main" id="{08D05614-C790-4EF9-AA06-043A96E70DBE}"/>
              </a:ext>
            </a:extLst>
          </p:cNvPr>
          <p:cNvCxnSpPr>
            <a:cxnSpLocks/>
          </p:cNvCxnSpPr>
          <p:nvPr/>
        </p:nvCxnSpPr>
        <p:spPr>
          <a:xfrm>
            <a:off x="6592265" y="3293848"/>
            <a:ext cx="354010" cy="2015"/>
          </a:xfrm>
          <a:prstGeom prst="straightConnector1">
            <a:avLst/>
          </a:prstGeom>
          <a:ln w="12700">
            <a:solidFill>
              <a:schemeClr val="bg1"/>
            </a:solidFill>
            <a:tailEnd type="triangle" w="med" len="med"/>
          </a:ln>
        </p:spPr>
        <p:style>
          <a:lnRef idx="1">
            <a:schemeClr val="accent1"/>
          </a:lnRef>
          <a:fillRef idx="0">
            <a:schemeClr val="accent1"/>
          </a:fillRef>
          <a:effectRef idx="0">
            <a:schemeClr val="accent1"/>
          </a:effectRef>
          <a:fontRef idx="minor">
            <a:schemeClr val="tx1"/>
          </a:fontRef>
        </p:style>
      </p:cxnSp>
      <p:pic>
        <p:nvPicPr>
          <p:cNvPr id="4104" name="Picture 8" descr="Afbeeldingsresultaat voor aws white transparent logo">
            <a:extLst>
              <a:ext uri="{FF2B5EF4-FFF2-40B4-BE49-F238E27FC236}">
                <a16:creationId xmlns:a16="http://schemas.microsoft.com/office/drawing/2014/main" id="{980C6503-85DE-411A-B78A-4DF177C1A09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90073" y="2677348"/>
            <a:ext cx="761149" cy="405947"/>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Afbeeldingsresultaat voor azure white logo transparent">
            <a:extLst>
              <a:ext uri="{FF2B5EF4-FFF2-40B4-BE49-F238E27FC236}">
                <a16:creationId xmlns:a16="http://schemas.microsoft.com/office/drawing/2014/main" id="{AE2B6867-2849-4F5B-B648-D02FE1D44F5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28467" y="2702330"/>
            <a:ext cx="986196" cy="270947"/>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그룹 11">
            <a:extLst>
              <a:ext uri="{FF2B5EF4-FFF2-40B4-BE49-F238E27FC236}">
                <a16:creationId xmlns:a16="http://schemas.microsoft.com/office/drawing/2014/main" id="{B4AA4CBC-B1E5-4ECE-9601-DEF27DBD13E2}"/>
              </a:ext>
            </a:extLst>
          </p:cNvPr>
          <p:cNvGrpSpPr/>
          <p:nvPr/>
        </p:nvGrpSpPr>
        <p:grpSpPr>
          <a:xfrm>
            <a:off x="440273" y="1971910"/>
            <a:ext cx="1511606" cy="1941207"/>
            <a:chOff x="384001" y="1971910"/>
            <a:chExt cx="1511606" cy="1941207"/>
          </a:xfrm>
        </p:grpSpPr>
        <p:sp>
          <p:nvSpPr>
            <p:cNvPr id="32" name="TextBox 31">
              <a:extLst>
                <a:ext uri="{FF2B5EF4-FFF2-40B4-BE49-F238E27FC236}">
                  <a16:creationId xmlns:a16="http://schemas.microsoft.com/office/drawing/2014/main" id="{423DAFD1-EE1D-4F76-8728-249B5838A998}"/>
                </a:ext>
              </a:extLst>
            </p:cNvPr>
            <p:cNvSpPr txBox="1"/>
            <p:nvPr/>
          </p:nvSpPr>
          <p:spPr>
            <a:xfrm>
              <a:off x="780478" y="3682285"/>
              <a:ext cx="798617" cy="230832"/>
            </a:xfrm>
            <a:prstGeom prst="rect">
              <a:avLst/>
            </a:prstGeom>
          </p:spPr>
          <p:txBody>
            <a:bodyPr wrap="none" rtlCol="0" anchor="ctr">
              <a:spAutoFit/>
            </a:bodyPr>
            <a:lstStyle/>
            <a:p>
              <a:pPr algn="ctr" defTabSz="685628"/>
              <a:r>
                <a:rPr lang="ko-KR" altLang="en-US" sz="900" dirty="0">
                  <a:solidFill>
                    <a:schemeClr val="bg1"/>
                  </a:solidFill>
                  <a:latin typeface="Tahoma"/>
                </a:rPr>
                <a:t>백업 저장소</a:t>
              </a:r>
              <a:endParaRPr lang="ru-RU" sz="900" dirty="0">
                <a:solidFill>
                  <a:schemeClr val="bg1"/>
                </a:solidFill>
                <a:latin typeface="Tahoma"/>
              </a:endParaRPr>
            </a:p>
          </p:txBody>
        </p:sp>
        <p:sp>
          <p:nvSpPr>
            <p:cNvPr id="33" name="Isosceles Triangle 32">
              <a:extLst>
                <a:ext uri="{FF2B5EF4-FFF2-40B4-BE49-F238E27FC236}">
                  <a16:creationId xmlns:a16="http://schemas.microsoft.com/office/drawing/2014/main" id="{A7EE0CB8-51F9-4137-AC3A-DE835F68CFD1}"/>
                </a:ext>
              </a:extLst>
            </p:cNvPr>
            <p:cNvSpPr/>
            <p:nvPr/>
          </p:nvSpPr>
          <p:spPr bwMode="auto">
            <a:xfrm rot="10800000">
              <a:off x="384001" y="2772670"/>
              <a:ext cx="1511606" cy="355985"/>
            </a:xfrm>
            <a:prstGeom prst="triangle">
              <a:avLst/>
            </a:prstGeom>
            <a:gradFill>
              <a:gsLst>
                <a:gs pos="0">
                  <a:schemeClr val="bg1">
                    <a:lumMod val="85000"/>
                  </a:schemeClr>
                </a:gs>
                <a:gs pos="100000">
                  <a:srgbClr val="003738">
                    <a:alpha val="0"/>
                  </a:srgb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6" tIns="45708" rIns="45708" bIns="91416" numCol="1" spcCol="0" rtlCol="0" fromWordArt="0" anchor="ctr" anchorCtr="0" forceAA="0" compatLnSpc="1">
              <a:prstTxWarp prst="textNoShape">
                <a:avLst/>
              </a:prstTxWarp>
              <a:noAutofit/>
            </a:bodyPr>
            <a:lstStyle/>
            <a:p>
              <a:pPr algn="ctr" defTabSz="913871" fontAlgn="base">
                <a:spcBef>
                  <a:spcPct val="0"/>
                </a:spcBef>
                <a:spcAft>
                  <a:spcPct val="0"/>
                </a:spcAft>
              </a:pPr>
              <a:endParaRPr lang="en-US" sz="1013">
                <a:solidFill>
                  <a:srgbClr val="0D2C40"/>
                </a:solidFill>
                <a:latin typeface="Tahoma"/>
                <a:ea typeface="Tahoma" panose="020B0604030504040204" pitchFamily="34" charset="0"/>
                <a:cs typeface="Tahoma" panose="020B0604030504040204" pitchFamily="34" charset="0"/>
              </a:endParaRPr>
            </a:p>
          </p:txBody>
        </p:sp>
        <p:pic>
          <p:nvPicPr>
            <p:cNvPr id="35" name="Graphic 34">
              <a:extLst>
                <a:ext uri="{FF2B5EF4-FFF2-40B4-BE49-F238E27FC236}">
                  <a16:creationId xmlns:a16="http://schemas.microsoft.com/office/drawing/2014/main" id="{248ACE1F-F110-491C-9C7C-48A629DB6DF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81703" y="1971910"/>
              <a:ext cx="520153" cy="724499"/>
            </a:xfrm>
            <a:prstGeom prst="rect">
              <a:avLst/>
            </a:prstGeom>
          </p:spPr>
        </p:pic>
        <p:pic>
          <p:nvPicPr>
            <p:cNvPr id="36" name="Graphic 35">
              <a:extLst>
                <a:ext uri="{FF2B5EF4-FFF2-40B4-BE49-F238E27FC236}">
                  <a16:creationId xmlns:a16="http://schemas.microsoft.com/office/drawing/2014/main" id="{4B9047AB-EC8B-4ABC-8FF7-267FBE2707B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22908" y="2226151"/>
              <a:ext cx="332234" cy="462755"/>
            </a:xfrm>
            <a:prstGeom prst="rect">
              <a:avLst/>
            </a:prstGeom>
          </p:spPr>
        </p:pic>
        <p:pic>
          <p:nvPicPr>
            <p:cNvPr id="37" name="Graphic 36">
              <a:extLst>
                <a:ext uri="{FF2B5EF4-FFF2-40B4-BE49-F238E27FC236}">
                  <a16:creationId xmlns:a16="http://schemas.microsoft.com/office/drawing/2014/main" id="{21B93227-EBA2-4A51-96EA-EA86573C2EA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528419" y="2232537"/>
              <a:ext cx="332234" cy="462755"/>
            </a:xfrm>
            <a:prstGeom prst="rect">
              <a:avLst/>
            </a:prstGeom>
          </p:spPr>
        </p:pic>
        <p:pic>
          <p:nvPicPr>
            <p:cNvPr id="5" name="Graphic 4">
              <a:extLst>
                <a:ext uri="{FF2B5EF4-FFF2-40B4-BE49-F238E27FC236}">
                  <a16:creationId xmlns:a16="http://schemas.microsoft.com/office/drawing/2014/main" id="{510FF298-B6C4-48FE-88C9-836E598A8D8B}"/>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53841" y="3131548"/>
              <a:ext cx="489476" cy="515934"/>
            </a:xfrm>
            <a:prstGeom prst="rect">
              <a:avLst/>
            </a:prstGeom>
          </p:spPr>
        </p:pic>
      </p:grpSp>
      <p:pic>
        <p:nvPicPr>
          <p:cNvPr id="7" name="Graphic 6">
            <a:extLst>
              <a:ext uri="{FF2B5EF4-FFF2-40B4-BE49-F238E27FC236}">
                <a16:creationId xmlns:a16="http://schemas.microsoft.com/office/drawing/2014/main" id="{4AB17C9B-F2C4-4099-96F7-E6D5B16BCC9B}"/>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6965899" y="3114739"/>
            <a:ext cx="403931" cy="403931"/>
          </a:xfrm>
          <a:prstGeom prst="rect">
            <a:avLst/>
          </a:prstGeom>
        </p:spPr>
      </p:pic>
      <p:pic>
        <p:nvPicPr>
          <p:cNvPr id="38" name="Graphic 37">
            <a:extLst>
              <a:ext uri="{FF2B5EF4-FFF2-40B4-BE49-F238E27FC236}">
                <a16:creationId xmlns:a16="http://schemas.microsoft.com/office/drawing/2014/main" id="{3C986EB4-72DC-45A3-B649-4C7F4ABEE70E}"/>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405254" y="3114739"/>
            <a:ext cx="403931" cy="403931"/>
          </a:xfrm>
          <a:prstGeom prst="rect">
            <a:avLst/>
          </a:prstGeom>
        </p:spPr>
      </p:pic>
      <p:pic>
        <p:nvPicPr>
          <p:cNvPr id="42" name="Graphic 41">
            <a:extLst>
              <a:ext uri="{FF2B5EF4-FFF2-40B4-BE49-F238E27FC236}">
                <a16:creationId xmlns:a16="http://schemas.microsoft.com/office/drawing/2014/main" id="{E4820C3B-F589-4A43-A0B9-C8BB79F7B4B2}"/>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844609" y="3114739"/>
            <a:ext cx="403931" cy="403931"/>
          </a:xfrm>
          <a:prstGeom prst="rect">
            <a:avLst/>
          </a:prstGeom>
        </p:spPr>
      </p:pic>
      <p:pic>
        <p:nvPicPr>
          <p:cNvPr id="8" name="Graphic 7">
            <a:extLst>
              <a:ext uri="{FF2B5EF4-FFF2-40B4-BE49-F238E27FC236}">
                <a16:creationId xmlns:a16="http://schemas.microsoft.com/office/drawing/2014/main" id="{A2B93A51-A3A5-47A8-B963-FBE5D16F0821}"/>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6241043" y="3106394"/>
            <a:ext cx="403930" cy="403930"/>
          </a:xfrm>
          <a:prstGeom prst="rect">
            <a:avLst/>
          </a:prstGeom>
        </p:spPr>
      </p:pic>
      <p:sp>
        <p:nvSpPr>
          <p:cNvPr id="34" name="Content Placeholder 1">
            <a:extLst>
              <a:ext uri="{FF2B5EF4-FFF2-40B4-BE49-F238E27FC236}">
                <a16:creationId xmlns:a16="http://schemas.microsoft.com/office/drawing/2014/main" id="{81C9AA8D-A35D-46F4-84B5-C51ABBA3C4C1}"/>
              </a:ext>
            </a:extLst>
          </p:cNvPr>
          <p:cNvSpPr txBox="1">
            <a:spLocks/>
          </p:cNvSpPr>
          <p:nvPr/>
        </p:nvSpPr>
        <p:spPr>
          <a:xfrm>
            <a:off x="461962" y="858950"/>
            <a:ext cx="8229601" cy="439914"/>
          </a:xfrm>
          <a:prstGeom prst="rect">
            <a:avLst/>
          </a:prstGeom>
        </p:spPr>
        <p:txBody>
          <a:bodyPr vert="horz" wrap="square" lIns="0" tIns="0" rIns="0" bIns="0" rtlCol="0" anchor="ctr">
            <a:noAutofit/>
          </a:bodyPr>
          <a:lstStyle>
            <a:lvl1pPr marL="271457" indent="-271457" algn="l" defTabSz="686030" rtl="0" eaLnBrk="1" latinLnBrk="0" hangingPunct="1">
              <a:lnSpc>
                <a:spcPct val="100000"/>
              </a:lnSpc>
              <a:spcBef>
                <a:spcPts val="0"/>
              </a:spcBef>
              <a:buSzPct val="90000"/>
              <a:buFont typeface="Arial" pitchFamily="34" charset="0"/>
              <a:buChar char="•"/>
              <a:defRPr sz="2400" kern="1200" spc="0" baseline="0">
                <a:solidFill>
                  <a:schemeClr val="tx1">
                    <a:lumMod val="50000"/>
                    <a:lumOff val="50000"/>
                  </a:schemeClr>
                </a:solidFill>
                <a:latin typeface="+mn-lt"/>
                <a:ea typeface="+mn-ea"/>
                <a:cs typeface="+mn-cs"/>
              </a:defRPr>
            </a:lvl1pPr>
            <a:lvl2pPr marL="266693" indent="-266693" algn="l" defTabSz="686030" rtl="0" eaLnBrk="1" latinLnBrk="0" hangingPunct="1">
              <a:lnSpc>
                <a:spcPct val="100000"/>
              </a:lnSpc>
              <a:spcBef>
                <a:spcPts val="0"/>
              </a:spcBef>
              <a:buClr>
                <a:schemeClr val="tx1">
                  <a:lumMod val="50000"/>
                  <a:lumOff val="50000"/>
                </a:schemeClr>
              </a:buClr>
              <a:buSzPct val="90000"/>
              <a:buFont typeface="Arial" pitchFamily="34" charset="0"/>
              <a:buChar char="•"/>
              <a:tabLst/>
              <a:defRPr sz="2000" kern="1200" spc="0" baseline="0">
                <a:solidFill>
                  <a:schemeClr val="tx1">
                    <a:lumMod val="50000"/>
                    <a:lumOff val="50000"/>
                  </a:schemeClr>
                </a:solidFill>
                <a:latin typeface="+mn-lt"/>
                <a:ea typeface="+mn-ea"/>
                <a:cs typeface="+mn-cs"/>
              </a:defRPr>
            </a:lvl2pPr>
            <a:lvl3pPr marL="686057" indent="-213202" algn="l" defTabSz="686030" rtl="0" eaLnBrk="1" latinLnBrk="0" hangingPunct="1">
              <a:lnSpc>
                <a:spcPct val="90000"/>
              </a:lnSpc>
              <a:spcBef>
                <a:spcPct val="20000"/>
              </a:spcBef>
              <a:buSzPct val="90000"/>
              <a:buFont typeface="Arial" pitchFamily="34" charset="0"/>
              <a:buChar char="•"/>
              <a:defRPr sz="1800" kern="1200" spc="0" baseline="0">
                <a:gradFill flip="none" rotWithShape="1">
                  <a:gsLst>
                    <a:gs pos="0">
                      <a:schemeClr val="bg1">
                        <a:lumMod val="50000"/>
                      </a:schemeClr>
                    </a:gs>
                    <a:gs pos="100000">
                      <a:schemeClr val="bg1">
                        <a:lumMod val="50000"/>
                      </a:schemeClr>
                    </a:gs>
                  </a:gsLst>
                  <a:lin ang="16200000" scaled="0"/>
                  <a:tileRect/>
                </a:gradFill>
                <a:latin typeface="+mn-lt"/>
                <a:ea typeface="+mn-ea"/>
                <a:cs typeface="+mn-cs"/>
              </a:defRPr>
            </a:lvl3pPr>
            <a:lvl4pPr marL="1112462" indent="-167942" algn="l" defTabSz="686030" rtl="0" eaLnBrk="1" latinLnBrk="0" hangingPunct="1">
              <a:lnSpc>
                <a:spcPct val="90000"/>
              </a:lnSpc>
              <a:spcBef>
                <a:spcPct val="20000"/>
              </a:spcBef>
              <a:buSzPct val="90000"/>
              <a:buFont typeface="Arial" pitchFamily="34" charset="0"/>
              <a:buChar char="•"/>
              <a:tabLst>
                <a:tab pos="686057" algn="l"/>
              </a:tabLst>
              <a:defRPr sz="1400" kern="1200" spc="0">
                <a:gradFill flip="none" rotWithShape="1">
                  <a:gsLst>
                    <a:gs pos="0">
                      <a:schemeClr val="bg1">
                        <a:lumMod val="50000"/>
                      </a:schemeClr>
                    </a:gs>
                    <a:gs pos="100000">
                      <a:schemeClr val="bg1">
                        <a:lumMod val="50000"/>
                      </a:schemeClr>
                    </a:gs>
                  </a:gsLst>
                  <a:lin ang="16200000" scaled="0"/>
                  <a:tileRect/>
                </a:gradFill>
                <a:latin typeface="+mn-lt"/>
                <a:ea typeface="+mn-ea"/>
                <a:cs typeface="+mn-cs"/>
              </a:defRPr>
            </a:lvl4pPr>
            <a:lvl5pPr marL="1285167" indent="-172706" algn="l" defTabSz="686030" rtl="0" eaLnBrk="1" latinLnBrk="0" hangingPunct="1">
              <a:lnSpc>
                <a:spcPct val="90000"/>
              </a:lnSpc>
              <a:spcBef>
                <a:spcPct val="20000"/>
              </a:spcBef>
              <a:buSzPct val="90000"/>
              <a:buFont typeface="Arial" pitchFamily="34" charset="0"/>
              <a:buChar char="•"/>
              <a:defRPr sz="1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1886582"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596"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612"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627"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lvl="0" indent="0" algn="ctr">
              <a:buNone/>
              <a:defRPr/>
            </a:pPr>
            <a:r>
              <a:rPr lang="en-US" altLang="ko-KR" sz="1400" b="1" dirty="0">
                <a:solidFill>
                  <a:schemeClr val="bg1"/>
                </a:solidFill>
                <a:latin typeface="맑은 고딕" panose="020B0503020000020004" pitchFamily="50" charset="-127"/>
                <a:ea typeface="맑은 고딕" panose="020B0503020000020004" pitchFamily="50" charset="-127"/>
              </a:rPr>
              <a:t>VMware VM </a:t>
            </a:r>
            <a:r>
              <a:rPr lang="ko-KR" altLang="en-US" sz="1400" b="1" dirty="0">
                <a:solidFill>
                  <a:schemeClr val="bg1"/>
                </a:solidFill>
                <a:latin typeface="맑은 고딕" panose="020B0503020000020004" pitchFamily="50" charset="-127"/>
                <a:ea typeface="맑은 고딕" panose="020B0503020000020004" pitchFamily="50" charset="-127"/>
              </a:rPr>
              <a:t>백업 데이터를 손쉽게 </a:t>
            </a:r>
            <a:r>
              <a:rPr lang="en-US" altLang="ko-KR" sz="1400" b="1" dirty="0">
                <a:solidFill>
                  <a:schemeClr val="bg1"/>
                </a:solidFill>
                <a:latin typeface="맑은 고딕" panose="020B0503020000020004" pitchFamily="50" charset="-127"/>
                <a:ea typeface="맑은 고딕" panose="020B0503020000020004" pitchFamily="50" charset="-127"/>
              </a:rPr>
              <a:t>AWS, Azure </a:t>
            </a:r>
            <a:r>
              <a:rPr lang="ko-KR" altLang="en-US" sz="1400" b="1" dirty="0">
                <a:solidFill>
                  <a:schemeClr val="bg1"/>
                </a:solidFill>
                <a:latin typeface="맑은 고딕" panose="020B0503020000020004" pitchFamily="50" charset="-127"/>
                <a:ea typeface="맑은 고딕" panose="020B0503020000020004" pitchFamily="50" charset="-127"/>
              </a:rPr>
              <a:t>및 </a:t>
            </a:r>
            <a:r>
              <a:rPr lang="en-US" altLang="ko-KR" sz="1400" b="1" dirty="0">
                <a:solidFill>
                  <a:schemeClr val="bg1"/>
                </a:solidFill>
                <a:latin typeface="맑은 고딕" panose="020B0503020000020004" pitchFamily="50" charset="-127"/>
                <a:ea typeface="맑은 고딕" panose="020B0503020000020004" pitchFamily="50" charset="-127"/>
              </a:rPr>
              <a:t>Azure Stack </a:t>
            </a:r>
            <a:r>
              <a:rPr lang="ko-KR" altLang="en-US" sz="1400" b="1" dirty="0">
                <a:solidFill>
                  <a:schemeClr val="bg1"/>
                </a:solidFill>
                <a:latin typeface="맑은 고딕" panose="020B0503020000020004" pitchFamily="50" charset="-127"/>
                <a:ea typeface="맑은 고딕" panose="020B0503020000020004" pitchFamily="50" charset="-127"/>
              </a:rPr>
              <a:t>워크로드로 </a:t>
            </a:r>
            <a:endParaRPr lang="en-US" altLang="ko-KR" sz="1400" b="1" dirty="0">
              <a:solidFill>
                <a:schemeClr val="bg1"/>
              </a:solidFill>
              <a:latin typeface="맑은 고딕" panose="020B0503020000020004" pitchFamily="50" charset="-127"/>
              <a:ea typeface="맑은 고딕" panose="020B0503020000020004" pitchFamily="50" charset="-127"/>
            </a:endParaRPr>
          </a:p>
          <a:p>
            <a:pPr marL="0" lvl="0" indent="0" algn="ctr">
              <a:buNone/>
              <a:defRPr/>
            </a:pPr>
            <a:r>
              <a:rPr lang="ko-KR" altLang="en-US" sz="1400" b="1" dirty="0">
                <a:solidFill>
                  <a:srgbClr val="00E296"/>
                </a:solidFill>
                <a:latin typeface="맑은 고딕" panose="020B0503020000020004" pitchFamily="50" charset="-127"/>
                <a:ea typeface="맑은 고딕" panose="020B0503020000020004" pitchFamily="50" charset="-127"/>
              </a:rPr>
              <a:t>손쉬운 자동 변환 및 복구 수행</a:t>
            </a:r>
          </a:p>
        </p:txBody>
      </p:sp>
      <p:cxnSp>
        <p:nvCxnSpPr>
          <p:cNvPr id="15" name="직선 화살표 연결선 14">
            <a:extLst>
              <a:ext uri="{FF2B5EF4-FFF2-40B4-BE49-F238E27FC236}">
                <a16:creationId xmlns:a16="http://schemas.microsoft.com/office/drawing/2014/main" id="{5FD2765E-5059-4932-9F65-2024FDBD4E0C}"/>
              </a:ext>
            </a:extLst>
          </p:cNvPr>
          <p:cNvCxnSpPr>
            <a:cxnSpLocks/>
            <a:endCxn id="4" idx="1"/>
          </p:cNvCxnSpPr>
          <p:nvPr/>
        </p:nvCxnSpPr>
        <p:spPr>
          <a:xfrm>
            <a:off x="1916925" y="2967038"/>
            <a:ext cx="3851339" cy="6239"/>
          </a:xfrm>
          <a:prstGeom prst="straightConnector1">
            <a:avLst/>
          </a:prstGeom>
          <a:noFill/>
          <a:ln w="12700">
            <a:solidFill>
              <a:srgbClr val="93EB20"/>
            </a:solidFill>
            <a:prstDash val="solid"/>
            <a:headEnd type="none"/>
            <a:tailEnd type="triangle"/>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461938625"/>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270337-6C61-45AF-81F8-BAD4CC9165D2}"/>
              </a:ext>
            </a:extLst>
          </p:cNvPr>
          <p:cNvSpPr>
            <a:spLocks noGrp="1"/>
          </p:cNvSpPr>
          <p:nvPr>
            <p:ph type="title"/>
          </p:nvPr>
        </p:nvSpPr>
        <p:spPr>
          <a:xfrm>
            <a:off x="389436" y="2196805"/>
            <a:ext cx="6001839" cy="553998"/>
          </a:xfrm>
        </p:spPr>
        <p:txBody>
          <a:bodyPr>
            <a:normAutofit fontScale="90000"/>
          </a:bodyPr>
          <a:lstStyle/>
          <a:p>
            <a:r>
              <a:rPr lang="ko-KR" altLang="en-US"/>
              <a:t>개별 어플리케이션 및 데이터베이스 복구</a:t>
            </a:r>
            <a:endParaRPr lang="en-GB" dirty="0"/>
          </a:p>
        </p:txBody>
      </p:sp>
    </p:spTree>
    <p:extLst>
      <p:ext uri="{BB962C8B-B14F-4D97-AF65-F5344CB8AC3E}">
        <p14:creationId xmlns:p14="http://schemas.microsoft.com/office/powerpoint/2010/main" val="1316624451"/>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B36DD6F-4898-4611-97F4-515903489147}"/>
              </a:ext>
            </a:extLst>
          </p:cNvPr>
          <p:cNvSpPr>
            <a:spLocks noGrp="1"/>
          </p:cNvSpPr>
          <p:nvPr>
            <p:ph type="title"/>
          </p:nvPr>
        </p:nvSpPr>
        <p:spPr>
          <a:xfrm>
            <a:off x="360000" y="171451"/>
            <a:ext cx="8363938" cy="553998"/>
          </a:xfrm>
        </p:spPr>
        <p:txBody>
          <a:bodyPr/>
          <a:lstStyle/>
          <a:p>
            <a:r>
              <a:rPr lang="ko-KR" altLang="en-US" dirty="0"/>
              <a:t>가상환경 기능 요약</a:t>
            </a:r>
            <a:endParaRPr lang="ko-KR" sz="2400" dirty="0">
              <a:solidFill>
                <a:schemeClr val="bg1"/>
              </a:solidFill>
              <a:ea typeface="+mj-lt"/>
              <a:cs typeface="+mj-lt"/>
            </a:endParaRPr>
          </a:p>
        </p:txBody>
      </p:sp>
      <p:sp>
        <p:nvSpPr>
          <p:cNvPr id="29" name="Content Placeholder 1">
            <a:extLst>
              <a:ext uri="{FF2B5EF4-FFF2-40B4-BE49-F238E27FC236}">
                <a16:creationId xmlns:a16="http://schemas.microsoft.com/office/drawing/2014/main" id="{F750525E-BF62-4465-9A7C-E1563EDD213B}"/>
              </a:ext>
            </a:extLst>
          </p:cNvPr>
          <p:cNvSpPr txBox="1">
            <a:spLocks/>
          </p:cNvSpPr>
          <p:nvPr/>
        </p:nvSpPr>
        <p:spPr>
          <a:xfrm>
            <a:off x="461962" y="858950"/>
            <a:ext cx="8229601" cy="439914"/>
          </a:xfrm>
          <a:prstGeom prst="rect">
            <a:avLst/>
          </a:prstGeom>
        </p:spPr>
        <p:txBody>
          <a:bodyPr vert="horz" wrap="square" lIns="0" tIns="0" rIns="0" bIns="0" rtlCol="0" anchor="ctr">
            <a:noAutofit/>
          </a:bodyPr>
          <a:lstStyle>
            <a:lvl1pPr marL="271457" indent="-271457" algn="l" defTabSz="686030" rtl="0" eaLnBrk="1" latinLnBrk="0" hangingPunct="1">
              <a:lnSpc>
                <a:spcPct val="100000"/>
              </a:lnSpc>
              <a:spcBef>
                <a:spcPts val="0"/>
              </a:spcBef>
              <a:buSzPct val="90000"/>
              <a:buFont typeface="Arial" pitchFamily="34" charset="0"/>
              <a:buChar char="•"/>
              <a:defRPr sz="2400" kern="1200" spc="0" baseline="0">
                <a:solidFill>
                  <a:schemeClr val="tx1">
                    <a:lumMod val="50000"/>
                    <a:lumOff val="50000"/>
                  </a:schemeClr>
                </a:solidFill>
                <a:latin typeface="+mn-lt"/>
                <a:ea typeface="+mn-ea"/>
                <a:cs typeface="+mn-cs"/>
              </a:defRPr>
            </a:lvl1pPr>
            <a:lvl2pPr marL="266693" indent="-266693" algn="l" defTabSz="686030" rtl="0" eaLnBrk="1" latinLnBrk="0" hangingPunct="1">
              <a:lnSpc>
                <a:spcPct val="100000"/>
              </a:lnSpc>
              <a:spcBef>
                <a:spcPts val="0"/>
              </a:spcBef>
              <a:buClr>
                <a:schemeClr val="tx1">
                  <a:lumMod val="50000"/>
                  <a:lumOff val="50000"/>
                </a:schemeClr>
              </a:buClr>
              <a:buSzPct val="90000"/>
              <a:buFont typeface="Arial" pitchFamily="34" charset="0"/>
              <a:buChar char="•"/>
              <a:tabLst/>
              <a:defRPr sz="2000" kern="1200" spc="0" baseline="0">
                <a:solidFill>
                  <a:schemeClr val="tx1">
                    <a:lumMod val="50000"/>
                    <a:lumOff val="50000"/>
                  </a:schemeClr>
                </a:solidFill>
                <a:latin typeface="+mn-lt"/>
                <a:ea typeface="+mn-ea"/>
                <a:cs typeface="+mn-cs"/>
              </a:defRPr>
            </a:lvl2pPr>
            <a:lvl3pPr marL="686057" indent="-213202" algn="l" defTabSz="686030" rtl="0" eaLnBrk="1" latinLnBrk="0" hangingPunct="1">
              <a:lnSpc>
                <a:spcPct val="90000"/>
              </a:lnSpc>
              <a:spcBef>
                <a:spcPct val="20000"/>
              </a:spcBef>
              <a:buSzPct val="90000"/>
              <a:buFont typeface="Arial" pitchFamily="34" charset="0"/>
              <a:buChar char="•"/>
              <a:defRPr sz="1800" kern="1200" spc="0" baseline="0">
                <a:gradFill flip="none" rotWithShape="1">
                  <a:gsLst>
                    <a:gs pos="0">
                      <a:schemeClr val="bg1">
                        <a:lumMod val="50000"/>
                      </a:schemeClr>
                    </a:gs>
                    <a:gs pos="100000">
                      <a:schemeClr val="bg1">
                        <a:lumMod val="50000"/>
                      </a:schemeClr>
                    </a:gs>
                  </a:gsLst>
                  <a:lin ang="16200000" scaled="0"/>
                  <a:tileRect/>
                </a:gradFill>
                <a:latin typeface="+mn-lt"/>
                <a:ea typeface="+mn-ea"/>
                <a:cs typeface="+mn-cs"/>
              </a:defRPr>
            </a:lvl3pPr>
            <a:lvl4pPr marL="1112462" indent="-167942" algn="l" defTabSz="686030" rtl="0" eaLnBrk="1" latinLnBrk="0" hangingPunct="1">
              <a:lnSpc>
                <a:spcPct val="90000"/>
              </a:lnSpc>
              <a:spcBef>
                <a:spcPct val="20000"/>
              </a:spcBef>
              <a:buSzPct val="90000"/>
              <a:buFont typeface="Arial" pitchFamily="34" charset="0"/>
              <a:buChar char="•"/>
              <a:tabLst>
                <a:tab pos="686057" algn="l"/>
              </a:tabLst>
              <a:defRPr sz="1400" kern="1200" spc="0">
                <a:gradFill flip="none" rotWithShape="1">
                  <a:gsLst>
                    <a:gs pos="0">
                      <a:schemeClr val="bg1">
                        <a:lumMod val="50000"/>
                      </a:schemeClr>
                    </a:gs>
                    <a:gs pos="100000">
                      <a:schemeClr val="bg1">
                        <a:lumMod val="50000"/>
                      </a:schemeClr>
                    </a:gs>
                  </a:gsLst>
                  <a:lin ang="16200000" scaled="0"/>
                  <a:tileRect/>
                </a:gradFill>
                <a:latin typeface="+mn-lt"/>
                <a:ea typeface="+mn-ea"/>
                <a:cs typeface="+mn-cs"/>
              </a:defRPr>
            </a:lvl4pPr>
            <a:lvl5pPr marL="1285167" indent="-172706" algn="l" defTabSz="686030" rtl="0" eaLnBrk="1" latinLnBrk="0" hangingPunct="1">
              <a:lnSpc>
                <a:spcPct val="90000"/>
              </a:lnSpc>
              <a:spcBef>
                <a:spcPct val="20000"/>
              </a:spcBef>
              <a:buSzPct val="90000"/>
              <a:buFont typeface="Arial" pitchFamily="34" charset="0"/>
              <a:buChar char="•"/>
              <a:defRPr sz="1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1886582"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596"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612"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627"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lvl="0" indent="0" algn="ctr">
              <a:buNone/>
              <a:defRPr/>
            </a:pPr>
            <a:r>
              <a:rPr lang="ko-KR" altLang="en-US" sz="1400" b="1" dirty="0">
                <a:solidFill>
                  <a:schemeClr val="bg1"/>
                </a:solidFill>
                <a:latin typeface="맑은 고딕" panose="020B0503020000020004" pitchFamily="50" charset="-127"/>
                <a:ea typeface="맑은 고딕" panose="020B0503020000020004" pitchFamily="50" charset="-127"/>
              </a:rPr>
              <a:t>가상화 환경에서 에이전트리스 기반의 모든 백업 및 복구를 제공하며</a:t>
            </a:r>
            <a:r>
              <a:rPr lang="en-US" altLang="ko-KR" sz="1400" b="1" dirty="0">
                <a:solidFill>
                  <a:schemeClr val="bg1"/>
                </a:solidFill>
                <a:latin typeface="맑은 고딕" panose="020B0503020000020004" pitchFamily="50" charset="-127"/>
                <a:ea typeface="맑은 고딕" panose="020B0503020000020004" pitchFamily="50" charset="-127"/>
              </a:rPr>
              <a:t>, </a:t>
            </a:r>
            <a:r>
              <a:rPr lang="ko-KR" altLang="en-US" sz="1400" b="1" dirty="0">
                <a:solidFill>
                  <a:srgbClr val="00E296"/>
                </a:solidFill>
                <a:latin typeface="맑은 고딕" panose="020B0503020000020004" pitchFamily="50" charset="-127"/>
                <a:ea typeface="맑은 고딕" panose="020B0503020000020004" pitchFamily="50" charset="-127"/>
              </a:rPr>
              <a:t>수분 이내에 즉시 </a:t>
            </a:r>
            <a:r>
              <a:rPr lang="en-US" altLang="ko-KR" sz="1400" b="1" dirty="0">
                <a:solidFill>
                  <a:srgbClr val="00E296"/>
                </a:solidFill>
                <a:latin typeface="맑은 고딕" panose="020B0503020000020004" pitchFamily="50" charset="-127"/>
                <a:ea typeface="맑은 고딕" panose="020B0503020000020004" pitchFamily="50" charset="-127"/>
              </a:rPr>
              <a:t>VM </a:t>
            </a:r>
            <a:r>
              <a:rPr lang="ko-KR" altLang="en-US" sz="1400" b="1" dirty="0">
                <a:solidFill>
                  <a:srgbClr val="00E296"/>
                </a:solidFill>
                <a:latin typeface="맑은 고딕" panose="020B0503020000020004" pitchFamily="50" charset="-127"/>
                <a:ea typeface="맑은 고딕" panose="020B0503020000020004" pitchFamily="50" charset="-127"/>
              </a:rPr>
              <a:t>서비스 </a:t>
            </a:r>
            <a:r>
              <a:rPr lang="ko-KR" altLang="en-US" sz="1400" b="1" dirty="0">
                <a:solidFill>
                  <a:schemeClr val="bg1"/>
                </a:solidFill>
                <a:latin typeface="맑은 고딕" panose="020B0503020000020004" pitchFamily="50" charset="-127"/>
                <a:ea typeface="맑은 고딕" panose="020B0503020000020004" pitchFamily="50" charset="-127"/>
              </a:rPr>
              <a:t>재개</a:t>
            </a:r>
            <a:r>
              <a:rPr lang="en-US" altLang="ko-KR" sz="1400" b="1" dirty="0">
                <a:solidFill>
                  <a:schemeClr val="bg1"/>
                </a:solidFill>
                <a:latin typeface="맑은 고딕" panose="020B0503020000020004" pitchFamily="50" charset="-127"/>
                <a:ea typeface="맑은 고딕" panose="020B0503020000020004" pitchFamily="50" charset="-127"/>
              </a:rPr>
              <a:t> </a:t>
            </a:r>
            <a:r>
              <a:rPr lang="ko-KR" altLang="en-US" sz="1400" b="1" dirty="0">
                <a:solidFill>
                  <a:schemeClr val="bg1"/>
                </a:solidFill>
                <a:latin typeface="맑은 고딕" panose="020B0503020000020004" pitchFamily="50" charset="-127"/>
                <a:ea typeface="맑은 고딕" panose="020B0503020000020004" pitchFamily="50" charset="-127"/>
              </a:rPr>
              <a:t>및</a:t>
            </a:r>
            <a:r>
              <a:rPr lang="en-US" altLang="ko-KR" sz="1400" b="1" dirty="0">
                <a:solidFill>
                  <a:schemeClr val="bg1"/>
                </a:solidFill>
                <a:latin typeface="맑은 고딕" panose="020B0503020000020004" pitchFamily="50" charset="-127"/>
                <a:ea typeface="맑은 고딕" panose="020B0503020000020004" pitchFamily="50" charset="-127"/>
              </a:rPr>
              <a:t> VM/</a:t>
            </a:r>
            <a:r>
              <a:rPr lang="ko-KR" altLang="en-US" sz="1400" b="1" dirty="0">
                <a:solidFill>
                  <a:schemeClr val="bg1"/>
                </a:solidFill>
                <a:latin typeface="맑은 고딕" panose="020B0503020000020004" pitchFamily="50" charset="-127"/>
                <a:ea typeface="맑은 고딕" panose="020B0503020000020004" pitchFamily="50" charset="-127"/>
              </a:rPr>
              <a:t>디스크</a:t>
            </a:r>
            <a:r>
              <a:rPr lang="en-US" altLang="ko-KR" sz="1400" b="1" dirty="0">
                <a:solidFill>
                  <a:schemeClr val="bg1"/>
                </a:solidFill>
                <a:latin typeface="맑은 고딕" panose="020B0503020000020004" pitchFamily="50" charset="-127"/>
                <a:ea typeface="맑은 고딕" panose="020B0503020000020004" pitchFamily="50" charset="-127"/>
              </a:rPr>
              <a:t>/</a:t>
            </a:r>
            <a:r>
              <a:rPr lang="ko-KR" altLang="en-US" sz="1400" b="1" dirty="0">
                <a:solidFill>
                  <a:schemeClr val="bg1"/>
                </a:solidFill>
                <a:latin typeface="맑은 고딕" panose="020B0503020000020004" pitchFamily="50" charset="-127"/>
                <a:ea typeface="맑은 고딕" panose="020B0503020000020004" pitchFamily="50" charset="-127"/>
              </a:rPr>
              <a:t>파일</a:t>
            </a:r>
            <a:r>
              <a:rPr lang="en-US" altLang="ko-KR" sz="1400" b="1" dirty="0">
                <a:solidFill>
                  <a:schemeClr val="bg1"/>
                </a:solidFill>
                <a:latin typeface="맑은 고딕" panose="020B0503020000020004" pitchFamily="50" charset="-127"/>
                <a:ea typeface="맑은 고딕" panose="020B0503020000020004" pitchFamily="50" charset="-127"/>
              </a:rPr>
              <a:t>/DB </a:t>
            </a:r>
            <a:r>
              <a:rPr lang="ko-KR" altLang="en-US" sz="1400" b="1" dirty="0">
                <a:solidFill>
                  <a:schemeClr val="bg1"/>
                </a:solidFill>
                <a:latin typeface="맑은 고딕" panose="020B0503020000020004" pitchFamily="50" charset="-127"/>
                <a:ea typeface="맑은 고딕" panose="020B0503020000020004" pitchFamily="50" charset="-127"/>
              </a:rPr>
              <a:t>단위의 세분화된 복구를 통해 </a:t>
            </a:r>
            <a:r>
              <a:rPr lang="ko-KR" altLang="en-US" sz="1400" b="1" dirty="0">
                <a:solidFill>
                  <a:srgbClr val="00E296"/>
                </a:solidFill>
                <a:latin typeface="맑은 고딕" panose="020B0503020000020004" pitchFamily="50" charset="-127"/>
                <a:ea typeface="맑은 고딕" panose="020B0503020000020004" pitchFamily="50" charset="-127"/>
              </a:rPr>
              <a:t>업무 연속성을 보장</a:t>
            </a:r>
            <a:r>
              <a:rPr lang="ko-KR" altLang="en-US" sz="1400" b="1" dirty="0">
                <a:solidFill>
                  <a:schemeClr val="bg1"/>
                </a:solidFill>
                <a:latin typeface="맑은 고딕" panose="020B0503020000020004" pitchFamily="50" charset="-127"/>
                <a:ea typeface="맑은 고딕" panose="020B0503020000020004" pitchFamily="50" charset="-127"/>
              </a:rPr>
              <a:t>합니다</a:t>
            </a:r>
            <a:r>
              <a:rPr lang="en-US" altLang="ko-KR" sz="1400" b="1" dirty="0">
                <a:solidFill>
                  <a:schemeClr val="bg1"/>
                </a:solidFill>
                <a:latin typeface="맑은 고딕" panose="020B0503020000020004" pitchFamily="50" charset="-127"/>
                <a:ea typeface="맑은 고딕" panose="020B0503020000020004" pitchFamily="50" charset="-127"/>
              </a:rPr>
              <a:t>.</a:t>
            </a:r>
          </a:p>
        </p:txBody>
      </p:sp>
      <p:pic>
        <p:nvPicPr>
          <p:cNvPr id="133" name="그림 132">
            <a:extLst>
              <a:ext uri="{FF2B5EF4-FFF2-40B4-BE49-F238E27FC236}">
                <a16:creationId xmlns:a16="http://schemas.microsoft.com/office/drawing/2014/main" id="{DFE523BF-1AF6-4085-8AA4-D3081A589F18}"/>
              </a:ext>
            </a:extLst>
          </p:cNvPr>
          <p:cNvPicPr>
            <a:picLocks noChangeAspect="1"/>
          </p:cNvPicPr>
          <p:nvPr/>
        </p:nvPicPr>
        <p:blipFill>
          <a:blip r:embed="rId3"/>
          <a:stretch>
            <a:fillRect/>
          </a:stretch>
        </p:blipFill>
        <p:spPr>
          <a:xfrm>
            <a:off x="161924" y="2368931"/>
            <a:ext cx="418278" cy="405000"/>
          </a:xfrm>
          <a:prstGeom prst="rect">
            <a:avLst/>
          </a:prstGeom>
        </p:spPr>
      </p:pic>
      <p:pic>
        <p:nvPicPr>
          <p:cNvPr id="134" name="그림 133">
            <a:extLst>
              <a:ext uri="{FF2B5EF4-FFF2-40B4-BE49-F238E27FC236}">
                <a16:creationId xmlns:a16="http://schemas.microsoft.com/office/drawing/2014/main" id="{72B7723F-C2C9-4B76-AD3F-20CFFBB7CEAA}"/>
              </a:ext>
            </a:extLst>
          </p:cNvPr>
          <p:cNvPicPr>
            <a:picLocks noChangeAspect="1"/>
          </p:cNvPicPr>
          <p:nvPr/>
        </p:nvPicPr>
        <p:blipFill>
          <a:blip r:embed="rId4"/>
          <a:stretch>
            <a:fillRect/>
          </a:stretch>
        </p:blipFill>
        <p:spPr>
          <a:xfrm>
            <a:off x="1018626" y="2368931"/>
            <a:ext cx="404564" cy="405000"/>
          </a:xfrm>
          <a:prstGeom prst="rect">
            <a:avLst/>
          </a:prstGeom>
        </p:spPr>
      </p:pic>
      <p:cxnSp>
        <p:nvCxnSpPr>
          <p:cNvPr id="136" name="직선 연결선 135">
            <a:extLst>
              <a:ext uri="{FF2B5EF4-FFF2-40B4-BE49-F238E27FC236}">
                <a16:creationId xmlns:a16="http://schemas.microsoft.com/office/drawing/2014/main" id="{79ED4CCD-3E86-459E-A243-3E06C7C5E89B}"/>
              </a:ext>
            </a:extLst>
          </p:cNvPr>
          <p:cNvCxnSpPr/>
          <p:nvPr/>
        </p:nvCxnSpPr>
        <p:spPr>
          <a:xfrm>
            <a:off x="1491290" y="2196097"/>
            <a:ext cx="0" cy="2159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7" name="직선 연결선 136">
            <a:extLst>
              <a:ext uri="{FF2B5EF4-FFF2-40B4-BE49-F238E27FC236}">
                <a16:creationId xmlns:a16="http://schemas.microsoft.com/office/drawing/2014/main" id="{16BC25F2-D5CA-4605-8D39-DAA8B5560039}"/>
              </a:ext>
            </a:extLst>
          </p:cNvPr>
          <p:cNvCxnSpPr/>
          <p:nvPr/>
        </p:nvCxnSpPr>
        <p:spPr>
          <a:xfrm>
            <a:off x="6112356" y="2196097"/>
            <a:ext cx="0" cy="2159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8" name="직선 연결선 137">
            <a:extLst>
              <a:ext uri="{FF2B5EF4-FFF2-40B4-BE49-F238E27FC236}">
                <a16:creationId xmlns:a16="http://schemas.microsoft.com/office/drawing/2014/main" id="{B970EC3C-D109-4C3F-B7C6-6169A08F4170}"/>
              </a:ext>
            </a:extLst>
          </p:cNvPr>
          <p:cNvCxnSpPr/>
          <p:nvPr/>
        </p:nvCxnSpPr>
        <p:spPr>
          <a:xfrm>
            <a:off x="3031645" y="2196097"/>
            <a:ext cx="0" cy="2159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9" name="직선 연결선 138">
            <a:extLst>
              <a:ext uri="{FF2B5EF4-FFF2-40B4-BE49-F238E27FC236}">
                <a16:creationId xmlns:a16="http://schemas.microsoft.com/office/drawing/2014/main" id="{0CAC8540-EE57-4CEC-A749-64A986AA7687}"/>
              </a:ext>
            </a:extLst>
          </p:cNvPr>
          <p:cNvCxnSpPr/>
          <p:nvPr/>
        </p:nvCxnSpPr>
        <p:spPr>
          <a:xfrm>
            <a:off x="4572001" y="2196097"/>
            <a:ext cx="0" cy="2159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0" name="직선 연결선 139">
            <a:extLst>
              <a:ext uri="{FF2B5EF4-FFF2-40B4-BE49-F238E27FC236}">
                <a16:creationId xmlns:a16="http://schemas.microsoft.com/office/drawing/2014/main" id="{65CBEDFE-3C7B-45A0-A57E-9C4B7C33EB12}"/>
              </a:ext>
            </a:extLst>
          </p:cNvPr>
          <p:cNvCxnSpPr/>
          <p:nvPr/>
        </p:nvCxnSpPr>
        <p:spPr>
          <a:xfrm>
            <a:off x="7652710" y="2196097"/>
            <a:ext cx="0" cy="2159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1" name="연결선: 구부러짐 140">
            <a:extLst>
              <a:ext uri="{FF2B5EF4-FFF2-40B4-BE49-F238E27FC236}">
                <a16:creationId xmlns:a16="http://schemas.microsoft.com/office/drawing/2014/main" id="{BECF75A4-3DC5-433C-99C5-0CD2F0660A02}"/>
              </a:ext>
            </a:extLst>
          </p:cNvPr>
          <p:cNvCxnSpPr>
            <a:cxnSpLocks/>
            <a:stCxn id="134" idx="0"/>
            <a:endCxn id="133" idx="0"/>
          </p:cNvCxnSpPr>
          <p:nvPr/>
        </p:nvCxnSpPr>
        <p:spPr>
          <a:xfrm rot="16200000" flipV="1">
            <a:off x="795986" y="1944009"/>
            <a:ext cx="9525" cy="849845"/>
          </a:xfrm>
          <a:prstGeom prst="curved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pic>
        <p:nvPicPr>
          <p:cNvPr id="142" name="그림 141">
            <a:extLst>
              <a:ext uri="{FF2B5EF4-FFF2-40B4-BE49-F238E27FC236}">
                <a16:creationId xmlns:a16="http://schemas.microsoft.com/office/drawing/2014/main" id="{8CB24AB9-C72B-4201-8F51-497A39EBB107}"/>
              </a:ext>
            </a:extLst>
          </p:cNvPr>
          <p:cNvPicPr>
            <a:picLocks noChangeAspect="1"/>
          </p:cNvPicPr>
          <p:nvPr/>
        </p:nvPicPr>
        <p:blipFill>
          <a:blip r:embed="rId3"/>
          <a:stretch>
            <a:fillRect/>
          </a:stretch>
        </p:blipFill>
        <p:spPr>
          <a:xfrm>
            <a:off x="1581907" y="2368931"/>
            <a:ext cx="418278" cy="405000"/>
          </a:xfrm>
          <a:prstGeom prst="rect">
            <a:avLst/>
          </a:prstGeom>
        </p:spPr>
      </p:pic>
      <p:graphicFrame>
        <p:nvGraphicFramePr>
          <p:cNvPr id="143" name="표 142">
            <a:extLst>
              <a:ext uri="{FF2B5EF4-FFF2-40B4-BE49-F238E27FC236}">
                <a16:creationId xmlns:a16="http://schemas.microsoft.com/office/drawing/2014/main" id="{91658289-1AEB-40B7-AA8B-2329F9DA49CC}"/>
              </a:ext>
            </a:extLst>
          </p:cNvPr>
          <p:cNvGraphicFramePr>
            <a:graphicFrameLocks noGrp="1"/>
          </p:cNvGraphicFramePr>
          <p:nvPr/>
        </p:nvGraphicFramePr>
        <p:xfrm>
          <a:off x="44246" y="2823635"/>
          <a:ext cx="1421644" cy="2052638"/>
        </p:xfrm>
        <a:graphic>
          <a:graphicData uri="http://schemas.openxmlformats.org/drawingml/2006/table">
            <a:tbl>
              <a:tblPr firstRow="1" bandRow="1">
                <a:tableStyleId>{5C22544A-7EE6-4342-B048-85BDC9FD1C3A}</a:tableStyleId>
              </a:tblPr>
              <a:tblGrid>
                <a:gridCol w="360998">
                  <a:extLst>
                    <a:ext uri="{9D8B030D-6E8A-4147-A177-3AD203B41FA5}">
                      <a16:colId xmlns:a16="http://schemas.microsoft.com/office/drawing/2014/main" val="813553096"/>
                    </a:ext>
                  </a:extLst>
                </a:gridCol>
                <a:gridCol w="1060646">
                  <a:extLst>
                    <a:ext uri="{9D8B030D-6E8A-4147-A177-3AD203B41FA5}">
                      <a16:colId xmlns:a16="http://schemas.microsoft.com/office/drawing/2014/main" val="3027451661"/>
                    </a:ext>
                  </a:extLst>
                </a:gridCol>
              </a:tblGrid>
              <a:tr h="278130">
                <a:tc>
                  <a:txBody>
                    <a:bodyPr/>
                    <a:lstStyle/>
                    <a:p>
                      <a:pPr algn="ctr" latinLnBrk="1"/>
                      <a:r>
                        <a:rPr lang="ko-KR" altLang="en-US" sz="800" b="1" dirty="0">
                          <a:solidFill>
                            <a:schemeClr val="bg1"/>
                          </a:solidFill>
                        </a:rPr>
                        <a:t>환경</a:t>
                      </a:r>
                      <a:r>
                        <a:rPr lang="en-US" altLang="ko-KR" sz="800" b="1" dirty="0">
                          <a:solidFill>
                            <a:schemeClr val="bg1"/>
                          </a:solidFill>
                        </a:rPr>
                        <a:t>:</a:t>
                      </a:r>
                      <a:endParaRPr lang="ko-KR" altLang="en-US" sz="800" b="1" dirty="0">
                        <a:solidFill>
                          <a:schemeClr val="bg1"/>
                        </a:solidFill>
                      </a:endParaRPr>
                    </a:p>
                  </a:txBody>
                  <a:tcPr marL="68580" marR="68580" marT="34290" marB="34290" anchor="ctr">
                    <a:lnL w="12700" cmpd="sng">
                      <a:noFill/>
                    </a:lnL>
                    <a:lnR w="12700" cap="flat" cmpd="sng" algn="ctr">
                      <a:solidFill>
                        <a:srgbClr val="00B336"/>
                      </a:solidFill>
                      <a:prstDash val="solid"/>
                      <a:round/>
                      <a:headEnd type="none" w="med" len="med"/>
                      <a:tailEnd type="none" w="med" len="med"/>
                    </a:lnR>
                    <a:lnT w="28575" cap="flat" cmpd="sng" algn="ctr">
                      <a:solidFill>
                        <a:srgbClr val="00B336"/>
                      </a:solidFill>
                      <a:prstDash val="solid"/>
                      <a:round/>
                      <a:headEnd type="none" w="med" len="med"/>
                      <a:tailEnd type="none" w="med" len="med"/>
                    </a:lnT>
                    <a:lnB w="12700" cap="flat" cmpd="sng" algn="ctr">
                      <a:solidFill>
                        <a:srgbClr val="00B33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en-US" altLang="ko-KR" sz="800" dirty="0">
                          <a:solidFill>
                            <a:schemeClr val="bg1"/>
                          </a:solidFill>
                        </a:rPr>
                        <a:t>VMware, Hyper-V</a:t>
                      </a:r>
                    </a:p>
                  </a:txBody>
                  <a:tcPr marL="68580" marR="68580" marT="34290" marB="34290" anchor="ctr">
                    <a:lnL w="12700" cap="flat" cmpd="sng" algn="ctr">
                      <a:solidFill>
                        <a:srgbClr val="00B336"/>
                      </a:solidFill>
                      <a:prstDash val="solid"/>
                      <a:round/>
                      <a:headEnd type="none" w="med" len="med"/>
                      <a:tailEnd type="none" w="med" len="med"/>
                    </a:lnL>
                    <a:lnR w="12700" cmpd="sng">
                      <a:noFill/>
                    </a:lnR>
                    <a:lnT w="28575" cap="flat" cmpd="sng" algn="ctr">
                      <a:solidFill>
                        <a:srgbClr val="00B336"/>
                      </a:solidFill>
                      <a:prstDash val="solid"/>
                      <a:round/>
                      <a:headEnd type="none" w="med" len="med"/>
                      <a:tailEnd type="none" w="med" len="med"/>
                    </a:lnT>
                    <a:lnB w="12700" cap="flat" cmpd="sng" algn="ctr">
                      <a:solidFill>
                        <a:srgbClr val="00B336"/>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27710373"/>
                  </a:ext>
                </a:extLst>
              </a:tr>
              <a:tr h="278130">
                <a:tc>
                  <a:txBody>
                    <a:bodyPr/>
                    <a:lstStyle/>
                    <a:p>
                      <a:pPr algn="ctr" latinLnBrk="1"/>
                      <a:r>
                        <a:rPr lang="ko-KR" altLang="en-US" sz="800" b="1" dirty="0">
                          <a:solidFill>
                            <a:schemeClr val="bg1"/>
                          </a:solidFill>
                        </a:rPr>
                        <a:t>기능</a:t>
                      </a:r>
                      <a:r>
                        <a:rPr lang="en-US" altLang="ko-KR" sz="800" b="1" dirty="0">
                          <a:solidFill>
                            <a:schemeClr val="bg1"/>
                          </a:solidFill>
                        </a:rPr>
                        <a:t>:</a:t>
                      </a:r>
                      <a:endParaRPr lang="ko-KR" altLang="en-US" sz="800" b="1" dirty="0">
                        <a:solidFill>
                          <a:schemeClr val="bg1"/>
                        </a:solidFill>
                      </a:endParaRPr>
                    </a:p>
                  </a:txBody>
                  <a:tcPr marL="68580" marR="68580" marT="34290" marB="34290" anchor="ctr">
                    <a:lnL w="12700" cmpd="sng">
                      <a:noFill/>
                    </a:lnL>
                    <a:lnR w="12700" cap="flat" cmpd="sng" algn="ctr">
                      <a:solidFill>
                        <a:srgbClr val="00B336"/>
                      </a:solidFill>
                      <a:prstDash val="solid"/>
                      <a:round/>
                      <a:headEnd type="none" w="med" len="med"/>
                      <a:tailEnd type="none" w="med" len="med"/>
                    </a:lnR>
                    <a:lnT w="12700" cap="flat" cmpd="sng" algn="ctr">
                      <a:solidFill>
                        <a:srgbClr val="00B336"/>
                      </a:solidFill>
                      <a:prstDash val="solid"/>
                      <a:round/>
                      <a:headEnd type="none" w="med" len="med"/>
                      <a:tailEnd type="none" w="med" len="med"/>
                    </a:lnT>
                    <a:lnB w="12700" cap="flat" cmpd="sng" algn="ctr">
                      <a:solidFill>
                        <a:srgbClr val="00B33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en-US" altLang="ko-KR" sz="800" dirty="0">
                          <a:solidFill>
                            <a:schemeClr val="bg1"/>
                          </a:solidFill>
                        </a:rPr>
                        <a:t>VM </a:t>
                      </a:r>
                      <a:r>
                        <a:rPr lang="ko-KR" altLang="en-US" sz="800" dirty="0">
                          <a:solidFill>
                            <a:schemeClr val="bg1"/>
                          </a:solidFill>
                        </a:rPr>
                        <a:t>전체 이미지 복구</a:t>
                      </a:r>
                    </a:p>
                  </a:txBody>
                  <a:tcPr marL="68580" marR="68580" marT="34290" marB="34290" anchor="ctr">
                    <a:lnL w="12700" cap="flat" cmpd="sng" algn="ctr">
                      <a:solidFill>
                        <a:srgbClr val="00B336"/>
                      </a:solidFill>
                      <a:prstDash val="solid"/>
                      <a:round/>
                      <a:headEnd type="none" w="med" len="med"/>
                      <a:tailEnd type="none" w="med" len="med"/>
                    </a:lnL>
                    <a:lnR w="12700" cmpd="sng">
                      <a:noFill/>
                    </a:lnR>
                    <a:lnT w="12700" cap="flat" cmpd="sng" algn="ctr">
                      <a:solidFill>
                        <a:srgbClr val="00B336"/>
                      </a:solidFill>
                      <a:prstDash val="solid"/>
                      <a:round/>
                      <a:headEnd type="none" w="med" len="med"/>
                      <a:tailEnd type="none" w="med" len="med"/>
                    </a:lnT>
                    <a:lnB w="12700" cap="flat" cmpd="sng" algn="ctr">
                      <a:solidFill>
                        <a:srgbClr val="00B336"/>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54978393"/>
                  </a:ext>
                </a:extLst>
              </a:tr>
              <a:tr h="278130">
                <a:tc>
                  <a:txBody>
                    <a:bodyPr/>
                    <a:lstStyle/>
                    <a:p>
                      <a:pPr algn="ctr" latinLnBrk="1"/>
                      <a:r>
                        <a:rPr lang="ko-KR" altLang="en-US" sz="800" b="1" dirty="0">
                          <a:solidFill>
                            <a:schemeClr val="bg1"/>
                          </a:solidFill>
                        </a:rPr>
                        <a:t>방식</a:t>
                      </a:r>
                      <a:r>
                        <a:rPr lang="en-US" altLang="ko-KR" sz="800" b="1" dirty="0">
                          <a:solidFill>
                            <a:schemeClr val="bg1"/>
                          </a:solidFill>
                        </a:rPr>
                        <a:t>:</a:t>
                      </a:r>
                      <a:endParaRPr lang="ko-KR" altLang="en-US" sz="800" b="1" dirty="0">
                        <a:solidFill>
                          <a:schemeClr val="bg1"/>
                        </a:solidFill>
                      </a:endParaRPr>
                    </a:p>
                  </a:txBody>
                  <a:tcPr marL="68580" marR="68580" marT="34290" marB="34290" anchor="ctr">
                    <a:lnL w="12700" cmpd="sng">
                      <a:noFill/>
                    </a:lnL>
                    <a:lnR w="12700" cap="flat" cmpd="sng" algn="ctr">
                      <a:solidFill>
                        <a:srgbClr val="00B336"/>
                      </a:solidFill>
                      <a:prstDash val="solid"/>
                      <a:round/>
                      <a:headEnd type="none" w="med" len="med"/>
                      <a:tailEnd type="none" w="med" len="med"/>
                    </a:lnR>
                    <a:lnT w="12700" cap="flat" cmpd="sng" algn="ctr">
                      <a:solidFill>
                        <a:srgbClr val="00B336"/>
                      </a:solidFill>
                      <a:prstDash val="solid"/>
                      <a:round/>
                      <a:headEnd type="none" w="med" len="med"/>
                      <a:tailEnd type="none" w="med" len="med"/>
                    </a:lnT>
                    <a:lnB w="12700" cap="flat" cmpd="sng" algn="ctr">
                      <a:solidFill>
                        <a:srgbClr val="00B33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ko-KR" altLang="en-US" sz="800" dirty="0">
                          <a:solidFill>
                            <a:schemeClr val="bg1"/>
                          </a:solidFill>
                        </a:rPr>
                        <a:t>에이전트리스</a:t>
                      </a:r>
                    </a:p>
                  </a:txBody>
                  <a:tcPr marL="68580" marR="68580" marT="34290" marB="34290" anchor="ctr">
                    <a:lnL w="12700" cap="flat" cmpd="sng" algn="ctr">
                      <a:solidFill>
                        <a:srgbClr val="00B336"/>
                      </a:solidFill>
                      <a:prstDash val="solid"/>
                      <a:round/>
                      <a:headEnd type="none" w="med" len="med"/>
                      <a:tailEnd type="none" w="med" len="med"/>
                    </a:lnL>
                    <a:lnR w="12700" cmpd="sng">
                      <a:noFill/>
                    </a:lnR>
                    <a:lnT w="12700" cap="flat" cmpd="sng" algn="ctr">
                      <a:solidFill>
                        <a:srgbClr val="00B336"/>
                      </a:solidFill>
                      <a:prstDash val="solid"/>
                      <a:round/>
                      <a:headEnd type="none" w="med" len="med"/>
                      <a:tailEnd type="none" w="med" len="med"/>
                    </a:lnT>
                    <a:lnB w="12700" cap="flat" cmpd="sng" algn="ctr">
                      <a:solidFill>
                        <a:srgbClr val="00B336"/>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30586680"/>
                  </a:ext>
                </a:extLst>
              </a:tr>
              <a:tr h="297180">
                <a:tc>
                  <a:txBody>
                    <a:bodyPr/>
                    <a:lstStyle/>
                    <a:p>
                      <a:pPr algn="ctr" latinLnBrk="1"/>
                      <a:r>
                        <a:rPr lang="ko-KR" altLang="en-US" sz="800" b="1" dirty="0">
                          <a:solidFill>
                            <a:schemeClr val="bg1"/>
                          </a:solidFill>
                        </a:rPr>
                        <a:t>장점</a:t>
                      </a:r>
                      <a:r>
                        <a:rPr lang="en-US" altLang="ko-KR" sz="800" b="1" dirty="0">
                          <a:solidFill>
                            <a:schemeClr val="bg1"/>
                          </a:solidFill>
                        </a:rPr>
                        <a:t>:</a:t>
                      </a:r>
                      <a:endParaRPr lang="ko-KR" altLang="en-US" sz="800" b="1" dirty="0">
                        <a:solidFill>
                          <a:schemeClr val="bg1"/>
                        </a:solidFill>
                      </a:endParaRPr>
                    </a:p>
                  </a:txBody>
                  <a:tcPr marL="68580" marR="68580" marT="34290" marB="34290" anchor="ctr">
                    <a:lnL w="12700" cmpd="sng">
                      <a:noFill/>
                    </a:lnL>
                    <a:lnR w="12700" cap="flat" cmpd="sng" algn="ctr">
                      <a:solidFill>
                        <a:srgbClr val="00B336"/>
                      </a:solidFill>
                      <a:prstDash val="solid"/>
                      <a:round/>
                      <a:headEnd type="none" w="med" len="med"/>
                      <a:tailEnd type="none" w="med" len="med"/>
                    </a:lnR>
                    <a:lnT w="12700" cap="flat" cmpd="sng" algn="ctr">
                      <a:solidFill>
                        <a:srgbClr val="00B336"/>
                      </a:solidFill>
                      <a:prstDash val="solid"/>
                      <a:round/>
                      <a:headEnd type="none" w="med" len="med"/>
                      <a:tailEnd type="none" w="med" len="med"/>
                    </a:lnT>
                    <a:lnB w="12700" cap="flat" cmpd="sng" algn="ctr">
                      <a:solidFill>
                        <a:srgbClr val="00B33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ko-KR" altLang="en-US" sz="800" dirty="0" err="1">
                          <a:solidFill>
                            <a:schemeClr val="bg1"/>
                          </a:solidFill>
                        </a:rPr>
                        <a:t>장애시</a:t>
                      </a:r>
                      <a:r>
                        <a:rPr lang="ko-KR" altLang="en-US" sz="800" dirty="0">
                          <a:solidFill>
                            <a:schemeClr val="bg1"/>
                          </a:solidFill>
                        </a:rPr>
                        <a:t> 가장 최근의 </a:t>
                      </a:r>
                      <a:r>
                        <a:rPr lang="en-US" altLang="ko-KR" sz="800" dirty="0">
                          <a:solidFill>
                            <a:schemeClr val="bg1"/>
                          </a:solidFill>
                        </a:rPr>
                        <a:t>VM</a:t>
                      </a:r>
                      <a:r>
                        <a:rPr lang="ko-KR" altLang="en-US" sz="800" dirty="0">
                          <a:solidFill>
                            <a:schemeClr val="bg1"/>
                          </a:solidFill>
                        </a:rPr>
                        <a:t> 복구</a:t>
                      </a:r>
                    </a:p>
                  </a:txBody>
                  <a:tcPr marL="68580" marR="68580" marT="34290" marB="34290" anchor="ctr">
                    <a:lnL w="12700" cap="flat" cmpd="sng" algn="ctr">
                      <a:solidFill>
                        <a:srgbClr val="00B336"/>
                      </a:solidFill>
                      <a:prstDash val="solid"/>
                      <a:round/>
                      <a:headEnd type="none" w="med" len="med"/>
                      <a:tailEnd type="none" w="med" len="med"/>
                    </a:lnL>
                    <a:lnR w="12700" cmpd="sng">
                      <a:noFill/>
                    </a:lnR>
                    <a:lnT w="12700" cap="flat" cmpd="sng" algn="ctr">
                      <a:solidFill>
                        <a:srgbClr val="00B336"/>
                      </a:solidFill>
                      <a:prstDash val="solid"/>
                      <a:round/>
                      <a:headEnd type="none" w="med" len="med"/>
                      <a:tailEnd type="none" w="med" len="med"/>
                    </a:lnT>
                    <a:lnB w="12700" cap="flat" cmpd="sng" algn="ctr">
                      <a:solidFill>
                        <a:srgbClr val="00B336"/>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42999"/>
                  </a:ext>
                </a:extLst>
              </a:tr>
              <a:tr h="278130">
                <a:tc gridSpan="2">
                  <a:txBody>
                    <a:bodyPr/>
                    <a:lstStyle/>
                    <a:p>
                      <a:pPr algn="l" latinLnBrk="1"/>
                      <a:r>
                        <a:rPr lang="ko-KR" altLang="en-US" sz="800" b="1" dirty="0">
                          <a:solidFill>
                            <a:schemeClr val="bg1"/>
                          </a:solidFill>
                        </a:rPr>
                        <a:t>경쟁사와의 비교</a:t>
                      </a:r>
                      <a:r>
                        <a:rPr lang="en-US" altLang="ko-KR" sz="800" b="1" dirty="0">
                          <a:solidFill>
                            <a:schemeClr val="bg1"/>
                          </a:solidFill>
                        </a:rPr>
                        <a:t>:</a:t>
                      </a:r>
                      <a:endParaRPr lang="ko-KR" altLang="en-US" sz="800" b="1" dirty="0">
                        <a:solidFill>
                          <a:schemeClr val="bg1"/>
                        </a:solidFill>
                      </a:endParaRPr>
                    </a:p>
                  </a:txBody>
                  <a:tcPr marL="68580" marR="68580" marT="34290" marB="34290" anchor="ctr">
                    <a:lnL w="12700" cmpd="sng">
                      <a:noFill/>
                    </a:lnL>
                    <a:lnR w="12700" cmpd="sng">
                      <a:noFill/>
                    </a:lnR>
                    <a:lnT w="12700" cap="flat" cmpd="sng" algn="ctr">
                      <a:solidFill>
                        <a:srgbClr val="00B336"/>
                      </a:solidFill>
                      <a:prstDash val="solid"/>
                      <a:round/>
                      <a:headEnd type="none" w="med" len="med"/>
                      <a:tailEnd type="none" w="med" len="med"/>
                    </a:lnT>
                    <a:lnB w="12700" cap="flat" cmpd="sng" algn="ctr">
                      <a:solidFill>
                        <a:srgbClr val="00B336"/>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sz="1000" dirty="0">
                        <a:solidFill>
                          <a:schemeClr val="tx1"/>
                        </a:solidFill>
                      </a:endParaRPr>
                    </a:p>
                  </a:txBody>
                  <a:tcPr anchor="ctr">
                    <a:lnT w="12700" cap="flat" cmpd="sng" algn="ctr">
                      <a:solidFill>
                        <a:srgbClr val="00B050"/>
                      </a:solidFill>
                      <a:prstDash val="solid"/>
                      <a:round/>
                      <a:headEnd type="none" w="med" len="med"/>
                      <a:tailEnd type="none" w="med" len="med"/>
                    </a:lnT>
                    <a:noFill/>
                  </a:tcPr>
                </a:tc>
                <a:extLst>
                  <a:ext uri="{0D108BD9-81ED-4DB2-BD59-A6C34878D82A}">
                    <a16:rowId xmlns:a16="http://schemas.microsoft.com/office/drawing/2014/main" val="3127851034"/>
                  </a:ext>
                </a:extLst>
              </a:tr>
              <a:tr h="560832">
                <a:tc gridSpan="2">
                  <a:txBody>
                    <a:bodyPr/>
                    <a:lstStyle/>
                    <a:p>
                      <a:pPr marL="171450" indent="-171450" latinLnBrk="0">
                        <a:lnSpc>
                          <a:spcPct val="150000"/>
                        </a:lnSpc>
                        <a:buFontTx/>
                        <a:buChar char="-"/>
                      </a:pPr>
                      <a:r>
                        <a:rPr lang="en-US" altLang="ko-KR" sz="800" dirty="0">
                          <a:solidFill>
                            <a:schemeClr val="bg1"/>
                          </a:solidFill>
                        </a:rPr>
                        <a:t>V</a:t>
                      </a:r>
                      <a:r>
                        <a:rPr lang="ko-KR" altLang="en-US" sz="800" dirty="0">
                          <a:solidFill>
                            <a:schemeClr val="bg1"/>
                          </a:solidFill>
                        </a:rPr>
                        <a:t>사 가능</a:t>
                      </a:r>
                      <a:endParaRPr lang="en-US" altLang="ko-KR" sz="800" dirty="0">
                        <a:solidFill>
                          <a:schemeClr val="bg1"/>
                        </a:solidFill>
                      </a:endParaRPr>
                    </a:p>
                    <a:p>
                      <a:pPr marL="171450" indent="-171450" latinLnBrk="0">
                        <a:lnSpc>
                          <a:spcPct val="150000"/>
                        </a:lnSpc>
                        <a:buFontTx/>
                        <a:buChar char="-"/>
                      </a:pPr>
                      <a:r>
                        <a:rPr lang="en-US" altLang="ko-KR" sz="800" dirty="0">
                          <a:solidFill>
                            <a:schemeClr val="bg1"/>
                          </a:solidFill>
                        </a:rPr>
                        <a:t>E</a:t>
                      </a:r>
                      <a:r>
                        <a:rPr lang="ko-KR" altLang="en-US" sz="800" dirty="0">
                          <a:solidFill>
                            <a:schemeClr val="bg1"/>
                          </a:solidFill>
                        </a:rPr>
                        <a:t>사 가능</a:t>
                      </a:r>
                      <a:endParaRPr lang="en-US" altLang="ko-KR" sz="800" dirty="0">
                        <a:solidFill>
                          <a:schemeClr val="bg1"/>
                        </a:solidFill>
                      </a:endParaRPr>
                    </a:p>
                    <a:p>
                      <a:pPr marL="171450" indent="-171450" latinLnBrk="0">
                        <a:lnSpc>
                          <a:spcPct val="150000"/>
                        </a:lnSpc>
                        <a:buFontTx/>
                        <a:buChar char="-"/>
                      </a:pPr>
                      <a:r>
                        <a:rPr lang="en-US" altLang="ko-KR" sz="800" dirty="0">
                          <a:solidFill>
                            <a:schemeClr val="bg1"/>
                          </a:solidFill>
                        </a:rPr>
                        <a:t>C</a:t>
                      </a:r>
                      <a:r>
                        <a:rPr lang="ko-KR" altLang="en-US" sz="800" dirty="0">
                          <a:solidFill>
                            <a:schemeClr val="bg1"/>
                          </a:solidFill>
                        </a:rPr>
                        <a:t>사 가능</a:t>
                      </a:r>
                      <a:endParaRPr lang="en-US" altLang="ko-KR" sz="800" dirty="0">
                        <a:solidFill>
                          <a:schemeClr val="bg1"/>
                        </a:solidFill>
                      </a:endParaRPr>
                    </a:p>
                  </a:txBody>
                  <a:tcPr marL="68580" marR="68580" marT="34290" marB="34290" anchor="ctr">
                    <a:lnL w="12700" cmpd="sng">
                      <a:noFill/>
                    </a:lnL>
                    <a:lnR w="12700" cmpd="sng">
                      <a:noFill/>
                    </a:lnR>
                    <a:lnT w="12700" cap="flat" cmpd="sng" algn="ctr">
                      <a:solidFill>
                        <a:srgbClr val="00B336"/>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hMerge="1">
                  <a:txBody>
                    <a:bodyPr/>
                    <a:lstStyle/>
                    <a:p>
                      <a:pPr latinLnBrk="1"/>
                      <a:endParaRPr lang="ko-KR" altLang="en-US"/>
                    </a:p>
                  </a:txBody>
                  <a:tcPr/>
                </a:tc>
                <a:extLst>
                  <a:ext uri="{0D108BD9-81ED-4DB2-BD59-A6C34878D82A}">
                    <a16:rowId xmlns:a16="http://schemas.microsoft.com/office/drawing/2014/main" val="1870652578"/>
                  </a:ext>
                </a:extLst>
              </a:tr>
            </a:tbl>
          </a:graphicData>
        </a:graphic>
      </p:graphicFrame>
      <p:pic>
        <p:nvPicPr>
          <p:cNvPr id="144" name="Picture 2" descr="Image result for file icon">
            <a:extLst>
              <a:ext uri="{FF2B5EF4-FFF2-40B4-BE49-F238E27FC236}">
                <a16:creationId xmlns:a16="http://schemas.microsoft.com/office/drawing/2014/main" id="{03952FA6-44CF-433A-A568-D58B832BBED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470500" y="2368931"/>
            <a:ext cx="405000" cy="405000"/>
          </a:xfrm>
          <a:prstGeom prst="rect">
            <a:avLst/>
          </a:prstGeom>
          <a:noFill/>
          <a:extLst>
            <a:ext uri="{909E8E84-426E-40DD-AFC4-6F175D3DCCD1}">
              <a14:hiddenFill xmlns:a14="http://schemas.microsoft.com/office/drawing/2010/main">
                <a:solidFill>
                  <a:srgbClr val="FFFFFF"/>
                </a:solidFill>
              </a14:hiddenFill>
            </a:ext>
          </a:extLst>
        </p:spPr>
      </p:pic>
      <p:cxnSp>
        <p:nvCxnSpPr>
          <p:cNvPr id="145" name="연결선: 구부러짐 144">
            <a:extLst>
              <a:ext uri="{FF2B5EF4-FFF2-40B4-BE49-F238E27FC236}">
                <a16:creationId xmlns:a16="http://schemas.microsoft.com/office/drawing/2014/main" id="{7F437C56-B0C3-43A3-A6A3-524F45DBCDCC}"/>
              </a:ext>
            </a:extLst>
          </p:cNvPr>
          <p:cNvCxnSpPr>
            <a:cxnSpLocks/>
            <a:stCxn id="144" idx="0"/>
            <a:endCxn id="142" idx="0"/>
          </p:cNvCxnSpPr>
          <p:nvPr/>
        </p:nvCxnSpPr>
        <p:spPr>
          <a:xfrm rot="16200000" flipV="1">
            <a:off x="2232023" y="1927954"/>
            <a:ext cx="9525" cy="881954"/>
          </a:xfrm>
          <a:prstGeom prst="curved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graphicFrame>
        <p:nvGraphicFramePr>
          <p:cNvPr id="146" name="표 145">
            <a:extLst>
              <a:ext uri="{FF2B5EF4-FFF2-40B4-BE49-F238E27FC236}">
                <a16:creationId xmlns:a16="http://schemas.microsoft.com/office/drawing/2014/main" id="{76D742A7-D2A3-4563-80EA-B30F7D7CAD52}"/>
              </a:ext>
            </a:extLst>
          </p:cNvPr>
          <p:cNvGraphicFramePr>
            <a:graphicFrameLocks noGrp="1"/>
          </p:cNvGraphicFramePr>
          <p:nvPr/>
        </p:nvGraphicFramePr>
        <p:xfrm>
          <a:off x="1570225" y="2814154"/>
          <a:ext cx="1421644" cy="2062119"/>
        </p:xfrm>
        <a:graphic>
          <a:graphicData uri="http://schemas.openxmlformats.org/drawingml/2006/table">
            <a:tbl>
              <a:tblPr firstRow="1" bandRow="1">
                <a:tableStyleId>{5C22544A-7EE6-4342-B048-85BDC9FD1C3A}</a:tableStyleId>
              </a:tblPr>
              <a:tblGrid>
                <a:gridCol w="360998">
                  <a:extLst>
                    <a:ext uri="{9D8B030D-6E8A-4147-A177-3AD203B41FA5}">
                      <a16:colId xmlns:a16="http://schemas.microsoft.com/office/drawing/2014/main" val="813553096"/>
                    </a:ext>
                  </a:extLst>
                </a:gridCol>
                <a:gridCol w="1060646">
                  <a:extLst>
                    <a:ext uri="{9D8B030D-6E8A-4147-A177-3AD203B41FA5}">
                      <a16:colId xmlns:a16="http://schemas.microsoft.com/office/drawing/2014/main" val="3027451661"/>
                    </a:ext>
                  </a:extLst>
                </a:gridCol>
              </a:tblGrid>
              <a:tr h="278130">
                <a:tc>
                  <a:txBody>
                    <a:bodyPr/>
                    <a:lstStyle/>
                    <a:p>
                      <a:pPr algn="ctr" latinLnBrk="1"/>
                      <a:r>
                        <a:rPr lang="ko-KR" altLang="en-US" sz="800" b="1" dirty="0">
                          <a:solidFill>
                            <a:schemeClr val="bg1"/>
                          </a:solidFill>
                        </a:rPr>
                        <a:t>환경</a:t>
                      </a:r>
                      <a:r>
                        <a:rPr lang="en-US" altLang="ko-KR" sz="800" b="1" dirty="0">
                          <a:solidFill>
                            <a:schemeClr val="bg1"/>
                          </a:solidFill>
                        </a:rPr>
                        <a:t>:</a:t>
                      </a:r>
                      <a:endParaRPr lang="ko-KR" altLang="en-US" sz="800" b="1" dirty="0">
                        <a:solidFill>
                          <a:schemeClr val="bg1"/>
                        </a:solidFill>
                      </a:endParaRPr>
                    </a:p>
                  </a:txBody>
                  <a:tcPr marL="68580" marR="68580" marT="34290" marB="34290" anchor="ctr">
                    <a:lnL w="12700" cmpd="sng">
                      <a:noFill/>
                    </a:lnL>
                    <a:lnR w="12700" cap="flat" cmpd="sng" algn="ctr">
                      <a:solidFill>
                        <a:srgbClr val="00B336"/>
                      </a:solidFill>
                      <a:prstDash val="solid"/>
                      <a:round/>
                      <a:headEnd type="none" w="med" len="med"/>
                      <a:tailEnd type="none" w="med" len="med"/>
                    </a:lnR>
                    <a:lnT w="28575" cap="flat" cmpd="sng" algn="ctr">
                      <a:solidFill>
                        <a:srgbClr val="00B336"/>
                      </a:solidFill>
                      <a:prstDash val="solid"/>
                      <a:round/>
                      <a:headEnd type="none" w="med" len="med"/>
                      <a:tailEnd type="none" w="med" len="med"/>
                    </a:lnT>
                    <a:lnB w="12700" cap="flat" cmpd="sng" algn="ctr">
                      <a:solidFill>
                        <a:srgbClr val="00B33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en-US" altLang="ko-KR" sz="800" dirty="0">
                          <a:solidFill>
                            <a:schemeClr val="bg1"/>
                          </a:solidFill>
                        </a:rPr>
                        <a:t>VMware, Hyper-V</a:t>
                      </a:r>
                    </a:p>
                  </a:txBody>
                  <a:tcPr marL="68580" marR="68580" marT="34290" marB="34290" anchor="ctr">
                    <a:lnL w="12700" cap="flat" cmpd="sng" algn="ctr">
                      <a:solidFill>
                        <a:srgbClr val="00B336"/>
                      </a:solidFill>
                      <a:prstDash val="solid"/>
                      <a:round/>
                      <a:headEnd type="none" w="med" len="med"/>
                      <a:tailEnd type="none" w="med" len="med"/>
                    </a:lnL>
                    <a:lnR w="12700" cmpd="sng">
                      <a:noFill/>
                    </a:lnR>
                    <a:lnT w="28575" cap="flat" cmpd="sng" algn="ctr">
                      <a:solidFill>
                        <a:srgbClr val="00B336"/>
                      </a:solidFill>
                      <a:prstDash val="solid"/>
                      <a:round/>
                      <a:headEnd type="none" w="med" len="med"/>
                      <a:tailEnd type="none" w="med" len="med"/>
                    </a:lnT>
                    <a:lnB w="12700" cap="flat" cmpd="sng" algn="ctr">
                      <a:solidFill>
                        <a:srgbClr val="00B336"/>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27710373"/>
                  </a:ext>
                </a:extLst>
              </a:tr>
              <a:tr h="318091">
                <a:tc>
                  <a:txBody>
                    <a:bodyPr/>
                    <a:lstStyle/>
                    <a:p>
                      <a:pPr algn="ctr" latinLnBrk="1"/>
                      <a:r>
                        <a:rPr lang="ko-KR" altLang="en-US" sz="800" b="1" dirty="0">
                          <a:solidFill>
                            <a:schemeClr val="bg1"/>
                          </a:solidFill>
                        </a:rPr>
                        <a:t>기능</a:t>
                      </a:r>
                      <a:r>
                        <a:rPr lang="en-US" altLang="ko-KR" sz="800" b="1" dirty="0">
                          <a:solidFill>
                            <a:schemeClr val="bg1"/>
                          </a:solidFill>
                        </a:rPr>
                        <a:t>:</a:t>
                      </a:r>
                      <a:endParaRPr lang="ko-KR" altLang="en-US" sz="800" b="1" dirty="0">
                        <a:solidFill>
                          <a:schemeClr val="bg1"/>
                        </a:solidFill>
                      </a:endParaRPr>
                    </a:p>
                  </a:txBody>
                  <a:tcPr marL="68580" marR="68580" marT="34290" marB="34290" anchor="ctr">
                    <a:lnL w="12700" cmpd="sng">
                      <a:noFill/>
                    </a:lnL>
                    <a:lnR w="12700" cap="flat" cmpd="sng" algn="ctr">
                      <a:solidFill>
                        <a:srgbClr val="00B336"/>
                      </a:solidFill>
                      <a:prstDash val="solid"/>
                      <a:round/>
                      <a:headEnd type="none" w="med" len="med"/>
                      <a:tailEnd type="none" w="med" len="med"/>
                    </a:lnR>
                    <a:lnT w="12700" cap="flat" cmpd="sng" algn="ctr">
                      <a:solidFill>
                        <a:srgbClr val="00B336"/>
                      </a:solidFill>
                      <a:prstDash val="solid"/>
                      <a:round/>
                      <a:headEnd type="none" w="med" len="med"/>
                      <a:tailEnd type="none" w="med" len="med"/>
                    </a:lnT>
                    <a:lnB w="12700" cap="flat" cmpd="sng" algn="ctr">
                      <a:solidFill>
                        <a:srgbClr val="00B33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en-US" altLang="ko-KR" sz="800" dirty="0">
                          <a:solidFill>
                            <a:schemeClr val="bg1"/>
                          </a:solidFill>
                        </a:rPr>
                        <a:t>VM</a:t>
                      </a:r>
                      <a:r>
                        <a:rPr lang="ko-KR" altLang="en-US" sz="800" dirty="0">
                          <a:solidFill>
                            <a:schemeClr val="bg1"/>
                          </a:solidFill>
                        </a:rPr>
                        <a:t>으로 파일복구</a:t>
                      </a:r>
                    </a:p>
                  </a:txBody>
                  <a:tcPr marL="68580" marR="68580" marT="34290" marB="34290" anchor="ctr">
                    <a:lnL w="12700" cap="flat" cmpd="sng" algn="ctr">
                      <a:solidFill>
                        <a:srgbClr val="00B336"/>
                      </a:solidFill>
                      <a:prstDash val="solid"/>
                      <a:round/>
                      <a:headEnd type="none" w="med" len="med"/>
                      <a:tailEnd type="none" w="med" len="med"/>
                    </a:lnL>
                    <a:lnR w="12700" cmpd="sng">
                      <a:noFill/>
                    </a:lnR>
                    <a:lnT w="12700" cap="flat" cmpd="sng" algn="ctr">
                      <a:solidFill>
                        <a:srgbClr val="00B336"/>
                      </a:solidFill>
                      <a:prstDash val="solid"/>
                      <a:round/>
                      <a:headEnd type="none" w="med" len="med"/>
                      <a:tailEnd type="none" w="med" len="med"/>
                    </a:lnT>
                    <a:lnB w="12700" cap="flat" cmpd="sng" algn="ctr">
                      <a:solidFill>
                        <a:srgbClr val="00B336"/>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54978393"/>
                  </a:ext>
                </a:extLst>
              </a:tr>
              <a:tr h="278130">
                <a:tc>
                  <a:txBody>
                    <a:bodyPr/>
                    <a:lstStyle/>
                    <a:p>
                      <a:pPr algn="ctr" latinLnBrk="1"/>
                      <a:r>
                        <a:rPr lang="ko-KR" altLang="en-US" sz="800" b="1" dirty="0">
                          <a:solidFill>
                            <a:schemeClr val="bg1"/>
                          </a:solidFill>
                        </a:rPr>
                        <a:t>방식</a:t>
                      </a:r>
                      <a:r>
                        <a:rPr lang="en-US" altLang="ko-KR" sz="800" b="1" dirty="0">
                          <a:solidFill>
                            <a:schemeClr val="bg1"/>
                          </a:solidFill>
                        </a:rPr>
                        <a:t>:</a:t>
                      </a:r>
                      <a:endParaRPr lang="ko-KR" altLang="en-US" sz="800" b="1" dirty="0">
                        <a:solidFill>
                          <a:schemeClr val="bg1"/>
                        </a:solidFill>
                      </a:endParaRPr>
                    </a:p>
                  </a:txBody>
                  <a:tcPr marL="68580" marR="68580" marT="34290" marB="34290" anchor="ctr">
                    <a:lnL w="12700" cmpd="sng">
                      <a:noFill/>
                    </a:lnL>
                    <a:lnR w="12700" cap="flat" cmpd="sng" algn="ctr">
                      <a:solidFill>
                        <a:srgbClr val="00B336"/>
                      </a:solidFill>
                      <a:prstDash val="solid"/>
                      <a:round/>
                      <a:headEnd type="none" w="med" len="med"/>
                      <a:tailEnd type="none" w="med" len="med"/>
                    </a:lnR>
                    <a:lnT w="12700" cap="flat" cmpd="sng" algn="ctr">
                      <a:solidFill>
                        <a:srgbClr val="00B336"/>
                      </a:solidFill>
                      <a:prstDash val="solid"/>
                      <a:round/>
                      <a:headEnd type="none" w="med" len="med"/>
                      <a:tailEnd type="none" w="med" len="med"/>
                    </a:lnT>
                    <a:lnB w="12700" cap="flat" cmpd="sng" algn="ctr">
                      <a:solidFill>
                        <a:srgbClr val="00B33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ko-KR" altLang="en-US" sz="800" dirty="0">
                          <a:solidFill>
                            <a:schemeClr val="bg1"/>
                          </a:solidFill>
                        </a:rPr>
                        <a:t>에이전트리스</a:t>
                      </a:r>
                    </a:p>
                  </a:txBody>
                  <a:tcPr marL="68580" marR="68580" marT="34290" marB="34290" anchor="ctr">
                    <a:lnL w="12700" cap="flat" cmpd="sng" algn="ctr">
                      <a:solidFill>
                        <a:srgbClr val="00B336"/>
                      </a:solidFill>
                      <a:prstDash val="solid"/>
                      <a:round/>
                      <a:headEnd type="none" w="med" len="med"/>
                      <a:tailEnd type="none" w="med" len="med"/>
                    </a:lnL>
                    <a:lnR w="12700" cmpd="sng">
                      <a:noFill/>
                    </a:lnR>
                    <a:lnT w="12700" cap="flat" cmpd="sng" algn="ctr">
                      <a:solidFill>
                        <a:srgbClr val="00B336"/>
                      </a:solidFill>
                      <a:prstDash val="solid"/>
                      <a:round/>
                      <a:headEnd type="none" w="med" len="med"/>
                      <a:tailEnd type="none" w="med" len="med"/>
                    </a:lnT>
                    <a:lnB w="12700" cap="flat" cmpd="sng" algn="ctr">
                      <a:solidFill>
                        <a:srgbClr val="00B336"/>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30586680"/>
                  </a:ext>
                </a:extLst>
              </a:tr>
              <a:tr h="316230">
                <a:tc>
                  <a:txBody>
                    <a:bodyPr/>
                    <a:lstStyle/>
                    <a:p>
                      <a:pPr algn="ctr" latinLnBrk="1"/>
                      <a:r>
                        <a:rPr lang="ko-KR" altLang="en-US" sz="800" b="1" dirty="0">
                          <a:solidFill>
                            <a:schemeClr val="bg1"/>
                          </a:solidFill>
                        </a:rPr>
                        <a:t>장점</a:t>
                      </a:r>
                      <a:r>
                        <a:rPr lang="en-US" altLang="ko-KR" sz="800" b="1" dirty="0">
                          <a:solidFill>
                            <a:schemeClr val="bg1"/>
                          </a:solidFill>
                        </a:rPr>
                        <a:t>:</a:t>
                      </a:r>
                      <a:endParaRPr lang="ko-KR" altLang="en-US" sz="800" b="1" dirty="0">
                        <a:solidFill>
                          <a:schemeClr val="bg1"/>
                        </a:solidFill>
                      </a:endParaRPr>
                    </a:p>
                  </a:txBody>
                  <a:tcPr marL="68580" marR="68580" marT="34290" marB="34290" anchor="ctr">
                    <a:lnL w="12700" cmpd="sng">
                      <a:noFill/>
                    </a:lnL>
                    <a:lnR w="12700" cap="flat" cmpd="sng" algn="ctr">
                      <a:solidFill>
                        <a:srgbClr val="00B336"/>
                      </a:solidFill>
                      <a:prstDash val="solid"/>
                      <a:round/>
                      <a:headEnd type="none" w="med" len="med"/>
                      <a:tailEnd type="none" w="med" len="med"/>
                    </a:lnR>
                    <a:lnT w="12700" cap="flat" cmpd="sng" algn="ctr">
                      <a:solidFill>
                        <a:srgbClr val="00B336"/>
                      </a:solidFill>
                      <a:prstDash val="solid"/>
                      <a:round/>
                      <a:headEnd type="none" w="med" len="med"/>
                      <a:tailEnd type="none" w="med" len="med"/>
                    </a:lnT>
                    <a:lnB w="12700" cap="flat" cmpd="sng" algn="ctr">
                      <a:solidFill>
                        <a:srgbClr val="00B33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en-US" altLang="ko-KR" sz="800" dirty="0">
                          <a:solidFill>
                            <a:schemeClr val="bg1"/>
                          </a:solidFill>
                        </a:rPr>
                        <a:t>1-2</a:t>
                      </a:r>
                      <a:r>
                        <a:rPr lang="ko-KR" altLang="en-US" sz="800" dirty="0">
                          <a:solidFill>
                            <a:schemeClr val="bg1"/>
                          </a:solidFill>
                        </a:rPr>
                        <a:t>분의 짧은 </a:t>
                      </a:r>
                      <a:r>
                        <a:rPr lang="en-US" altLang="ko-KR" sz="800" dirty="0">
                          <a:solidFill>
                            <a:schemeClr val="bg1"/>
                          </a:solidFill>
                        </a:rPr>
                        <a:t>RTO</a:t>
                      </a:r>
                      <a:endParaRPr lang="ko-KR" altLang="en-US" sz="800" dirty="0">
                        <a:solidFill>
                          <a:schemeClr val="bg1"/>
                        </a:solidFill>
                      </a:endParaRPr>
                    </a:p>
                  </a:txBody>
                  <a:tcPr marL="68580" marR="68580" marT="34290" marB="34290" anchor="ctr">
                    <a:lnL w="12700" cap="flat" cmpd="sng" algn="ctr">
                      <a:solidFill>
                        <a:srgbClr val="00B336"/>
                      </a:solidFill>
                      <a:prstDash val="solid"/>
                      <a:round/>
                      <a:headEnd type="none" w="med" len="med"/>
                      <a:tailEnd type="none" w="med" len="med"/>
                    </a:lnL>
                    <a:lnR w="12700" cmpd="sng">
                      <a:noFill/>
                    </a:lnR>
                    <a:lnT w="12700" cap="flat" cmpd="sng" algn="ctr">
                      <a:solidFill>
                        <a:srgbClr val="00B336"/>
                      </a:solidFill>
                      <a:prstDash val="solid"/>
                      <a:round/>
                      <a:headEnd type="none" w="med" len="med"/>
                      <a:tailEnd type="none" w="med" len="med"/>
                    </a:lnT>
                    <a:lnB w="12700" cap="flat" cmpd="sng" algn="ctr">
                      <a:solidFill>
                        <a:srgbClr val="00B336"/>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42999"/>
                  </a:ext>
                </a:extLst>
              </a:tr>
              <a:tr h="278130">
                <a:tc gridSpan="2">
                  <a:txBody>
                    <a:bodyPr/>
                    <a:lstStyle/>
                    <a:p>
                      <a:pPr algn="l" latinLnBrk="1"/>
                      <a:r>
                        <a:rPr lang="ko-KR" altLang="en-US" sz="800" b="1" dirty="0">
                          <a:solidFill>
                            <a:schemeClr val="bg1"/>
                          </a:solidFill>
                        </a:rPr>
                        <a:t>경쟁사와의 비교</a:t>
                      </a:r>
                      <a:r>
                        <a:rPr lang="en-US" altLang="ko-KR" sz="800" b="1" dirty="0">
                          <a:solidFill>
                            <a:schemeClr val="bg1"/>
                          </a:solidFill>
                        </a:rPr>
                        <a:t>:</a:t>
                      </a:r>
                      <a:endParaRPr lang="ko-KR" altLang="en-US" sz="800" b="1" dirty="0">
                        <a:solidFill>
                          <a:schemeClr val="bg1"/>
                        </a:solidFill>
                      </a:endParaRPr>
                    </a:p>
                  </a:txBody>
                  <a:tcPr marL="68580" marR="68580" marT="34290" marB="34290" anchor="ctr">
                    <a:lnL w="12700" cmpd="sng">
                      <a:noFill/>
                    </a:lnL>
                    <a:lnR w="12700" cmpd="sng">
                      <a:noFill/>
                    </a:lnR>
                    <a:lnT w="12700" cap="flat" cmpd="sng" algn="ctr">
                      <a:solidFill>
                        <a:srgbClr val="00B336"/>
                      </a:solidFill>
                      <a:prstDash val="solid"/>
                      <a:round/>
                      <a:headEnd type="none" w="med" len="med"/>
                      <a:tailEnd type="none" w="med" len="med"/>
                    </a:lnT>
                    <a:lnB w="12700" cap="flat" cmpd="sng" algn="ctr">
                      <a:solidFill>
                        <a:srgbClr val="00B336"/>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sz="1000" dirty="0">
                        <a:solidFill>
                          <a:schemeClr val="tx1"/>
                        </a:solidFill>
                      </a:endParaRPr>
                    </a:p>
                  </a:txBody>
                  <a:tcPr anchor="ctr">
                    <a:lnT w="12700" cap="flat" cmpd="sng" algn="ctr">
                      <a:solidFill>
                        <a:srgbClr val="00B050"/>
                      </a:solidFill>
                      <a:prstDash val="solid"/>
                      <a:round/>
                      <a:headEnd type="none" w="med" len="med"/>
                      <a:tailEnd type="none" w="med" len="med"/>
                    </a:lnT>
                    <a:noFill/>
                  </a:tcPr>
                </a:tc>
                <a:extLst>
                  <a:ext uri="{0D108BD9-81ED-4DB2-BD59-A6C34878D82A}">
                    <a16:rowId xmlns:a16="http://schemas.microsoft.com/office/drawing/2014/main" val="3127851034"/>
                  </a:ext>
                </a:extLst>
              </a:tr>
              <a:tr h="560832">
                <a:tc gridSpan="2">
                  <a:txBody>
                    <a:bodyPr/>
                    <a:lstStyle/>
                    <a:p>
                      <a:pPr marL="171450" indent="-171450" latinLnBrk="0">
                        <a:lnSpc>
                          <a:spcPct val="150000"/>
                        </a:lnSpc>
                        <a:buFontTx/>
                        <a:buChar char="-"/>
                      </a:pPr>
                      <a:r>
                        <a:rPr lang="en-US" altLang="ko-KR" sz="800" dirty="0">
                          <a:solidFill>
                            <a:schemeClr val="bg1"/>
                          </a:solidFill>
                        </a:rPr>
                        <a:t>V</a:t>
                      </a:r>
                      <a:r>
                        <a:rPr lang="ko-KR" altLang="en-US" sz="800" dirty="0">
                          <a:solidFill>
                            <a:schemeClr val="bg1"/>
                          </a:solidFill>
                        </a:rPr>
                        <a:t>사 불가</a:t>
                      </a:r>
                      <a:endParaRPr lang="en-US" altLang="ko-KR" sz="800" dirty="0">
                        <a:solidFill>
                          <a:schemeClr val="bg1"/>
                        </a:solidFill>
                      </a:endParaRPr>
                    </a:p>
                    <a:p>
                      <a:pPr marL="171450" indent="-171450" latinLnBrk="0">
                        <a:lnSpc>
                          <a:spcPct val="150000"/>
                        </a:lnSpc>
                        <a:buFontTx/>
                        <a:buChar char="-"/>
                      </a:pPr>
                      <a:r>
                        <a:rPr lang="en-US" altLang="ko-KR" sz="800" dirty="0">
                          <a:solidFill>
                            <a:schemeClr val="bg1"/>
                          </a:solidFill>
                        </a:rPr>
                        <a:t>E</a:t>
                      </a:r>
                      <a:r>
                        <a:rPr lang="ko-KR" altLang="en-US" sz="800" dirty="0">
                          <a:solidFill>
                            <a:schemeClr val="bg1"/>
                          </a:solidFill>
                        </a:rPr>
                        <a:t>사 불가</a:t>
                      </a:r>
                      <a:endParaRPr lang="en-US" altLang="ko-KR" sz="800" dirty="0">
                        <a:solidFill>
                          <a:schemeClr val="bg1"/>
                        </a:solidFill>
                      </a:endParaRPr>
                    </a:p>
                    <a:p>
                      <a:pPr marL="171450" indent="-171450" latinLnBrk="0">
                        <a:lnSpc>
                          <a:spcPct val="150000"/>
                        </a:lnSpc>
                        <a:buFontTx/>
                        <a:buChar char="-"/>
                      </a:pPr>
                      <a:r>
                        <a:rPr lang="en-US" altLang="ko-KR" sz="800" dirty="0">
                          <a:solidFill>
                            <a:schemeClr val="bg1"/>
                          </a:solidFill>
                        </a:rPr>
                        <a:t>C</a:t>
                      </a:r>
                      <a:r>
                        <a:rPr lang="ko-KR" altLang="en-US" sz="800" dirty="0">
                          <a:solidFill>
                            <a:schemeClr val="bg1"/>
                          </a:solidFill>
                        </a:rPr>
                        <a:t>사 불가</a:t>
                      </a:r>
                      <a:endParaRPr lang="en-US" altLang="ko-KR" sz="800" dirty="0">
                        <a:solidFill>
                          <a:schemeClr val="bg1"/>
                        </a:solidFill>
                      </a:endParaRPr>
                    </a:p>
                  </a:txBody>
                  <a:tcPr marL="68580" marR="68580" marT="34290" marB="34290" anchor="ctr">
                    <a:lnL w="12700" cmpd="sng">
                      <a:noFill/>
                    </a:lnL>
                    <a:lnR w="12700" cmpd="sng">
                      <a:noFill/>
                    </a:lnR>
                    <a:lnT w="12700" cap="flat" cmpd="sng" algn="ctr">
                      <a:solidFill>
                        <a:srgbClr val="00B336"/>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hMerge="1">
                  <a:txBody>
                    <a:bodyPr/>
                    <a:lstStyle/>
                    <a:p>
                      <a:pPr latinLnBrk="1"/>
                      <a:endParaRPr lang="ko-KR" altLang="en-US"/>
                    </a:p>
                  </a:txBody>
                  <a:tcPr/>
                </a:tc>
                <a:extLst>
                  <a:ext uri="{0D108BD9-81ED-4DB2-BD59-A6C34878D82A}">
                    <a16:rowId xmlns:a16="http://schemas.microsoft.com/office/drawing/2014/main" val="1870652578"/>
                  </a:ext>
                </a:extLst>
              </a:tr>
            </a:tbl>
          </a:graphicData>
        </a:graphic>
      </p:graphicFrame>
      <p:grpSp>
        <p:nvGrpSpPr>
          <p:cNvPr id="147" name="그룹 146">
            <a:extLst>
              <a:ext uri="{FF2B5EF4-FFF2-40B4-BE49-F238E27FC236}">
                <a16:creationId xmlns:a16="http://schemas.microsoft.com/office/drawing/2014/main" id="{24240CB7-9F0B-4B5A-923E-B799203559D9}"/>
              </a:ext>
            </a:extLst>
          </p:cNvPr>
          <p:cNvGrpSpPr/>
          <p:nvPr/>
        </p:nvGrpSpPr>
        <p:grpSpPr>
          <a:xfrm>
            <a:off x="3879812" y="2368931"/>
            <a:ext cx="594000" cy="405000"/>
            <a:chOff x="7479791" y="3328838"/>
            <a:chExt cx="792000" cy="522000"/>
          </a:xfrm>
        </p:grpSpPr>
        <p:pic>
          <p:nvPicPr>
            <p:cNvPr id="148" name="그림 147">
              <a:extLst>
                <a:ext uri="{FF2B5EF4-FFF2-40B4-BE49-F238E27FC236}">
                  <a16:creationId xmlns:a16="http://schemas.microsoft.com/office/drawing/2014/main" id="{1F3DD751-BB7F-4174-B3EB-8B1E406C31AF}"/>
                </a:ext>
              </a:extLst>
            </p:cNvPr>
            <p:cNvPicPr>
              <a:picLocks noChangeAspect="1"/>
            </p:cNvPicPr>
            <p:nvPr/>
          </p:nvPicPr>
          <p:blipFill>
            <a:blip r:embed="rId6"/>
            <a:stretch>
              <a:fillRect/>
            </a:stretch>
          </p:blipFill>
          <p:spPr>
            <a:xfrm>
              <a:off x="7731791" y="3353869"/>
              <a:ext cx="540000" cy="471938"/>
            </a:xfrm>
            <a:prstGeom prst="rect">
              <a:avLst/>
            </a:prstGeom>
          </p:spPr>
        </p:pic>
        <p:pic>
          <p:nvPicPr>
            <p:cNvPr id="149" name="Picture 6" descr="Image result for digital clock calendar icon">
              <a:extLst>
                <a:ext uri="{FF2B5EF4-FFF2-40B4-BE49-F238E27FC236}">
                  <a16:creationId xmlns:a16="http://schemas.microsoft.com/office/drawing/2014/main" id="{F5781E2F-1FCB-45A2-9061-B6D5C25B531F}"/>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479791" y="3328838"/>
              <a:ext cx="522000" cy="522000"/>
            </a:xfrm>
            <a:prstGeom prst="rect">
              <a:avLst/>
            </a:prstGeom>
            <a:noFill/>
            <a:extLst>
              <a:ext uri="{909E8E84-426E-40DD-AFC4-6F175D3DCCD1}">
                <a14:hiddenFill xmlns:a14="http://schemas.microsoft.com/office/drawing/2010/main">
                  <a:solidFill>
                    <a:srgbClr val="FFFFFF"/>
                  </a:solidFill>
                </a14:hiddenFill>
              </a:ext>
            </a:extLst>
          </p:spPr>
        </p:pic>
      </p:grpSp>
      <p:pic>
        <p:nvPicPr>
          <p:cNvPr id="150" name="그림 149">
            <a:extLst>
              <a:ext uri="{FF2B5EF4-FFF2-40B4-BE49-F238E27FC236}">
                <a16:creationId xmlns:a16="http://schemas.microsoft.com/office/drawing/2014/main" id="{82CA5882-884F-4B98-9530-849C2DB6CB58}"/>
              </a:ext>
            </a:extLst>
          </p:cNvPr>
          <p:cNvPicPr>
            <a:picLocks noChangeAspect="1"/>
          </p:cNvPicPr>
          <p:nvPr/>
        </p:nvPicPr>
        <p:blipFill>
          <a:blip r:embed="rId3"/>
          <a:stretch>
            <a:fillRect/>
          </a:stretch>
        </p:blipFill>
        <p:spPr>
          <a:xfrm>
            <a:off x="3082843" y="2368931"/>
            <a:ext cx="418278" cy="405000"/>
          </a:xfrm>
          <a:prstGeom prst="rect">
            <a:avLst/>
          </a:prstGeom>
        </p:spPr>
      </p:pic>
      <p:cxnSp>
        <p:nvCxnSpPr>
          <p:cNvPr id="151" name="연결선: 구부러짐 150">
            <a:extLst>
              <a:ext uri="{FF2B5EF4-FFF2-40B4-BE49-F238E27FC236}">
                <a16:creationId xmlns:a16="http://schemas.microsoft.com/office/drawing/2014/main" id="{BD89E394-9230-4F40-86D4-968F14BAF5B0}"/>
              </a:ext>
            </a:extLst>
          </p:cNvPr>
          <p:cNvCxnSpPr>
            <a:cxnSpLocks/>
            <a:stCxn id="149" idx="0"/>
            <a:endCxn id="150" idx="0"/>
          </p:cNvCxnSpPr>
          <p:nvPr/>
        </p:nvCxnSpPr>
        <p:spPr>
          <a:xfrm rot="16200000" flipV="1">
            <a:off x="3683772" y="1977141"/>
            <a:ext cx="9525" cy="783581"/>
          </a:xfrm>
          <a:prstGeom prst="curved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graphicFrame>
        <p:nvGraphicFramePr>
          <p:cNvPr id="152" name="표 151">
            <a:extLst>
              <a:ext uri="{FF2B5EF4-FFF2-40B4-BE49-F238E27FC236}">
                <a16:creationId xmlns:a16="http://schemas.microsoft.com/office/drawing/2014/main" id="{DD2FDB02-9D25-473A-B794-33BDD8FB0D0F}"/>
              </a:ext>
            </a:extLst>
          </p:cNvPr>
          <p:cNvGraphicFramePr>
            <a:graphicFrameLocks noGrp="1"/>
          </p:cNvGraphicFramePr>
          <p:nvPr/>
        </p:nvGraphicFramePr>
        <p:xfrm>
          <a:off x="3085331" y="2823635"/>
          <a:ext cx="1421644" cy="2058309"/>
        </p:xfrm>
        <a:graphic>
          <a:graphicData uri="http://schemas.openxmlformats.org/drawingml/2006/table">
            <a:tbl>
              <a:tblPr firstRow="1" bandRow="1">
                <a:tableStyleId>{5C22544A-7EE6-4342-B048-85BDC9FD1C3A}</a:tableStyleId>
              </a:tblPr>
              <a:tblGrid>
                <a:gridCol w="360998">
                  <a:extLst>
                    <a:ext uri="{9D8B030D-6E8A-4147-A177-3AD203B41FA5}">
                      <a16:colId xmlns:a16="http://schemas.microsoft.com/office/drawing/2014/main" val="813553096"/>
                    </a:ext>
                  </a:extLst>
                </a:gridCol>
                <a:gridCol w="1060646">
                  <a:extLst>
                    <a:ext uri="{9D8B030D-6E8A-4147-A177-3AD203B41FA5}">
                      <a16:colId xmlns:a16="http://schemas.microsoft.com/office/drawing/2014/main" val="3027451661"/>
                    </a:ext>
                  </a:extLst>
                </a:gridCol>
              </a:tblGrid>
              <a:tr h="278130">
                <a:tc>
                  <a:txBody>
                    <a:bodyPr/>
                    <a:lstStyle/>
                    <a:p>
                      <a:pPr algn="ctr" latinLnBrk="0"/>
                      <a:r>
                        <a:rPr lang="ko-KR" altLang="en-US" sz="800" b="1" dirty="0">
                          <a:solidFill>
                            <a:schemeClr val="bg1"/>
                          </a:solidFill>
                        </a:rPr>
                        <a:t>환경</a:t>
                      </a:r>
                      <a:r>
                        <a:rPr lang="en-US" altLang="ko-KR" sz="800" b="1" dirty="0">
                          <a:solidFill>
                            <a:schemeClr val="bg1"/>
                          </a:solidFill>
                        </a:rPr>
                        <a:t>:</a:t>
                      </a:r>
                      <a:endParaRPr lang="ko-KR" altLang="en-US" sz="800" b="1" dirty="0">
                        <a:solidFill>
                          <a:schemeClr val="bg1"/>
                        </a:solidFill>
                      </a:endParaRPr>
                    </a:p>
                  </a:txBody>
                  <a:tcPr marL="68580" marR="68580" marT="34290" marB="34290" anchor="ctr">
                    <a:lnL w="12700" cmpd="sng">
                      <a:noFill/>
                    </a:lnL>
                    <a:lnR w="12700" cap="flat" cmpd="sng" algn="ctr">
                      <a:solidFill>
                        <a:srgbClr val="00B336"/>
                      </a:solidFill>
                      <a:prstDash val="solid"/>
                      <a:round/>
                      <a:headEnd type="none" w="med" len="med"/>
                      <a:tailEnd type="none" w="med" len="med"/>
                    </a:lnR>
                    <a:lnT w="28575" cap="flat" cmpd="sng" algn="ctr">
                      <a:solidFill>
                        <a:srgbClr val="00B336"/>
                      </a:solidFill>
                      <a:prstDash val="solid"/>
                      <a:round/>
                      <a:headEnd type="none" w="med" len="med"/>
                      <a:tailEnd type="none" w="med" len="med"/>
                    </a:lnT>
                    <a:lnB w="12700" cap="flat" cmpd="sng" algn="ctr">
                      <a:solidFill>
                        <a:srgbClr val="00B33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0"/>
                      <a:r>
                        <a:rPr lang="en-US" altLang="ko-KR" sz="800" dirty="0">
                          <a:solidFill>
                            <a:schemeClr val="bg1"/>
                          </a:solidFill>
                        </a:rPr>
                        <a:t>VMware, Hyper-V</a:t>
                      </a:r>
                    </a:p>
                  </a:txBody>
                  <a:tcPr marL="68580" marR="68580" marT="34290" marB="34290" anchor="ctr">
                    <a:lnL w="12700" cap="flat" cmpd="sng" algn="ctr">
                      <a:solidFill>
                        <a:srgbClr val="00B336"/>
                      </a:solidFill>
                      <a:prstDash val="solid"/>
                      <a:round/>
                      <a:headEnd type="none" w="med" len="med"/>
                      <a:tailEnd type="none" w="med" len="med"/>
                    </a:lnL>
                    <a:lnR w="12700" cmpd="sng">
                      <a:noFill/>
                    </a:lnR>
                    <a:lnT w="28575" cap="flat" cmpd="sng" algn="ctr">
                      <a:solidFill>
                        <a:srgbClr val="00B336"/>
                      </a:solidFill>
                      <a:prstDash val="solid"/>
                      <a:round/>
                      <a:headEnd type="none" w="med" len="med"/>
                      <a:tailEnd type="none" w="med" len="med"/>
                    </a:lnT>
                    <a:lnB w="12700" cap="flat" cmpd="sng" algn="ctr">
                      <a:solidFill>
                        <a:srgbClr val="00B336"/>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27710373"/>
                  </a:ext>
                </a:extLst>
              </a:tr>
              <a:tr h="318091">
                <a:tc>
                  <a:txBody>
                    <a:bodyPr/>
                    <a:lstStyle/>
                    <a:p>
                      <a:pPr marL="0" algn="l" defTabSz="686030" rtl="0" eaLnBrk="1" latinLnBrk="1" hangingPunct="1"/>
                      <a:r>
                        <a:rPr lang="ko-KR" altLang="en-US" sz="800" kern="1200" dirty="0">
                          <a:solidFill>
                            <a:schemeClr val="bg1"/>
                          </a:solidFill>
                          <a:latin typeface="+mn-lt"/>
                          <a:ea typeface="+mn-ea"/>
                          <a:cs typeface="+mn-cs"/>
                        </a:rPr>
                        <a:t>기능</a:t>
                      </a:r>
                      <a:r>
                        <a:rPr lang="en-US" altLang="ko-KR" sz="800" kern="1200" dirty="0">
                          <a:solidFill>
                            <a:schemeClr val="bg1"/>
                          </a:solidFill>
                          <a:latin typeface="+mn-lt"/>
                          <a:ea typeface="+mn-ea"/>
                          <a:cs typeface="+mn-cs"/>
                        </a:rPr>
                        <a:t>:</a:t>
                      </a:r>
                      <a:endParaRPr lang="ko-KR" altLang="en-US" sz="800" kern="1200" dirty="0">
                        <a:solidFill>
                          <a:schemeClr val="bg1"/>
                        </a:solidFill>
                        <a:latin typeface="+mn-lt"/>
                        <a:ea typeface="+mn-ea"/>
                        <a:cs typeface="+mn-cs"/>
                      </a:endParaRPr>
                    </a:p>
                  </a:txBody>
                  <a:tcPr marL="68580" marR="68580" marT="34290" marB="34290" anchor="ctr">
                    <a:lnL w="12700" cmpd="sng">
                      <a:noFill/>
                    </a:lnL>
                    <a:lnR w="12700" cap="flat" cmpd="sng" algn="ctr">
                      <a:solidFill>
                        <a:srgbClr val="00B336"/>
                      </a:solidFill>
                      <a:prstDash val="solid"/>
                      <a:round/>
                      <a:headEnd type="none" w="med" len="med"/>
                      <a:tailEnd type="none" w="med" len="med"/>
                    </a:lnR>
                    <a:lnT w="12700" cap="flat" cmpd="sng" algn="ctr">
                      <a:solidFill>
                        <a:srgbClr val="00B336"/>
                      </a:solidFill>
                      <a:prstDash val="solid"/>
                      <a:round/>
                      <a:headEnd type="none" w="med" len="med"/>
                      <a:tailEnd type="none" w="med" len="med"/>
                    </a:lnT>
                    <a:lnB w="12700" cap="flat" cmpd="sng" algn="ctr">
                      <a:solidFill>
                        <a:srgbClr val="00B33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686030" rtl="0" eaLnBrk="1" latinLnBrk="1" hangingPunct="1"/>
                      <a:r>
                        <a:rPr lang="en-US" altLang="ko-KR" sz="700" kern="1200" dirty="0">
                          <a:solidFill>
                            <a:schemeClr val="bg1"/>
                          </a:solidFill>
                          <a:latin typeface="+mn-lt"/>
                          <a:ea typeface="+mn-ea"/>
                          <a:cs typeface="+mn-cs"/>
                        </a:rPr>
                        <a:t>Oracle, MSSQL </a:t>
                      </a:r>
                      <a:r>
                        <a:rPr lang="ko-KR" altLang="en-US" sz="700" kern="1200" dirty="0">
                          <a:solidFill>
                            <a:schemeClr val="bg1"/>
                          </a:solidFill>
                          <a:latin typeface="+mn-lt"/>
                          <a:ea typeface="+mn-ea"/>
                          <a:cs typeface="+mn-cs"/>
                        </a:rPr>
                        <a:t>시점복구 및 </a:t>
                      </a:r>
                      <a:r>
                        <a:rPr lang="en-US" altLang="ko-KR" sz="700" kern="1200" dirty="0">
                          <a:solidFill>
                            <a:schemeClr val="bg1"/>
                          </a:solidFill>
                          <a:latin typeface="+mn-lt"/>
                          <a:ea typeface="+mn-ea"/>
                          <a:cs typeface="+mn-cs"/>
                        </a:rPr>
                        <a:t>MSSQL </a:t>
                      </a:r>
                      <a:r>
                        <a:rPr lang="ko-KR" altLang="en-US" sz="700" kern="1200" dirty="0">
                          <a:solidFill>
                            <a:schemeClr val="bg1"/>
                          </a:solidFill>
                          <a:latin typeface="+mn-lt"/>
                          <a:ea typeface="+mn-ea"/>
                          <a:cs typeface="+mn-cs"/>
                        </a:rPr>
                        <a:t>테이블 복구</a:t>
                      </a:r>
                    </a:p>
                  </a:txBody>
                  <a:tcPr marL="13500" marR="13500" marT="34290" marB="34290" anchor="ctr">
                    <a:lnL w="12700" cap="flat" cmpd="sng" algn="ctr">
                      <a:solidFill>
                        <a:srgbClr val="00B336"/>
                      </a:solidFill>
                      <a:prstDash val="solid"/>
                      <a:round/>
                      <a:headEnd type="none" w="med" len="med"/>
                      <a:tailEnd type="none" w="med" len="med"/>
                    </a:lnL>
                    <a:lnR w="12700" cmpd="sng">
                      <a:noFill/>
                    </a:lnR>
                    <a:lnT w="12700" cap="flat" cmpd="sng" algn="ctr">
                      <a:solidFill>
                        <a:srgbClr val="00B336"/>
                      </a:solidFill>
                      <a:prstDash val="solid"/>
                      <a:round/>
                      <a:headEnd type="none" w="med" len="med"/>
                      <a:tailEnd type="none" w="med" len="med"/>
                    </a:lnT>
                    <a:lnB w="12700" cap="flat" cmpd="sng" algn="ctr">
                      <a:solidFill>
                        <a:srgbClr val="00B336"/>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54978393"/>
                  </a:ext>
                </a:extLst>
              </a:tr>
              <a:tr h="278130">
                <a:tc>
                  <a:txBody>
                    <a:bodyPr/>
                    <a:lstStyle/>
                    <a:p>
                      <a:pPr algn="ctr" latinLnBrk="0"/>
                      <a:r>
                        <a:rPr lang="ko-KR" altLang="en-US" sz="800" b="1" dirty="0">
                          <a:solidFill>
                            <a:schemeClr val="bg1"/>
                          </a:solidFill>
                        </a:rPr>
                        <a:t>방식</a:t>
                      </a:r>
                      <a:r>
                        <a:rPr lang="en-US" altLang="ko-KR" sz="800" b="1" dirty="0">
                          <a:solidFill>
                            <a:schemeClr val="bg1"/>
                          </a:solidFill>
                        </a:rPr>
                        <a:t>:</a:t>
                      </a:r>
                      <a:endParaRPr lang="ko-KR" altLang="en-US" sz="800" b="1" dirty="0">
                        <a:solidFill>
                          <a:schemeClr val="bg1"/>
                        </a:solidFill>
                      </a:endParaRPr>
                    </a:p>
                  </a:txBody>
                  <a:tcPr marL="68580" marR="68580" marT="34290" marB="34290" anchor="ctr">
                    <a:lnL w="12700" cmpd="sng">
                      <a:noFill/>
                    </a:lnL>
                    <a:lnR w="12700" cap="flat" cmpd="sng" algn="ctr">
                      <a:solidFill>
                        <a:srgbClr val="00B336"/>
                      </a:solidFill>
                      <a:prstDash val="solid"/>
                      <a:round/>
                      <a:headEnd type="none" w="med" len="med"/>
                      <a:tailEnd type="none" w="med" len="med"/>
                    </a:lnR>
                    <a:lnT w="12700" cap="flat" cmpd="sng" algn="ctr">
                      <a:solidFill>
                        <a:srgbClr val="00B336"/>
                      </a:solidFill>
                      <a:prstDash val="solid"/>
                      <a:round/>
                      <a:headEnd type="none" w="med" len="med"/>
                      <a:tailEnd type="none" w="med" len="med"/>
                    </a:lnT>
                    <a:lnB w="12700" cap="flat" cmpd="sng" algn="ctr">
                      <a:solidFill>
                        <a:srgbClr val="00B33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0"/>
                      <a:r>
                        <a:rPr lang="ko-KR" altLang="en-US" sz="800" dirty="0">
                          <a:solidFill>
                            <a:schemeClr val="bg1"/>
                          </a:solidFill>
                        </a:rPr>
                        <a:t>에이전트리스</a:t>
                      </a:r>
                    </a:p>
                  </a:txBody>
                  <a:tcPr marL="68580" marR="68580" marT="34290" marB="34290" anchor="ctr">
                    <a:lnL w="12700" cap="flat" cmpd="sng" algn="ctr">
                      <a:solidFill>
                        <a:srgbClr val="00B336"/>
                      </a:solidFill>
                      <a:prstDash val="solid"/>
                      <a:round/>
                      <a:headEnd type="none" w="med" len="med"/>
                      <a:tailEnd type="none" w="med" len="med"/>
                    </a:lnL>
                    <a:lnR w="12700" cmpd="sng">
                      <a:noFill/>
                    </a:lnR>
                    <a:lnT w="12700" cap="flat" cmpd="sng" algn="ctr">
                      <a:solidFill>
                        <a:srgbClr val="00B336"/>
                      </a:solidFill>
                      <a:prstDash val="solid"/>
                      <a:round/>
                      <a:headEnd type="none" w="med" len="med"/>
                      <a:tailEnd type="none" w="med" len="med"/>
                    </a:lnT>
                    <a:lnB w="12700" cap="flat" cmpd="sng" algn="ctr">
                      <a:solidFill>
                        <a:srgbClr val="00B336"/>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30586680"/>
                  </a:ext>
                </a:extLst>
              </a:tr>
              <a:tr h="297180">
                <a:tc>
                  <a:txBody>
                    <a:bodyPr/>
                    <a:lstStyle/>
                    <a:p>
                      <a:pPr algn="ctr" latinLnBrk="0"/>
                      <a:r>
                        <a:rPr lang="ko-KR" altLang="en-US" sz="800" b="1" dirty="0">
                          <a:solidFill>
                            <a:schemeClr val="bg1"/>
                          </a:solidFill>
                        </a:rPr>
                        <a:t>소요시간</a:t>
                      </a:r>
                      <a:r>
                        <a:rPr lang="en-US" altLang="ko-KR" sz="800" b="1" dirty="0">
                          <a:solidFill>
                            <a:schemeClr val="bg1"/>
                          </a:solidFill>
                        </a:rPr>
                        <a:t>:</a:t>
                      </a:r>
                      <a:endParaRPr lang="ko-KR" altLang="en-US" sz="800" b="1" dirty="0">
                        <a:solidFill>
                          <a:schemeClr val="bg1"/>
                        </a:solidFill>
                      </a:endParaRPr>
                    </a:p>
                  </a:txBody>
                  <a:tcPr marL="68580" marR="68580" marT="34290" marB="34290" anchor="ctr">
                    <a:lnL w="12700" cmpd="sng">
                      <a:noFill/>
                    </a:lnL>
                    <a:lnR w="12700" cap="flat" cmpd="sng" algn="ctr">
                      <a:solidFill>
                        <a:srgbClr val="00B336"/>
                      </a:solidFill>
                      <a:prstDash val="solid"/>
                      <a:round/>
                      <a:headEnd type="none" w="med" len="med"/>
                      <a:tailEnd type="none" w="med" len="med"/>
                    </a:lnR>
                    <a:lnT w="12700" cap="flat" cmpd="sng" algn="ctr">
                      <a:solidFill>
                        <a:srgbClr val="00B336"/>
                      </a:solidFill>
                      <a:prstDash val="solid"/>
                      <a:round/>
                      <a:headEnd type="none" w="med" len="med"/>
                      <a:tailEnd type="none" w="med" len="med"/>
                    </a:lnT>
                    <a:lnB w="12700" cap="flat" cmpd="sng" algn="ctr">
                      <a:solidFill>
                        <a:srgbClr val="00B33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0"/>
                      <a:r>
                        <a:rPr lang="ko-KR" altLang="en-US" sz="800" dirty="0">
                          <a:solidFill>
                            <a:schemeClr val="bg1"/>
                          </a:solidFill>
                        </a:rPr>
                        <a:t>최소 </a:t>
                      </a:r>
                      <a:r>
                        <a:rPr lang="en-US" altLang="ko-KR" sz="800" dirty="0">
                          <a:solidFill>
                            <a:schemeClr val="bg1"/>
                          </a:solidFill>
                        </a:rPr>
                        <a:t>1-2</a:t>
                      </a:r>
                      <a:r>
                        <a:rPr lang="ko-KR" altLang="en-US" sz="800" dirty="0">
                          <a:solidFill>
                            <a:schemeClr val="bg1"/>
                          </a:solidFill>
                        </a:rPr>
                        <a:t>분</a:t>
                      </a:r>
                    </a:p>
                  </a:txBody>
                  <a:tcPr marL="68580" marR="68580" marT="34290" marB="34290" anchor="ctr">
                    <a:lnL w="12700" cap="flat" cmpd="sng" algn="ctr">
                      <a:solidFill>
                        <a:srgbClr val="00B336"/>
                      </a:solidFill>
                      <a:prstDash val="solid"/>
                      <a:round/>
                      <a:headEnd type="none" w="med" len="med"/>
                      <a:tailEnd type="none" w="med" len="med"/>
                    </a:lnL>
                    <a:lnR w="12700" cmpd="sng">
                      <a:noFill/>
                    </a:lnR>
                    <a:lnT w="12700" cap="flat" cmpd="sng" algn="ctr">
                      <a:solidFill>
                        <a:srgbClr val="00B336"/>
                      </a:solidFill>
                      <a:prstDash val="solid"/>
                      <a:round/>
                      <a:headEnd type="none" w="med" len="med"/>
                      <a:tailEnd type="none" w="med" len="med"/>
                    </a:lnT>
                    <a:lnB w="12700" cap="flat" cmpd="sng" algn="ctr">
                      <a:solidFill>
                        <a:srgbClr val="00B336"/>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42999"/>
                  </a:ext>
                </a:extLst>
              </a:tr>
              <a:tr h="278130">
                <a:tc gridSpan="2">
                  <a:txBody>
                    <a:bodyPr/>
                    <a:lstStyle/>
                    <a:p>
                      <a:pPr algn="l" latinLnBrk="0"/>
                      <a:r>
                        <a:rPr lang="ko-KR" altLang="en-US" sz="800" b="1" dirty="0">
                          <a:solidFill>
                            <a:schemeClr val="bg1"/>
                          </a:solidFill>
                        </a:rPr>
                        <a:t>경쟁사와의 비교</a:t>
                      </a:r>
                      <a:r>
                        <a:rPr lang="en-US" altLang="ko-KR" sz="800" b="1" dirty="0">
                          <a:solidFill>
                            <a:schemeClr val="bg1"/>
                          </a:solidFill>
                        </a:rPr>
                        <a:t>:</a:t>
                      </a:r>
                      <a:endParaRPr lang="ko-KR" altLang="en-US" sz="800" b="1" dirty="0">
                        <a:solidFill>
                          <a:schemeClr val="bg1"/>
                        </a:solidFill>
                      </a:endParaRPr>
                    </a:p>
                  </a:txBody>
                  <a:tcPr marL="68580" marR="68580" marT="34290" marB="34290" anchor="ctr">
                    <a:lnL w="12700" cmpd="sng">
                      <a:noFill/>
                    </a:lnL>
                    <a:lnR w="12700" cmpd="sng">
                      <a:noFill/>
                    </a:lnR>
                    <a:lnT w="12700" cap="flat" cmpd="sng" algn="ctr">
                      <a:solidFill>
                        <a:srgbClr val="00B336"/>
                      </a:solidFill>
                      <a:prstDash val="solid"/>
                      <a:round/>
                      <a:headEnd type="none" w="med" len="med"/>
                      <a:tailEnd type="none" w="med" len="med"/>
                    </a:lnT>
                    <a:lnB w="12700" cap="flat" cmpd="sng" algn="ctr">
                      <a:solidFill>
                        <a:srgbClr val="00B336"/>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sz="1000" dirty="0">
                        <a:solidFill>
                          <a:schemeClr val="tx1"/>
                        </a:solidFill>
                      </a:endParaRPr>
                    </a:p>
                  </a:txBody>
                  <a:tcPr anchor="ctr">
                    <a:lnT w="12700" cap="flat" cmpd="sng" algn="ctr">
                      <a:solidFill>
                        <a:srgbClr val="00B050"/>
                      </a:solidFill>
                      <a:prstDash val="solid"/>
                      <a:round/>
                      <a:headEnd type="none" w="med" len="med"/>
                      <a:tailEnd type="none" w="med" len="med"/>
                    </a:lnT>
                    <a:noFill/>
                  </a:tcPr>
                </a:tc>
                <a:extLst>
                  <a:ext uri="{0D108BD9-81ED-4DB2-BD59-A6C34878D82A}">
                    <a16:rowId xmlns:a16="http://schemas.microsoft.com/office/drawing/2014/main" val="3127851034"/>
                  </a:ext>
                </a:extLst>
              </a:tr>
              <a:tr h="560832">
                <a:tc gridSpan="2">
                  <a:txBody>
                    <a:bodyPr/>
                    <a:lstStyle/>
                    <a:p>
                      <a:pPr marL="171450" indent="-171450" latinLnBrk="0">
                        <a:lnSpc>
                          <a:spcPct val="150000"/>
                        </a:lnSpc>
                        <a:buFontTx/>
                        <a:buChar char="-"/>
                      </a:pPr>
                      <a:r>
                        <a:rPr lang="en-US" altLang="ko-KR" sz="800" dirty="0">
                          <a:solidFill>
                            <a:schemeClr val="bg1"/>
                          </a:solidFill>
                        </a:rPr>
                        <a:t>V</a:t>
                      </a:r>
                      <a:r>
                        <a:rPr lang="ko-KR" altLang="en-US" sz="800" dirty="0">
                          <a:solidFill>
                            <a:schemeClr val="bg1"/>
                          </a:solidFill>
                        </a:rPr>
                        <a:t>사 불가</a:t>
                      </a:r>
                      <a:endParaRPr lang="en-US" altLang="ko-KR" sz="800" dirty="0">
                        <a:solidFill>
                          <a:schemeClr val="bg1"/>
                        </a:solidFill>
                      </a:endParaRPr>
                    </a:p>
                    <a:p>
                      <a:pPr marL="171450" indent="-171450" latinLnBrk="0">
                        <a:lnSpc>
                          <a:spcPct val="150000"/>
                        </a:lnSpc>
                        <a:buFontTx/>
                        <a:buChar char="-"/>
                      </a:pPr>
                      <a:r>
                        <a:rPr lang="en-US" altLang="ko-KR" sz="800" dirty="0">
                          <a:solidFill>
                            <a:schemeClr val="bg1"/>
                          </a:solidFill>
                        </a:rPr>
                        <a:t>E</a:t>
                      </a:r>
                      <a:r>
                        <a:rPr lang="ko-KR" altLang="en-US" sz="800" dirty="0">
                          <a:solidFill>
                            <a:schemeClr val="bg1"/>
                          </a:solidFill>
                        </a:rPr>
                        <a:t>사 불가</a:t>
                      </a:r>
                      <a:endParaRPr lang="en-US" altLang="ko-KR" sz="800" dirty="0">
                        <a:solidFill>
                          <a:schemeClr val="bg1"/>
                        </a:solidFill>
                      </a:endParaRPr>
                    </a:p>
                    <a:p>
                      <a:pPr marL="171450" indent="-171450" latinLnBrk="0">
                        <a:lnSpc>
                          <a:spcPct val="150000"/>
                        </a:lnSpc>
                        <a:buFontTx/>
                        <a:buChar char="-"/>
                      </a:pPr>
                      <a:r>
                        <a:rPr lang="en-US" altLang="ko-KR" sz="800" dirty="0">
                          <a:solidFill>
                            <a:schemeClr val="bg1"/>
                          </a:solidFill>
                        </a:rPr>
                        <a:t>C</a:t>
                      </a:r>
                      <a:r>
                        <a:rPr lang="ko-KR" altLang="en-US" sz="800" dirty="0">
                          <a:solidFill>
                            <a:schemeClr val="bg1"/>
                          </a:solidFill>
                        </a:rPr>
                        <a:t>사 불가</a:t>
                      </a:r>
                      <a:endParaRPr lang="en-US" altLang="ko-KR" sz="800" dirty="0">
                        <a:solidFill>
                          <a:schemeClr val="bg1"/>
                        </a:solidFill>
                      </a:endParaRPr>
                    </a:p>
                  </a:txBody>
                  <a:tcPr marL="68580" marR="68580" marT="34290" marB="34290" anchor="ctr">
                    <a:lnL w="12700" cmpd="sng">
                      <a:noFill/>
                    </a:lnL>
                    <a:lnR w="12700" cmpd="sng">
                      <a:noFill/>
                    </a:lnR>
                    <a:lnT w="12700" cap="flat" cmpd="sng" algn="ctr">
                      <a:solidFill>
                        <a:srgbClr val="00B336"/>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hMerge="1">
                  <a:txBody>
                    <a:bodyPr/>
                    <a:lstStyle/>
                    <a:p>
                      <a:pPr latinLnBrk="1"/>
                      <a:endParaRPr lang="ko-KR" altLang="en-US"/>
                    </a:p>
                  </a:txBody>
                  <a:tcPr/>
                </a:tc>
                <a:extLst>
                  <a:ext uri="{0D108BD9-81ED-4DB2-BD59-A6C34878D82A}">
                    <a16:rowId xmlns:a16="http://schemas.microsoft.com/office/drawing/2014/main" val="1870652578"/>
                  </a:ext>
                </a:extLst>
              </a:tr>
            </a:tbl>
          </a:graphicData>
        </a:graphic>
      </p:graphicFrame>
      <p:graphicFrame>
        <p:nvGraphicFramePr>
          <p:cNvPr id="153" name="표 152">
            <a:extLst>
              <a:ext uri="{FF2B5EF4-FFF2-40B4-BE49-F238E27FC236}">
                <a16:creationId xmlns:a16="http://schemas.microsoft.com/office/drawing/2014/main" id="{9A81D36D-2698-4435-BB5C-404B902FB137}"/>
              </a:ext>
            </a:extLst>
          </p:cNvPr>
          <p:cNvGraphicFramePr>
            <a:graphicFrameLocks noGrp="1"/>
          </p:cNvGraphicFramePr>
          <p:nvPr/>
        </p:nvGraphicFramePr>
        <p:xfrm>
          <a:off x="6176915" y="2823635"/>
          <a:ext cx="1421644" cy="2058309"/>
        </p:xfrm>
        <a:graphic>
          <a:graphicData uri="http://schemas.openxmlformats.org/drawingml/2006/table">
            <a:tbl>
              <a:tblPr firstRow="1" bandRow="1">
                <a:tableStyleId>{5C22544A-7EE6-4342-B048-85BDC9FD1C3A}</a:tableStyleId>
              </a:tblPr>
              <a:tblGrid>
                <a:gridCol w="360998">
                  <a:extLst>
                    <a:ext uri="{9D8B030D-6E8A-4147-A177-3AD203B41FA5}">
                      <a16:colId xmlns:a16="http://schemas.microsoft.com/office/drawing/2014/main" val="813553096"/>
                    </a:ext>
                  </a:extLst>
                </a:gridCol>
                <a:gridCol w="1060646">
                  <a:extLst>
                    <a:ext uri="{9D8B030D-6E8A-4147-A177-3AD203B41FA5}">
                      <a16:colId xmlns:a16="http://schemas.microsoft.com/office/drawing/2014/main" val="3027451661"/>
                    </a:ext>
                  </a:extLst>
                </a:gridCol>
              </a:tblGrid>
              <a:tr h="278130">
                <a:tc>
                  <a:txBody>
                    <a:bodyPr/>
                    <a:lstStyle/>
                    <a:p>
                      <a:pPr algn="ctr" latinLnBrk="0"/>
                      <a:r>
                        <a:rPr lang="ko-KR" altLang="en-US" sz="800" b="1" dirty="0">
                          <a:solidFill>
                            <a:schemeClr val="bg1"/>
                          </a:solidFill>
                        </a:rPr>
                        <a:t>환경</a:t>
                      </a:r>
                      <a:r>
                        <a:rPr lang="en-US" altLang="ko-KR" sz="800" b="1" dirty="0">
                          <a:solidFill>
                            <a:schemeClr val="bg1"/>
                          </a:solidFill>
                        </a:rPr>
                        <a:t>:</a:t>
                      </a:r>
                      <a:endParaRPr lang="ko-KR" altLang="en-US" sz="800" b="1" dirty="0">
                        <a:solidFill>
                          <a:schemeClr val="bg1"/>
                        </a:solidFill>
                      </a:endParaRPr>
                    </a:p>
                  </a:txBody>
                  <a:tcPr marL="68580" marR="68580" marT="34290" marB="34290" anchor="ctr">
                    <a:lnL w="12700" cmpd="sng">
                      <a:noFill/>
                    </a:lnL>
                    <a:lnR w="12700" cap="flat" cmpd="sng" algn="ctr">
                      <a:solidFill>
                        <a:srgbClr val="00B336"/>
                      </a:solidFill>
                      <a:prstDash val="solid"/>
                      <a:round/>
                      <a:headEnd type="none" w="med" len="med"/>
                      <a:tailEnd type="none" w="med" len="med"/>
                    </a:lnR>
                    <a:lnT w="28575" cap="flat" cmpd="sng" algn="ctr">
                      <a:solidFill>
                        <a:srgbClr val="00B336"/>
                      </a:solidFill>
                      <a:prstDash val="solid"/>
                      <a:round/>
                      <a:headEnd type="none" w="med" len="med"/>
                      <a:tailEnd type="none" w="med" len="med"/>
                    </a:lnT>
                    <a:lnB w="12700" cap="flat" cmpd="sng" algn="ctr">
                      <a:solidFill>
                        <a:srgbClr val="00B33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0"/>
                      <a:r>
                        <a:rPr lang="en-US" altLang="ko-KR" sz="800" dirty="0">
                          <a:solidFill>
                            <a:schemeClr val="bg1"/>
                          </a:solidFill>
                        </a:rPr>
                        <a:t>VMware, Hyper-V</a:t>
                      </a:r>
                    </a:p>
                  </a:txBody>
                  <a:tcPr marL="68580" marR="68580" marT="34290" marB="34290" anchor="ctr">
                    <a:lnL w="12700" cap="flat" cmpd="sng" algn="ctr">
                      <a:solidFill>
                        <a:srgbClr val="00B336"/>
                      </a:solidFill>
                      <a:prstDash val="solid"/>
                      <a:round/>
                      <a:headEnd type="none" w="med" len="med"/>
                      <a:tailEnd type="none" w="med" len="med"/>
                    </a:lnL>
                    <a:lnR w="12700" cmpd="sng">
                      <a:noFill/>
                    </a:lnR>
                    <a:lnT w="28575" cap="flat" cmpd="sng" algn="ctr">
                      <a:solidFill>
                        <a:srgbClr val="00B336"/>
                      </a:solidFill>
                      <a:prstDash val="solid"/>
                      <a:round/>
                      <a:headEnd type="none" w="med" len="med"/>
                      <a:tailEnd type="none" w="med" len="med"/>
                    </a:lnT>
                    <a:lnB w="12700" cap="flat" cmpd="sng" algn="ctr">
                      <a:solidFill>
                        <a:srgbClr val="00B336"/>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27710373"/>
                  </a:ext>
                </a:extLst>
              </a:tr>
              <a:tr h="318091">
                <a:tc>
                  <a:txBody>
                    <a:bodyPr/>
                    <a:lstStyle/>
                    <a:p>
                      <a:pPr algn="ctr" latinLnBrk="0"/>
                      <a:r>
                        <a:rPr lang="ko-KR" altLang="en-US" sz="800" b="1" dirty="0">
                          <a:solidFill>
                            <a:schemeClr val="bg1"/>
                          </a:solidFill>
                        </a:rPr>
                        <a:t>기능</a:t>
                      </a:r>
                      <a:r>
                        <a:rPr lang="en-US" altLang="ko-KR" sz="800" b="1" dirty="0">
                          <a:solidFill>
                            <a:schemeClr val="bg1"/>
                          </a:solidFill>
                        </a:rPr>
                        <a:t>:</a:t>
                      </a:r>
                      <a:endParaRPr lang="ko-KR" altLang="en-US" sz="800" b="1" dirty="0">
                        <a:solidFill>
                          <a:schemeClr val="bg1"/>
                        </a:solidFill>
                      </a:endParaRPr>
                    </a:p>
                  </a:txBody>
                  <a:tcPr marL="68580" marR="68580" marT="34290" marB="34290" anchor="ctr">
                    <a:lnL w="12700" cmpd="sng">
                      <a:noFill/>
                    </a:lnL>
                    <a:lnR w="12700" cap="flat" cmpd="sng" algn="ctr">
                      <a:solidFill>
                        <a:srgbClr val="00B336"/>
                      </a:solidFill>
                      <a:prstDash val="solid"/>
                      <a:round/>
                      <a:headEnd type="none" w="med" len="med"/>
                      <a:tailEnd type="none" w="med" len="med"/>
                    </a:lnR>
                    <a:lnT w="12700" cap="flat" cmpd="sng" algn="ctr">
                      <a:solidFill>
                        <a:srgbClr val="00B336"/>
                      </a:solidFill>
                      <a:prstDash val="solid"/>
                      <a:round/>
                      <a:headEnd type="none" w="med" len="med"/>
                      <a:tailEnd type="none" w="med" len="med"/>
                    </a:lnT>
                    <a:lnB w="12700" cap="flat" cmpd="sng" algn="ctr">
                      <a:solidFill>
                        <a:srgbClr val="00B33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0"/>
                      <a:r>
                        <a:rPr lang="en-US" altLang="ko-KR" sz="800" dirty="0">
                          <a:solidFill>
                            <a:schemeClr val="bg1"/>
                          </a:solidFill>
                        </a:rPr>
                        <a:t>VM</a:t>
                      </a:r>
                      <a:r>
                        <a:rPr lang="ko-KR" altLang="en-US" sz="800" dirty="0">
                          <a:solidFill>
                            <a:schemeClr val="bg1"/>
                          </a:solidFill>
                        </a:rPr>
                        <a:t> 실시간 복제</a:t>
                      </a:r>
                    </a:p>
                  </a:txBody>
                  <a:tcPr marL="68580" marR="68580" marT="34290" marB="34290" anchor="ctr">
                    <a:lnL w="12700" cap="flat" cmpd="sng" algn="ctr">
                      <a:solidFill>
                        <a:srgbClr val="00B336"/>
                      </a:solidFill>
                      <a:prstDash val="solid"/>
                      <a:round/>
                      <a:headEnd type="none" w="med" len="med"/>
                      <a:tailEnd type="none" w="med" len="med"/>
                    </a:lnL>
                    <a:lnR w="12700" cmpd="sng">
                      <a:noFill/>
                    </a:lnR>
                    <a:lnT w="12700" cap="flat" cmpd="sng" algn="ctr">
                      <a:solidFill>
                        <a:srgbClr val="00B336"/>
                      </a:solidFill>
                      <a:prstDash val="solid"/>
                      <a:round/>
                      <a:headEnd type="none" w="med" len="med"/>
                      <a:tailEnd type="none" w="med" len="med"/>
                    </a:lnT>
                    <a:lnB w="12700" cap="flat" cmpd="sng" algn="ctr">
                      <a:solidFill>
                        <a:srgbClr val="00B336"/>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54978393"/>
                  </a:ext>
                </a:extLst>
              </a:tr>
              <a:tr h="278130">
                <a:tc>
                  <a:txBody>
                    <a:bodyPr/>
                    <a:lstStyle/>
                    <a:p>
                      <a:pPr algn="ctr" latinLnBrk="0"/>
                      <a:r>
                        <a:rPr lang="ko-KR" altLang="en-US" sz="800" b="1" dirty="0">
                          <a:solidFill>
                            <a:schemeClr val="bg1"/>
                          </a:solidFill>
                        </a:rPr>
                        <a:t>방식</a:t>
                      </a:r>
                      <a:r>
                        <a:rPr lang="en-US" altLang="ko-KR" sz="800" b="1" dirty="0">
                          <a:solidFill>
                            <a:schemeClr val="bg1"/>
                          </a:solidFill>
                        </a:rPr>
                        <a:t>:</a:t>
                      </a:r>
                      <a:endParaRPr lang="ko-KR" altLang="en-US" sz="800" b="1" dirty="0">
                        <a:solidFill>
                          <a:schemeClr val="bg1"/>
                        </a:solidFill>
                      </a:endParaRPr>
                    </a:p>
                  </a:txBody>
                  <a:tcPr marL="68580" marR="68580" marT="34290" marB="34290" anchor="ctr">
                    <a:lnL w="12700" cmpd="sng">
                      <a:noFill/>
                    </a:lnL>
                    <a:lnR w="12700" cap="flat" cmpd="sng" algn="ctr">
                      <a:solidFill>
                        <a:srgbClr val="00B336"/>
                      </a:solidFill>
                      <a:prstDash val="solid"/>
                      <a:round/>
                      <a:headEnd type="none" w="med" len="med"/>
                      <a:tailEnd type="none" w="med" len="med"/>
                    </a:lnR>
                    <a:lnT w="12700" cap="flat" cmpd="sng" algn="ctr">
                      <a:solidFill>
                        <a:srgbClr val="00B336"/>
                      </a:solidFill>
                      <a:prstDash val="solid"/>
                      <a:round/>
                      <a:headEnd type="none" w="med" len="med"/>
                      <a:tailEnd type="none" w="med" len="med"/>
                    </a:lnT>
                    <a:lnB w="12700" cap="flat" cmpd="sng" algn="ctr">
                      <a:solidFill>
                        <a:srgbClr val="00B33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0"/>
                      <a:r>
                        <a:rPr lang="ko-KR" altLang="en-US" sz="800" dirty="0">
                          <a:solidFill>
                            <a:schemeClr val="bg1"/>
                          </a:solidFill>
                        </a:rPr>
                        <a:t>에이전트리스</a:t>
                      </a:r>
                    </a:p>
                  </a:txBody>
                  <a:tcPr marL="68580" marR="68580" marT="34290" marB="34290" anchor="ctr">
                    <a:lnL w="12700" cap="flat" cmpd="sng" algn="ctr">
                      <a:solidFill>
                        <a:srgbClr val="00B336"/>
                      </a:solidFill>
                      <a:prstDash val="solid"/>
                      <a:round/>
                      <a:headEnd type="none" w="med" len="med"/>
                      <a:tailEnd type="none" w="med" len="med"/>
                    </a:lnL>
                    <a:lnR w="12700" cmpd="sng">
                      <a:noFill/>
                    </a:lnR>
                    <a:lnT w="12700" cap="flat" cmpd="sng" algn="ctr">
                      <a:solidFill>
                        <a:srgbClr val="00B336"/>
                      </a:solidFill>
                      <a:prstDash val="solid"/>
                      <a:round/>
                      <a:headEnd type="none" w="med" len="med"/>
                      <a:tailEnd type="none" w="med" len="med"/>
                    </a:lnT>
                    <a:lnB w="12700" cap="flat" cmpd="sng" algn="ctr">
                      <a:solidFill>
                        <a:srgbClr val="00B336"/>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30586680"/>
                  </a:ext>
                </a:extLst>
              </a:tr>
              <a:tr h="297180">
                <a:tc>
                  <a:txBody>
                    <a:bodyPr/>
                    <a:lstStyle/>
                    <a:p>
                      <a:pPr algn="ctr" latinLnBrk="0"/>
                      <a:r>
                        <a:rPr lang="ko-KR" altLang="en-US" sz="800" b="1" dirty="0">
                          <a:solidFill>
                            <a:schemeClr val="bg1"/>
                          </a:solidFill>
                        </a:rPr>
                        <a:t>소요시간</a:t>
                      </a:r>
                      <a:r>
                        <a:rPr lang="en-US" altLang="ko-KR" sz="800" b="1" dirty="0">
                          <a:solidFill>
                            <a:schemeClr val="bg1"/>
                          </a:solidFill>
                        </a:rPr>
                        <a:t>:</a:t>
                      </a:r>
                      <a:endParaRPr lang="ko-KR" altLang="en-US" sz="800" b="1" dirty="0">
                        <a:solidFill>
                          <a:schemeClr val="bg1"/>
                        </a:solidFill>
                      </a:endParaRPr>
                    </a:p>
                  </a:txBody>
                  <a:tcPr marL="68580" marR="68580" marT="34290" marB="34290" anchor="ctr">
                    <a:lnL w="12700" cmpd="sng">
                      <a:noFill/>
                    </a:lnL>
                    <a:lnR w="12700" cap="flat" cmpd="sng" algn="ctr">
                      <a:solidFill>
                        <a:srgbClr val="00B336"/>
                      </a:solidFill>
                      <a:prstDash val="solid"/>
                      <a:round/>
                      <a:headEnd type="none" w="med" len="med"/>
                      <a:tailEnd type="none" w="med" len="med"/>
                    </a:lnR>
                    <a:lnT w="12700" cap="flat" cmpd="sng" algn="ctr">
                      <a:solidFill>
                        <a:srgbClr val="00B336"/>
                      </a:solidFill>
                      <a:prstDash val="solid"/>
                      <a:round/>
                      <a:headEnd type="none" w="med" len="med"/>
                      <a:tailEnd type="none" w="med" len="med"/>
                    </a:lnT>
                    <a:lnB w="12700" cap="flat" cmpd="sng" algn="ctr">
                      <a:solidFill>
                        <a:srgbClr val="00B33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0"/>
                      <a:r>
                        <a:rPr lang="ko-KR" altLang="en-US" sz="800" dirty="0">
                          <a:solidFill>
                            <a:schemeClr val="bg1"/>
                          </a:solidFill>
                        </a:rPr>
                        <a:t>최소 </a:t>
                      </a:r>
                      <a:r>
                        <a:rPr lang="en-US" altLang="ko-KR" sz="800" dirty="0">
                          <a:solidFill>
                            <a:schemeClr val="bg1"/>
                          </a:solidFill>
                        </a:rPr>
                        <a:t>15</a:t>
                      </a:r>
                      <a:r>
                        <a:rPr lang="ko-KR" altLang="en-US" sz="800" dirty="0">
                          <a:solidFill>
                            <a:schemeClr val="bg1"/>
                          </a:solidFill>
                        </a:rPr>
                        <a:t>분</a:t>
                      </a:r>
                    </a:p>
                  </a:txBody>
                  <a:tcPr marL="68580" marR="68580" marT="34290" marB="34290" anchor="ctr">
                    <a:lnL w="12700" cap="flat" cmpd="sng" algn="ctr">
                      <a:solidFill>
                        <a:srgbClr val="00B336"/>
                      </a:solidFill>
                      <a:prstDash val="solid"/>
                      <a:round/>
                      <a:headEnd type="none" w="med" len="med"/>
                      <a:tailEnd type="none" w="med" len="med"/>
                    </a:lnL>
                    <a:lnR w="12700" cmpd="sng">
                      <a:noFill/>
                    </a:lnR>
                    <a:lnT w="12700" cap="flat" cmpd="sng" algn="ctr">
                      <a:solidFill>
                        <a:srgbClr val="00B336"/>
                      </a:solidFill>
                      <a:prstDash val="solid"/>
                      <a:round/>
                      <a:headEnd type="none" w="med" len="med"/>
                      <a:tailEnd type="none" w="med" len="med"/>
                    </a:lnT>
                    <a:lnB w="12700" cap="flat" cmpd="sng" algn="ctr">
                      <a:solidFill>
                        <a:srgbClr val="00B336"/>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42999"/>
                  </a:ext>
                </a:extLst>
              </a:tr>
              <a:tr h="278130">
                <a:tc gridSpan="2">
                  <a:txBody>
                    <a:bodyPr/>
                    <a:lstStyle/>
                    <a:p>
                      <a:pPr algn="l" latinLnBrk="0"/>
                      <a:r>
                        <a:rPr lang="ko-KR" altLang="en-US" sz="800" b="1" dirty="0">
                          <a:solidFill>
                            <a:schemeClr val="bg1"/>
                          </a:solidFill>
                        </a:rPr>
                        <a:t>경쟁사와의 비교</a:t>
                      </a:r>
                      <a:r>
                        <a:rPr lang="en-US" altLang="ko-KR" sz="800" b="1" dirty="0">
                          <a:solidFill>
                            <a:schemeClr val="bg1"/>
                          </a:solidFill>
                        </a:rPr>
                        <a:t>:</a:t>
                      </a:r>
                      <a:endParaRPr lang="ko-KR" altLang="en-US" sz="800" b="1" dirty="0">
                        <a:solidFill>
                          <a:schemeClr val="bg1"/>
                        </a:solidFill>
                      </a:endParaRPr>
                    </a:p>
                  </a:txBody>
                  <a:tcPr marL="68580" marR="68580" marT="34290" marB="34290" anchor="ctr">
                    <a:lnL w="12700" cmpd="sng">
                      <a:noFill/>
                    </a:lnL>
                    <a:lnR w="12700" cmpd="sng">
                      <a:noFill/>
                    </a:lnR>
                    <a:lnT w="12700" cap="flat" cmpd="sng" algn="ctr">
                      <a:solidFill>
                        <a:srgbClr val="00B336"/>
                      </a:solidFill>
                      <a:prstDash val="solid"/>
                      <a:round/>
                      <a:headEnd type="none" w="med" len="med"/>
                      <a:tailEnd type="none" w="med" len="med"/>
                    </a:lnT>
                    <a:lnB w="12700" cap="flat" cmpd="sng" algn="ctr">
                      <a:solidFill>
                        <a:srgbClr val="00B336"/>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sz="1000" dirty="0">
                        <a:solidFill>
                          <a:schemeClr val="tx1"/>
                        </a:solidFill>
                      </a:endParaRPr>
                    </a:p>
                  </a:txBody>
                  <a:tcPr anchor="ctr">
                    <a:lnT w="12700" cap="flat" cmpd="sng" algn="ctr">
                      <a:solidFill>
                        <a:srgbClr val="00B050"/>
                      </a:solidFill>
                      <a:prstDash val="solid"/>
                      <a:round/>
                      <a:headEnd type="none" w="med" len="med"/>
                      <a:tailEnd type="none" w="med" len="med"/>
                    </a:lnT>
                    <a:noFill/>
                  </a:tcPr>
                </a:tc>
                <a:extLst>
                  <a:ext uri="{0D108BD9-81ED-4DB2-BD59-A6C34878D82A}">
                    <a16:rowId xmlns:a16="http://schemas.microsoft.com/office/drawing/2014/main" val="3127851034"/>
                  </a:ext>
                </a:extLst>
              </a:tr>
              <a:tr h="560832">
                <a:tc gridSpan="2">
                  <a:txBody>
                    <a:bodyPr/>
                    <a:lstStyle/>
                    <a:p>
                      <a:pPr marL="171450" indent="-171450" latinLnBrk="0">
                        <a:lnSpc>
                          <a:spcPct val="150000"/>
                        </a:lnSpc>
                        <a:buFontTx/>
                        <a:buChar char="-"/>
                      </a:pPr>
                      <a:r>
                        <a:rPr lang="en-US" altLang="ko-KR" sz="800" dirty="0">
                          <a:solidFill>
                            <a:schemeClr val="bg1"/>
                          </a:solidFill>
                        </a:rPr>
                        <a:t>V</a:t>
                      </a:r>
                      <a:r>
                        <a:rPr lang="ko-KR" altLang="en-US" sz="800" dirty="0">
                          <a:solidFill>
                            <a:schemeClr val="bg1"/>
                          </a:solidFill>
                        </a:rPr>
                        <a:t>사 불가</a:t>
                      </a:r>
                      <a:endParaRPr lang="en-US" altLang="ko-KR" sz="800" dirty="0">
                        <a:solidFill>
                          <a:schemeClr val="bg1"/>
                        </a:solidFill>
                      </a:endParaRPr>
                    </a:p>
                    <a:p>
                      <a:pPr marL="171450" indent="-171450" latinLnBrk="0">
                        <a:lnSpc>
                          <a:spcPct val="150000"/>
                        </a:lnSpc>
                        <a:buFontTx/>
                        <a:buChar char="-"/>
                      </a:pPr>
                      <a:r>
                        <a:rPr lang="en-US" altLang="ko-KR" sz="800" dirty="0">
                          <a:solidFill>
                            <a:schemeClr val="bg1"/>
                          </a:solidFill>
                        </a:rPr>
                        <a:t>E</a:t>
                      </a:r>
                      <a:r>
                        <a:rPr lang="ko-KR" altLang="en-US" sz="800" dirty="0">
                          <a:solidFill>
                            <a:schemeClr val="bg1"/>
                          </a:solidFill>
                        </a:rPr>
                        <a:t>사 불가</a:t>
                      </a:r>
                      <a:endParaRPr lang="en-US" altLang="ko-KR" sz="800" dirty="0">
                        <a:solidFill>
                          <a:schemeClr val="bg1"/>
                        </a:solidFill>
                      </a:endParaRPr>
                    </a:p>
                    <a:p>
                      <a:pPr marL="171450" indent="-171450" latinLnBrk="0">
                        <a:lnSpc>
                          <a:spcPct val="150000"/>
                        </a:lnSpc>
                        <a:buFontTx/>
                        <a:buChar char="-"/>
                      </a:pPr>
                      <a:r>
                        <a:rPr lang="en-US" altLang="ko-KR" sz="800" dirty="0">
                          <a:solidFill>
                            <a:schemeClr val="bg1"/>
                          </a:solidFill>
                        </a:rPr>
                        <a:t>C</a:t>
                      </a:r>
                      <a:r>
                        <a:rPr lang="ko-KR" altLang="en-US" sz="800" dirty="0">
                          <a:solidFill>
                            <a:schemeClr val="bg1"/>
                          </a:solidFill>
                        </a:rPr>
                        <a:t>사 불가</a:t>
                      </a:r>
                      <a:endParaRPr lang="en-US" altLang="ko-KR" sz="800" dirty="0">
                        <a:solidFill>
                          <a:schemeClr val="bg1"/>
                        </a:solidFill>
                      </a:endParaRPr>
                    </a:p>
                  </a:txBody>
                  <a:tcPr marL="68580" marR="68580" marT="34290" marB="34290" anchor="ctr">
                    <a:lnL w="12700" cmpd="sng">
                      <a:noFill/>
                    </a:lnL>
                    <a:lnR w="12700" cmpd="sng">
                      <a:noFill/>
                    </a:lnR>
                    <a:lnT w="12700" cap="flat" cmpd="sng" algn="ctr">
                      <a:solidFill>
                        <a:srgbClr val="00B336"/>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hMerge="1">
                  <a:txBody>
                    <a:bodyPr/>
                    <a:lstStyle/>
                    <a:p>
                      <a:pPr latinLnBrk="1"/>
                      <a:endParaRPr lang="ko-KR" altLang="en-US"/>
                    </a:p>
                  </a:txBody>
                  <a:tcPr/>
                </a:tc>
                <a:extLst>
                  <a:ext uri="{0D108BD9-81ED-4DB2-BD59-A6C34878D82A}">
                    <a16:rowId xmlns:a16="http://schemas.microsoft.com/office/drawing/2014/main" val="1870652578"/>
                  </a:ext>
                </a:extLst>
              </a:tr>
            </a:tbl>
          </a:graphicData>
        </a:graphic>
      </p:graphicFrame>
      <p:pic>
        <p:nvPicPr>
          <p:cNvPr id="154" name="그림 153">
            <a:extLst>
              <a:ext uri="{FF2B5EF4-FFF2-40B4-BE49-F238E27FC236}">
                <a16:creationId xmlns:a16="http://schemas.microsoft.com/office/drawing/2014/main" id="{AEEDE80D-7092-4FCF-BEBC-B0F737BFFB94}"/>
              </a:ext>
            </a:extLst>
          </p:cNvPr>
          <p:cNvPicPr>
            <a:picLocks noChangeAspect="1"/>
          </p:cNvPicPr>
          <p:nvPr/>
        </p:nvPicPr>
        <p:blipFill>
          <a:blip r:embed="rId8"/>
          <a:stretch>
            <a:fillRect/>
          </a:stretch>
        </p:blipFill>
        <p:spPr>
          <a:xfrm>
            <a:off x="8483649" y="2349511"/>
            <a:ext cx="569051" cy="405000"/>
          </a:xfrm>
          <a:prstGeom prst="rect">
            <a:avLst/>
          </a:prstGeom>
        </p:spPr>
      </p:pic>
      <p:pic>
        <p:nvPicPr>
          <p:cNvPr id="155" name="그림 154">
            <a:extLst>
              <a:ext uri="{FF2B5EF4-FFF2-40B4-BE49-F238E27FC236}">
                <a16:creationId xmlns:a16="http://schemas.microsoft.com/office/drawing/2014/main" id="{45FE18DD-CF02-4180-A76C-3DE9BCB370AB}"/>
              </a:ext>
            </a:extLst>
          </p:cNvPr>
          <p:cNvPicPr>
            <a:picLocks noChangeAspect="1"/>
          </p:cNvPicPr>
          <p:nvPr/>
        </p:nvPicPr>
        <p:blipFill>
          <a:blip r:embed="rId9"/>
          <a:stretch>
            <a:fillRect/>
          </a:stretch>
        </p:blipFill>
        <p:spPr>
          <a:xfrm>
            <a:off x="7751966" y="2353999"/>
            <a:ext cx="418278" cy="405000"/>
          </a:xfrm>
          <a:prstGeom prst="rect">
            <a:avLst/>
          </a:prstGeom>
        </p:spPr>
      </p:pic>
      <p:cxnSp>
        <p:nvCxnSpPr>
          <p:cNvPr id="156" name="직선 화살표 연결선 155">
            <a:extLst>
              <a:ext uri="{FF2B5EF4-FFF2-40B4-BE49-F238E27FC236}">
                <a16:creationId xmlns:a16="http://schemas.microsoft.com/office/drawing/2014/main" id="{30084CE1-48A9-4440-B6B2-93400C78F442}"/>
              </a:ext>
            </a:extLst>
          </p:cNvPr>
          <p:cNvCxnSpPr>
            <a:stCxn id="154" idx="1"/>
            <a:endCxn id="155" idx="3"/>
          </p:cNvCxnSpPr>
          <p:nvPr/>
        </p:nvCxnSpPr>
        <p:spPr>
          <a:xfrm flipH="1">
            <a:off x="8170245" y="2552011"/>
            <a:ext cx="313405" cy="44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aphicFrame>
        <p:nvGraphicFramePr>
          <p:cNvPr id="157" name="표 156">
            <a:extLst>
              <a:ext uri="{FF2B5EF4-FFF2-40B4-BE49-F238E27FC236}">
                <a16:creationId xmlns:a16="http://schemas.microsoft.com/office/drawing/2014/main" id="{723C253B-C6E2-46BA-AEB3-3B176A468A6B}"/>
              </a:ext>
            </a:extLst>
          </p:cNvPr>
          <p:cNvGraphicFramePr>
            <a:graphicFrameLocks noGrp="1"/>
          </p:cNvGraphicFramePr>
          <p:nvPr/>
        </p:nvGraphicFramePr>
        <p:xfrm>
          <a:off x="7678112" y="2823635"/>
          <a:ext cx="1421644" cy="2052638"/>
        </p:xfrm>
        <a:graphic>
          <a:graphicData uri="http://schemas.openxmlformats.org/drawingml/2006/table">
            <a:tbl>
              <a:tblPr firstRow="1" bandRow="1">
                <a:tableStyleId>{5C22544A-7EE6-4342-B048-85BDC9FD1C3A}</a:tableStyleId>
              </a:tblPr>
              <a:tblGrid>
                <a:gridCol w="360998">
                  <a:extLst>
                    <a:ext uri="{9D8B030D-6E8A-4147-A177-3AD203B41FA5}">
                      <a16:colId xmlns:a16="http://schemas.microsoft.com/office/drawing/2014/main" val="813553096"/>
                    </a:ext>
                  </a:extLst>
                </a:gridCol>
                <a:gridCol w="1060646">
                  <a:extLst>
                    <a:ext uri="{9D8B030D-6E8A-4147-A177-3AD203B41FA5}">
                      <a16:colId xmlns:a16="http://schemas.microsoft.com/office/drawing/2014/main" val="3027451661"/>
                    </a:ext>
                  </a:extLst>
                </a:gridCol>
              </a:tblGrid>
              <a:tr h="278130">
                <a:tc>
                  <a:txBody>
                    <a:bodyPr/>
                    <a:lstStyle/>
                    <a:p>
                      <a:pPr algn="ctr" latinLnBrk="0"/>
                      <a:r>
                        <a:rPr lang="ko-KR" altLang="en-US" sz="800" b="1" dirty="0">
                          <a:solidFill>
                            <a:schemeClr val="bg1"/>
                          </a:solidFill>
                        </a:rPr>
                        <a:t>환경</a:t>
                      </a:r>
                      <a:r>
                        <a:rPr lang="en-US" altLang="ko-KR" sz="800" b="1" dirty="0">
                          <a:solidFill>
                            <a:schemeClr val="bg1"/>
                          </a:solidFill>
                        </a:rPr>
                        <a:t>:</a:t>
                      </a:r>
                      <a:endParaRPr lang="ko-KR" altLang="en-US" sz="800" b="1" dirty="0">
                        <a:solidFill>
                          <a:schemeClr val="bg1"/>
                        </a:solidFill>
                      </a:endParaRPr>
                    </a:p>
                  </a:txBody>
                  <a:tcPr marL="68580" marR="68580" marT="34290" marB="34290" anchor="ctr">
                    <a:lnL w="12700" cmpd="sng">
                      <a:noFill/>
                    </a:lnL>
                    <a:lnR w="12700" cap="flat" cmpd="sng" algn="ctr">
                      <a:solidFill>
                        <a:srgbClr val="00B336"/>
                      </a:solidFill>
                      <a:prstDash val="solid"/>
                      <a:round/>
                      <a:headEnd type="none" w="med" len="med"/>
                      <a:tailEnd type="none" w="med" len="med"/>
                    </a:lnR>
                    <a:lnT w="28575" cap="flat" cmpd="sng" algn="ctr">
                      <a:solidFill>
                        <a:srgbClr val="00B336"/>
                      </a:solidFill>
                      <a:prstDash val="solid"/>
                      <a:round/>
                      <a:headEnd type="none" w="med" len="med"/>
                      <a:tailEnd type="none" w="med" len="med"/>
                    </a:lnT>
                    <a:lnB w="12700" cap="flat" cmpd="sng" algn="ctr">
                      <a:solidFill>
                        <a:srgbClr val="00B33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0"/>
                      <a:r>
                        <a:rPr lang="en-US" altLang="ko-KR" sz="800" dirty="0">
                          <a:solidFill>
                            <a:schemeClr val="bg1"/>
                          </a:solidFill>
                        </a:rPr>
                        <a:t>VMware, Hyper-V</a:t>
                      </a:r>
                    </a:p>
                  </a:txBody>
                  <a:tcPr marL="68580" marR="68580" marT="34290" marB="34290" anchor="ctr">
                    <a:lnL w="12700" cap="flat" cmpd="sng" algn="ctr">
                      <a:solidFill>
                        <a:srgbClr val="00B336"/>
                      </a:solidFill>
                      <a:prstDash val="solid"/>
                      <a:round/>
                      <a:headEnd type="none" w="med" len="med"/>
                      <a:tailEnd type="none" w="med" len="med"/>
                    </a:lnL>
                    <a:lnR w="12700" cmpd="sng">
                      <a:noFill/>
                    </a:lnR>
                    <a:lnT w="28575" cap="flat" cmpd="sng" algn="ctr">
                      <a:solidFill>
                        <a:srgbClr val="00B336"/>
                      </a:solidFill>
                      <a:prstDash val="solid"/>
                      <a:round/>
                      <a:headEnd type="none" w="med" len="med"/>
                      <a:tailEnd type="none" w="med" len="med"/>
                    </a:lnT>
                    <a:lnB w="12700" cap="flat" cmpd="sng" algn="ctr">
                      <a:solidFill>
                        <a:srgbClr val="00B336"/>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27710373"/>
                  </a:ext>
                </a:extLst>
              </a:tr>
              <a:tr h="297180">
                <a:tc>
                  <a:txBody>
                    <a:bodyPr/>
                    <a:lstStyle/>
                    <a:p>
                      <a:pPr algn="ctr" latinLnBrk="0"/>
                      <a:r>
                        <a:rPr lang="ko-KR" altLang="en-US" sz="800" b="1" dirty="0">
                          <a:solidFill>
                            <a:schemeClr val="bg1"/>
                          </a:solidFill>
                        </a:rPr>
                        <a:t>기능</a:t>
                      </a:r>
                      <a:r>
                        <a:rPr lang="en-US" altLang="ko-KR" sz="800" b="1" dirty="0">
                          <a:solidFill>
                            <a:schemeClr val="bg1"/>
                          </a:solidFill>
                        </a:rPr>
                        <a:t>:</a:t>
                      </a:r>
                      <a:endParaRPr lang="ko-KR" altLang="en-US" sz="800" b="1" dirty="0">
                        <a:solidFill>
                          <a:schemeClr val="bg1"/>
                        </a:solidFill>
                      </a:endParaRPr>
                    </a:p>
                  </a:txBody>
                  <a:tcPr marL="68580" marR="68580" marT="34290" marB="34290" anchor="ctr">
                    <a:lnL w="12700" cmpd="sng">
                      <a:noFill/>
                    </a:lnL>
                    <a:lnR w="12700" cap="flat" cmpd="sng" algn="ctr">
                      <a:solidFill>
                        <a:srgbClr val="00B336"/>
                      </a:solidFill>
                      <a:prstDash val="solid"/>
                      <a:round/>
                      <a:headEnd type="none" w="med" len="med"/>
                      <a:tailEnd type="none" w="med" len="med"/>
                    </a:lnR>
                    <a:lnT w="12700" cap="flat" cmpd="sng" algn="ctr">
                      <a:solidFill>
                        <a:srgbClr val="00B336"/>
                      </a:solidFill>
                      <a:prstDash val="solid"/>
                      <a:round/>
                      <a:headEnd type="none" w="med" len="med"/>
                      <a:tailEnd type="none" w="med" len="med"/>
                    </a:lnT>
                    <a:lnB w="12700" cap="flat" cmpd="sng" algn="ctr">
                      <a:solidFill>
                        <a:srgbClr val="00B33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0"/>
                      <a:r>
                        <a:rPr lang="ko-KR" altLang="en-US" sz="800" dirty="0">
                          <a:solidFill>
                            <a:schemeClr val="bg1"/>
                          </a:solidFill>
                        </a:rPr>
                        <a:t>가상환경 최적화 모니터링 및 리포팅</a:t>
                      </a:r>
                    </a:p>
                  </a:txBody>
                  <a:tcPr marL="68580" marR="68580" marT="34290" marB="34290" anchor="ctr">
                    <a:lnL w="12700" cap="flat" cmpd="sng" algn="ctr">
                      <a:solidFill>
                        <a:srgbClr val="00B336"/>
                      </a:solidFill>
                      <a:prstDash val="solid"/>
                      <a:round/>
                      <a:headEnd type="none" w="med" len="med"/>
                      <a:tailEnd type="none" w="med" len="med"/>
                    </a:lnL>
                    <a:lnR w="12700" cmpd="sng">
                      <a:noFill/>
                    </a:lnR>
                    <a:lnT w="12700" cap="flat" cmpd="sng" algn="ctr">
                      <a:solidFill>
                        <a:srgbClr val="00B336"/>
                      </a:solidFill>
                      <a:prstDash val="solid"/>
                      <a:round/>
                      <a:headEnd type="none" w="med" len="med"/>
                      <a:tailEnd type="none" w="med" len="med"/>
                    </a:lnT>
                    <a:lnB w="12700" cap="flat" cmpd="sng" algn="ctr">
                      <a:solidFill>
                        <a:srgbClr val="00B336"/>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54978393"/>
                  </a:ext>
                </a:extLst>
              </a:tr>
              <a:tr h="278130">
                <a:tc>
                  <a:txBody>
                    <a:bodyPr/>
                    <a:lstStyle/>
                    <a:p>
                      <a:pPr algn="ctr" latinLnBrk="0"/>
                      <a:r>
                        <a:rPr lang="ko-KR" altLang="en-US" sz="800" b="1" dirty="0">
                          <a:solidFill>
                            <a:schemeClr val="bg1"/>
                          </a:solidFill>
                        </a:rPr>
                        <a:t>방식</a:t>
                      </a:r>
                      <a:r>
                        <a:rPr lang="en-US" altLang="ko-KR" sz="800" b="1" dirty="0">
                          <a:solidFill>
                            <a:schemeClr val="bg1"/>
                          </a:solidFill>
                        </a:rPr>
                        <a:t>:</a:t>
                      </a:r>
                      <a:endParaRPr lang="ko-KR" altLang="en-US" sz="800" b="1" dirty="0">
                        <a:solidFill>
                          <a:schemeClr val="bg1"/>
                        </a:solidFill>
                      </a:endParaRPr>
                    </a:p>
                  </a:txBody>
                  <a:tcPr marL="68580" marR="68580" marT="34290" marB="34290" anchor="ctr">
                    <a:lnL w="12700" cmpd="sng">
                      <a:noFill/>
                    </a:lnL>
                    <a:lnR w="12700" cap="flat" cmpd="sng" algn="ctr">
                      <a:solidFill>
                        <a:srgbClr val="00B336"/>
                      </a:solidFill>
                      <a:prstDash val="solid"/>
                      <a:round/>
                      <a:headEnd type="none" w="med" len="med"/>
                      <a:tailEnd type="none" w="med" len="med"/>
                    </a:lnR>
                    <a:lnT w="12700" cap="flat" cmpd="sng" algn="ctr">
                      <a:solidFill>
                        <a:srgbClr val="00B336"/>
                      </a:solidFill>
                      <a:prstDash val="solid"/>
                      <a:round/>
                      <a:headEnd type="none" w="med" len="med"/>
                      <a:tailEnd type="none" w="med" len="med"/>
                    </a:lnT>
                    <a:lnB w="12700" cap="flat" cmpd="sng" algn="ctr">
                      <a:solidFill>
                        <a:srgbClr val="00B33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0"/>
                      <a:r>
                        <a:rPr lang="ko-KR" altLang="en-US" sz="800" dirty="0">
                          <a:solidFill>
                            <a:schemeClr val="bg1"/>
                          </a:solidFill>
                        </a:rPr>
                        <a:t>에이전트리스</a:t>
                      </a:r>
                    </a:p>
                  </a:txBody>
                  <a:tcPr marL="68580" marR="68580" marT="34290" marB="34290" anchor="ctr">
                    <a:lnL w="12700" cap="flat" cmpd="sng" algn="ctr">
                      <a:solidFill>
                        <a:srgbClr val="00B336"/>
                      </a:solidFill>
                      <a:prstDash val="solid"/>
                      <a:round/>
                      <a:headEnd type="none" w="med" len="med"/>
                      <a:tailEnd type="none" w="med" len="med"/>
                    </a:lnL>
                    <a:lnR w="12700" cmpd="sng">
                      <a:noFill/>
                    </a:lnR>
                    <a:lnT w="12700" cap="flat" cmpd="sng" algn="ctr">
                      <a:solidFill>
                        <a:srgbClr val="00B336"/>
                      </a:solidFill>
                      <a:prstDash val="solid"/>
                      <a:round/>
                      <a:headEnd type="none" w="med" len="med"/>
                      <a:tailEnd type="none" w="med" len="med"/>
                    </a:lnT>
                    <a:lnB w="12700" cap="flat" cmpd="sng" algn="ctr">
                      <a:solidFill>
                        <a:srgbClr val="00B336"/>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30586680"/>
                  </a:ext>
                </a:extLst>
              </a:tr>
              <a:tr h="297180">
                <a:tc>
                  <a:txBody>
                    <a:bodyPr/>
                    <a:lstStyle/>
                    <a:p>
                      <a:pPr algn="ctr" latinLnBrk="0"/>
                      <a:r>
                        <a:rPr lang="ko-KR" altLang="en-US" sz="800" b="1" dirty="0">
                          <a:solidFill>
                            <a:schemeClr val="bg1"/>
                          </a:solidFill>
                        </a:rPr>
                        <a:t>소요시간</a:t>
                      </a:r>
                      <a:r>
                        <a:rPr lang="en-US" altLang="ko-KR" sz="800" b="1" dirty="0">
                          <a:solidFill>
                            <a:schemeClr val="bg1"/>
                          </a:solidFill>
                        </a:rPr>
                        <a:t>:</a:t>
                      </a:r>
                      <a:endParaRPr lang="ko-KR" altLang="en-US" sz="800" b="1" dirty="0">
                        <a:solidFill>
                          <a:schemeClr val="bg1"/>
                        </a:solidFill>
                      </a:endParaRPr>
                    </a:p>
                  </a:txBody>
                  <a:tcPr marL="68580" marR="68580" marT="34290" marB="34290" anchor="ctr">
                    <a:lnL w="12700" cmpd="sng">
                      <a:noFill/>
                    </a:lnL>
                    <a:lnR w="12700" cap="flat" cmpd="sng" algn="ctr">
                      <a:solidFill>
                        <a:srgbClr val="00B336"/>
                      </a:solidFill>
                      <a:prstDash val="solid"/>
                      <a:round/>
                      <a:headEnd type="none" w="med" len="med"/>
                      <a:tailEnd type="none" w="med" len="med"/>
                    </a:lnR>
                    <a:lnT w="12700" cap="flat" cmpd="sng" algn="ctr">
                      <a:solidFill>
                        <a:srgbClr val="00B336"/>
                      </a:solidFill>
                      <a:prstDash val="solid"/>
                      <a:round/>
                      <a:headEnd type="none" w="med" len="med"/>
                      <a:tailEnd type="none" w="med" len="med"/>
                    </a:lnT>
                    <a:lnB w="12700" cap="flat" cmpd="sng" algn="ctr">
                      <a:solidFill>
                        <a:srgbClr val="00B33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0"/>
                      <a:r>
                        <a:rPr lang="ko-KR" altLang="en-US" sz="800" dirty="0">
                          <a:solidFill>
                            <a:schemeClr val="bg1"/>
                          </a:solidFill>
                        </a:rPr>
                        <a:t>최소 </a:t>
                      </a:r>
                      <a:r>
                        <a:rPr lang="en-US" altLang="ko-KR" sz="800" dirty="0">
                          <a:solidFill>
                            <a:schemeClr val="bg1"/>
                          </a:solidFill>
                        </a:rPr>
                        <a:t>1-2</a:t>
                      </a:r>
                      <a:r>
                        <a:rPr lang="ko-KR" altLang="en-US" sz="800" dirty="0">
                          <a:solidFill>
                            <a:schemeClr val="bg1"/>
                          </a:solidFill>
                        </a:rPr>
                        <a:t>분</a:t>
                      </a:r>
                    </a:p>
                  </a:txBody>
                  <a:tcPr marL="68580" marR="68580" marT="34290" marB="34290" anchor="ctr">
                    <a:lnL w="12700" cap="flat" cmpd="sng" algn="ctr">
                      <a:solidFill>
                        <a:srgbClr val="00B336"/>
                      </a:solidFill>
                      <a:prstDash val="solid"/>
                      <a:round/>
                      <a:headEnd type="none" w="med" len="med"/>
                      <a:tailEnd type="none" w="med" len="med"/>
                    </a:lnL>
                    <a:lnR w="12700" cmpd="sng">
                      <a:noFill/>
                    </a:lnR>
                    <a:lnT w="12700" cap="flat" cmpd="sng" algn="ctr">
                      <a:solidFill>
                        <a:srgbClr val="00B336"/>
                      </a:solidFill>
                      <a:prstDash val="solid"/>
                      <a:round/>
                      <a:headEnd type="none" w="med" len="med"/>
                      <a:tailEnd type="none" w="med" len="med"/>
                    </a:lnT>
                    <a:lnB w="12700" cap="flat" cmpd="sng" algn="ctr">
                      <a:solidFill>
                        <a:srgbClr val="00B336"/>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42999"/>
                  </a:ext>
                </a:extLst>
              </a:tr>
              <a:tr h="278130">
                <a:tc gridSpan="2">
                  <a:txBody>
                    <a:bodyPr/>
                    <a:lstStyle/>
                    <a:p>
                      <a:pPr algn="l" latinLnBrk="0"/>
                      <a:r>
                        <a:rPr lang="ko-KR" altLang="en-US" sz="800" b="1" dirty="0">
                          <a:solidFill>
                            <a:schemeClr val="bg1"/>
                          </a:solidFill>
                        </a:rPr>
                        <a:t>경쟁사와의 비교</a:t>
                      </a:r>
                      <a:r>
                        <a:rPr lang="en-US" altLang="ko-KR" sz="800" b="1" dirty="0">
                          <a:solidFill>
                            <a:schemeClr val="bg1"/>
                          </a:solidFill>
                        </a:rPr>
                        <a:t>:</a:t>
                      </a:r>
                      <a:endParaRPr lang="ko-KR" altLang="en-US" sz="800" b="1" dirty="0">
                        <a:solidFill>
                          <a:schemeClr val="bg1"/>
                        </a:solidFill>
                      </a:endParaRPr>
                    </a:p>
                  </a:txBody>
                  <a:tcPr marL="68580" marR="68580" marT="34290" marB="34290" anchor="ctr">
                    <a:lnL w="12700" cmpd="sng">
                      <a:noFill/>
                    </a:lnL>
                    <a:lnR w="12700" cmpd="sng">
                      <a:noFill/>
                    </a:lnR>
                    <a:lnT w="12700" cap="flat" cmpd="sng" algn="ctr">
                      <a:solidFill>
                        <a:srgbClr val="00B336"/>
                      </a:solidFill>
                      <a:prstDash val="solid"/>
                      <a:round/>
                      <a:headEnd type="none" w="med" len="med"/>
                      <a:tailEnd type="none" w="med" len="med"/>
                    </a:lnT>
                    <a:lnB w="12700" cap="flat" cmpd="sng" algn="ctr">
                      <a:solidFill>
                        <a:srgbClr val="00B336"/>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sz="1000" dirty="0">
                        <a:solidFill>
                          <a:schemeClr val="tx1"/>
                        </a:solidFill>
                      </a:endParaRPr>
                    </a:p>
                  </a:txBody>
                  <a:tcPr anchor="ctr">
                    <a:lnT w="12700" cap="flat" cmpd="sng" algn="ctr">
                      <a:solidFill>
                        <a:srgbClr val="00B050"/>
                      </a:solidFill>
                      <a:prstDash val="solid"/>
                      <a:round/>
                      <a:headEnd type="none" w="med" len="med"/>
                      <a:tailEnd type="none" w="med" len="med"/>
                    </a:lnT>
                    <a:noFill/>
                  </a:tcPr>
                </a:tc>
                <a:extLst>
                  <a:ext uri="{0D108BD9-81ED-4DB2-BD59-A6C34878D82A}">
                    <a16:rowId xmlns:a16="http://schemas.microsoft.com/office/drawing/2014/main" val="3127851034"/>
                  </a:ext>
                </a:extLst>
              </a:tr>
              <a:tr h="560832">
                <a:tc gridSpan="2">
                  <a:txBody>
                    <a:bodyPr/>
                    <a:lstStyle/>
                    <a:p>
                      <a:pPr marL="171450" indent="-171450" latinLnBrk="0">
                        <a:lnSpc>
                          <a:spcPct val="150000"/>
                        </a:lnSpc>
                        <a:buFontTx/>
                        <a:buChar char="-"/>
                      </a:pPr>
                      <a:r>
                        <a:rPr lang="en-US" altLang="ko-KR" sz="800" dirty="0">
                          <a:solidFill>
                            <a:schemeClr val="bg1"/>
                          </a:solidFill>
                        </a:rPr>
                        <a:t>V</a:t>
                      </a:r>
                      <a:r>
                        <a:rPr lang="ko-KR" altLang="en-US" sz="800" dirty="0">
                          <a:solidFill>
                            <a:schemeClr val="bg1"/>
                          </a:solidFill>
                        </a:rPr>
                        <a:t>사 불가</a:t>
                      </a:r>
                      <a:endParaRPr lang="en-US" altLang="ko-KR" sz="800" dirty="0">
                        <a:solidFill>
                          <a:schemeClr val="bg1"/>
                        </a:solidFill>
                      </a:endParaRPr>
                    </a:p>
                    <a:p>
                      <a:pPr marL="171450" indent="-171450" latinLnBrk="0">
                        <a:lnSpc>
                          <a:spcPct val="150000"/>
                        </a:lnSpc>
                        <a:buFontTx/>
                        <a:buChar char="-"/>
                      </a:pPr>
                      <a:r>
                        <a:rPr lang="en-US" altLang="ko-KR" sz="800" dirty="0">
                          <a:solidFill>
                            <a:schemeClr val="bg1"/>
                          </a:solidFill>
                        </a:rPr>
                        <a:t>E</a:t>
                      </a:r>
                      <a:r>
                        <a:rPr lang="ko-KR" altLang="en-US" sz="800" dirty="0">
                          <a:solidFill>
                            <a:schemeClr val="bg1"/>
                          </a:solidFill>
                        </a:rPr>
                        <a:t>사 불가</a:t>
                      </a:r>
                      <a:endParaRPr lang="en-US" altLang="ko-KR" sz="800" dirty="0">
                        <a:solidFill>
                          <a:schemeClr val="bg1"/>
                        </a:solidFill>
                      </a:endParaRPr>
                    </a:p>
                    <a:p>
                      <a:pPr marL="171450" indent="-171450" latinLnBrk="0">
                        <a:lnSpc>
                          <a:spcPct val="150000"/>
                        </a:lnSpc>
                        <a:buFontTx/>
                        <a:buChar char="-"/>
                      </a:pPr>
                      <a:r>
                        <a:rPr lang="en-US" altLang="ko-KR" sz="800" dirty="0">
                          <a:solidFill>
                            <a:schemeClr val="bg1"/>
                          </a:solidFill>
                        </a:rPr>
                        <a:t>C</a:t>
                      </a:r>
                      <a:r>
                        <a:rPr lang="ko-KR" altLang="en-US" sz="800" dirty="0">
                          <a:solidFill>
                            <a:schemeClr val="bg1"/>
                          </a:solidFill>
                        </a:rPr>
                        <a:t>사 불가</a:t>
                      </a:r>
                      <a:endParaRPr lang="en-US" altLang="ko-KR" sz="800" dirty="0">
                        <a:solidFill>
                          <a:schemeClr val="bg1"/>
                        </a:solidFill>
                      </a:endParaRPr>
                    </a:p>
                  </a:txBody>
                  <a:tcPr marL="68580" marR="68580" marT="34290" marB="34290" anchor="ctr">
                    <a:lnL w="12700" cmpd="sng">
                      <a:noFill/>
                    </a:lnL>
                    <a:lnR w="12700" cmpd="sng">
                      <a:noFill/>
                    </a:lnR>
                    <a:lnT w="12700" cap="flat" cmpd="sng" algn="ctr">
                      <a:solidFill>
                        <a:srgbClr val="00B336"/>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hMerge="1">
                  <a:txBody>
                    <a:bodyPr/>
                    <a:lstStyle/>
                    <a:p>
                      <a:pPr latinLnBrk="1"/>
                      <a:endParaRPr lang="ko-KR" altLang="en-US"/>
                    </a:p>
                  </a:txBody>
                  <a:tcPr/>
                </a:tc>
                <a:extLst>
                  <a:ext uri="{0D108BD9-81ED-4DB2-BD59-A6C34878D82A}">
                    <a16:rowId xmlns:a16="http://schemas.microsoft.com/office/drawing/2014/main" val="1870652578"/>
                  </a:ext>
                </a:extLst>
              </a:tr>
            </a:tbl>
          </a:graphicData>
        </a:graphic>
      </p:graphicFrame>
      <p:sp>
        <p:nvSpPr>
          <p:cNvPr id="158" name="말풍선: 사각형 157">
            <a:extLst>
              <a:ext uri="{FF2B5EF4-FFF2-40B4-BE49-F238E27FC236}">
                <a16:creationId xmlns:a16="http://schemas.microsoft.com/office/drawing/2014/main" id="{2EE585BE-7420-46C9-8FDE-EF4B8ACEACCC}"/>
              </a:ext>
            </a:extLst>
          </p:cNvPr>
          <p:cNvSpPr/>
          <p:nvPr/>
        </p:nvSpPr>
        <p:spPr>
          <a:xfrm>
            <a:off x="5336976" y="1389596"/>
            <a:ext cx="1247076" cy="641132"/>
          </a:xfrm>
          <a:prstGeom prst="wedgeRectCallout">
            <a:avLst>
              <a:gd name="adj1" fmla="val -73907"/>
              <a:gd name="adj2" fmla="val 41162"/>
            </a:avLst>
          </a:prstGeom>
          <a:noFill/>
          <a:ln>
            <a:solidFill>
              <a:srgbClr val="93EB2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dirty="0">
                <a:solidFill>
                  <a:schemeClr val="bg1"/>
                </a:solidFill>
              </a:rPr>
              <a:t>전 과정 에이전트리스 방식</a:t>
            </a:r>
            <a:r>
              <a:rPr lang="en-US" altLang="ko-KR" sz="900" dirty="0">
                <a:solidFill>
                  <a:schemeClr val="bg1"/>
                </a:solidFill>
              </a:rPr>
              <a:t>!</a:t>
            </a:r>
            <a:endParaRPr lang="ko-KR" altLang="en-US" sz="900" dirty="0">
              <a:solidFill>
                <a:schemeClr val="bg1"/>
              </a:solidFill>
            </a:endParaRPr>
          </a:p>
        </p:txBody>
      </p:sp>
      <p:grpSp>
        <p:nvGrpSpPr>
          <p:cNvPr id="160" name="그룹 159">
            <a:extLst>
              <a:ext uri="{FF2B5EF4-FFF2-40B4-BE49-F238E27FC236}">
                <a16:creationId xmlns:a16="http://schemas.microsoft.com/office/drawing/2014/main" id="{77542E18-200A-4C50-97F1-AC3C95EBFC55}"/>
              </a:ext>
            </a:extLst>
          </p:cNvPr>
          <p:cNvGrpSpPr/>
          <p:nvPr/>
        </p:nvGrpSpPr>
        <p:grpSpPr>
          <a:xfrm>
            <a:off x="4080327" y="1399122"/>
            <a:ext cx="1186866" cy="800961"/>
            <a:chOff x="5440433" y="1647914"/>
            <a:chExt cx="1582487" cy="1270985"/>
          </a:xfrm>
        </p:grpSpPr>
        <p:pic>
          <p:nvPicPr>
            <p:cNvPr id="161" name="그림 160">
              <a:extLst>
                <a:ext uri="{FF2B5EF4-FFF2-40B4-BE49-F238E27FC236}">
                  <a16:creationId xmlns:a16="http://schemas.microsoft.com/office/drawing/2014/main" id="{C5EC2F74-FE73-4B9A-89F8-50382968FF3D}"/>
                </a:ext>
              </a:extLst>
            </p:cNvPr>
            <p:cNvPicPr>
              <a:picLocks noChangeAspect="1"/>
            </p:cNvPicPr>
            <p:nvPr/>
          </p:nvPicPr>
          <p:blipFill>
            <a:blip r:embed="rId10"/>
            <a:stretch>
              <a:fillRect/>
            </a:stretch>
          </p:blipFill>
          <p:spPr>
            <a:xfrm>
              <a:off x="5944851" y="1647914"/>
              <a:ext cx="720000" cy="693406"/>
            </a:xfrm>
            <a:prstGeom prst="rect">
              <a:avLst/>
            </a:prstGeom>
          </p:spPr>
        </p:pic>
        <p:sp>
          <p:nvSpPr>
            <p:cNvPr id="162" name="TextBox 161">
              <a:extLst>
                <a:ext uri="{FF2B5EF4-FFF2-40B4-BE49-F238E27FC236}">
                  <a16:creationId xmlns:a16="http://schemas.microsoft.com/office/drawing/2014/main" id="{2B1C6E48-747A-4EDE-BB9B-767141A56DCC}"/>
                </a:ext>
              </a:extLst>
            </p:cNvPr>
            <p:cNvSpPr txBox="1"/>
            <p:nvPr/>
          </p:nvSpPr>
          <p:spPr>
            <a:xfrm>
              <a:off x="5586782" y="2332834"/>
              <a:ext cx="1436138" cy="586065"/>
            </a:xfrm>
            <a:prstGeom prst="rect">
              <a:avLst/>
            </a:prstGeom>
            <a:noFill/>
          </p:spPr>
          <p:txBody>
            <a:bodyPr wrap="square" rtlCol="0">
              <a:spAutoFit/>
            </a:bodyPr>
            <a:lstStyle/>
            <a:p>
              <a:pPr algn="ctr"/>
              <a:r>
                <a:rPr lang="ko-KR" altLang="en-US" sz="900" dirty="0">
                  <a:solidFill>
                    <a:schemeClr val="bg1"/>
                  </a:solidFill>
                </a:rPr>
                <a:t>빔 백업 </a:t>
              </a:r>
              <a:endParaRPr lang="en-US" altLang="ko-KR" sz="900" dirty="0">
                <a:solidFill>
                  <a:schemeClr val="bg1"/>
                </a:solidFill>
              </a:endParaRPr>
            </a:p>
            <a:p>
              <a:pPr algn="ctr"/>
              <a:r>
                <a:rPr lang="ko-KR" altLang="en-US" sz="900" dirty="0">
                  <a:solidFill>
                    <a:schemeClr val="bg1"/>
                  </a:solidFill>
                </a:rPr>
                <a:t>마스터 서버</a:t>
              </a:r>
            </a:p>
          </p:txBody>
        </p:sp>
        <p:sp>
          <p:nvSpPr>
            <p:cNvPr id="163" name="자유형: 도형 162">
              <a:extLst>
                <a:ext uri="{FF2B5EF4-FFF2-40B4-BE49-F238E27FC236}">
                  <a16:creationId xmlns:a16="http://schemas.microsoft.com/office/drawing/2014/main" id="{F67525D0-8247-4796-9DFA-215F47DDAB94}"/>
                </a:ext>
              </a:extLst>
            </p:cNvPr>
            <p:cNvSpPr/>
            <p:nvPr/>
          </p:nvSpPr>
          <p:spPr>
            <a:xfrm>
              <a:off x="5440433" y="2464233"/>
              <a:ext cx="415648" cy="378845"/>
            </a:xfrm>
            <a:custGeom>
              <a:avLst/>
              <a:gdLst>
                <a:gd name="connsiteX0" fmla="*/ 516467 w 516467"/>
                <a:gd name="connsiteY0" fmla="*/ 0 h 550333"/>
                <a:gd name="connsiteX1" fmla="*/ 143933 w 516467"/>
                <a:gd name="connsiteY1" fmla="*/ 279400 h 550333"/>
                <a:gd name="connsiteX2" fmla="*/ 279400 w 516467"/>
                <a:gd name="connsiteY2" fmla="*/ 330200 h 550333"/>
                <a:gd name="connsiteX3" fmla="*/ 0 w 516467"/>
                <a:gd name="connsiteY3" fmla="*/ 550333 h 550333"/>
              </a:gdLst>
              <a:ahLst/>
              <a:cxnLst>
                <a:cxn ang="0">
                  <a:pos x="connsiteX0" y="connsiteY0"/>
                </a:cxn>
                <a:cxn ang="0">
                  <a:pos x="connsiteX1" y="connsiteY1"/>
                </a:cxn>
                <a:cxn ang="0">
                  <a:pos x="connsiteX2" y="connsiteY2"/>
                </a:cxn>
                <a:cxn ang="0">
                  <a:pos x="connsiteX3" y="connsiteY3"/>
                </a:cxn>
              </a:cxnLst>
              <a:rect l="l" t="t" r="r" b="b"/>
              <a:pathLst>
                <a:path w="516467" h="550333">
                  <a:moveTo>
                    <a:pt x="516467" y="0"/>
                  </a:moveTo>
                  <a:lnTo>
                    <a:pt x="143933" y="279400"/>
                  </a:lnTo>
                  <a:lnTo>
                    <a:pt x="279400" y="330200"/>
                  </a:lnTo>
                  <a:lnTo>
                    <a:pt x="0" y="550333"/>
                  </a:lnTo>
                </a:path>
              </a:pathLst>
            </a:cu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13">
                <a:solidFill>
                  <a:schemeClr val="bg1"/>
                </a:solidFill>
              </a:endParaRPr>
            </a:p>
          </p:txBody>
        </p:sp>
      </p:grpSp>
      <p:pic>
        <p:nvPicPr>
          <p:cNvPr id="164" name="그림 163">
            <a:extLst>
              <a:ext uri="{FF2B5EF4-FFF2-40B4-BE49-F238E27FC236}">
                <a16:creationId xmlns:a16="http://schemas.microsoft.com/office/drawing/2014/main" id="{3495D529-816F-4758-B6D3-463FFBCC09B4}"/>
              </a:ext>
            </a:extLst>
          </p:cNvPr>
          <p:cNvPicPr>
            <a:picLocks noChangeAspect="1"/>
          </p:cNvPicPr>
          <p:nvPr/>
        </p:nvPicPr>
        <p:blipFill>
          <a:blip r:embed="rId3"/>
          <a:stretch>
            <a:fillRect/>
          </a:stretch>
        </p:blipFill>
        <p:spPr>
          <a:xfrm>
            <a:off x="4701391" y="2368931"/>
            <a:ext cx="418278" cy="405000"/>
          </a:xfrm>
          <a:prstGeom prst="rect">
            <a:avLst/>
          </a:prstGeom>
        </p:spPr>
      </p:pic>
      <p:graphicFrame>
        <p:nvGraphicFramePr>
          <p:cNvPr id="165" name="표 164">
            <a:extLst>
              <a:ext uri="{FF2B5EF4-FFF2-40B4-BE49-F238E27FC236}">
                <a16:creationId xmlns:a16="http://schemas.microsoft.com/office/drawing/2014/main" id="{5028D32C-4A57-4DEB-AAE5-F0E0ADAA9643}"/>
              </a:ext>
            </a:extLst>
          </p:cNvPr>
          <p:cNvGraphicFramePr>
            <a:graphicFrameLocks noGrp="1"/>
          </p:cNvGraphicFramePr>
          <p:nvPr/>
        </p:nvGraphicFramePr>
        <p:xfrm>
          <a:off x="4641509" y="2823635"/>
          <a:ext cx="1421644" cy="2052638"/>
        </p:xfrm>
        <a:graphic>
          <a:graphicData uri="http://schemas.openxmlformats.org/drawingml/2006/table">
            <a:tbl>
              <a:tblPr firstRow="1" bandRow="1">
                <a:tableStyleId>{5C22544A-7EE6-4342-B048-85BDC9FD1C3A}</a:tableStyleId>
              </a:tblPr>
              <a:tblGrid>
                <a:gridCol w="360998">
                  <a:extLst>
                    <a:ext uri="{9D8B030D-6E8A-4147-A177-3AD203B41FA5}">
                      <a16:colId xmlns:a16="http://schemas.microsoft.com/office/drawing/2014/main" val="813553096"/>
                    </a:ext>
                  </a:extLst>
                </a:gridCol>
                <a:gridCol w="1060646">
                  <a:extLst>
                    <a:ext uri="{9D8B030D-6E8A-4147-A177-3AD203B41FA5}">
                      <a16:colId xmlns:a16="http://schemas.microsoft.com/office/drawing/2014/main" val="3027451661"/>
                    </a:ext>
                  </a:extLst>
                </a:gridCol>
              </a:tblGrid>
              <a:tr h="278130">
                <a:tc>
                  <a:txBody>
                    <a:bodyPr/>
                    <a:lstStyle/>
                    <a:p>
                      <a:pPr algn="ctr" latinLnBrk="0"/>
                      <a:r>
                        <a:rPr lang="ko-KR" altLang="en-US" sz="800" b="1" dirty="0">
                          <a:solidFill>
                            <a:schemeClr val="bg1"/>
                          </a:solidFill>
                        </a:rPr>
                        <a:t>환경</a:t>
                      </a:r>
                      <a:r>
                        <a:rPr lang="en-US" altLang="ko-KR" sz="800" b="1" dirty="0">
                          <a:solidFill>
                            <a:schemeClr val="bg1"/>
                          </a:solidFill>
                        </a:rPr>
                        <a:t>:</a:t>
                      </a:r>
                      <a:endParaRPr lang="ko-KR" altLang="en-US" sz="800" b="1" dirty="0">
                        <a:solidFill>
                          <a:schemeClr val="bg1"/>
                        </a:solidFill>
                      </a:endParaRPr>
                    </a:p>
                  </a:txBody>
                  <a:tcPr marL="68580" marR="68580" marT="34290" marB="34290" anchor="ctr">
                    <a:lnL w="12700" cmpd="sng">
                      <a:noFill/>
                    </a:lnL>
                    <a:lnR w="12700" cap="flat" cmpd="sng" algn="ctr">
                      <a:solidFill>
                        <a:srgbClr val="00B336"/>
                      </a:solidFill>
                      <a:prstDash val="solid"/>
                      <a:round/>
                      <a:headEnd type="none" w="med" len="med"/>
                      <a:tailEnd type="none" w="med" len="med"/>
                    </a:lnR>
                    <a:lnT w="28575" cap="flat" cmpd="sng" algn="ctr">
                      <a:solidFill>
                        <a:srgbClr val="00B336"/>
                      </a:solidFill>
                      <a:prstDash val="solid"/>
                      <a:round/>
                      <a:headEnd type="none" w="med" len="med"/>
                      <a:tailEnd type="none" w="med" len="med"/>
                    </a:lnT>
                    <a:lnB w="12700" cap="flat" cmpd="sng" algn="ctr">
                      <a:solidFill>
                        <a:srgbClr val="00B33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0"/>
                      <a:r>
                        <a:rPr lang="en-US" altLang="ko-KR" sz="800" dirty="0">
                          <a:solidFill>
                            <a:schemeClr val="bg1"/>
                          </a:solidFill>
                        </a:rPr>
                        <a:t>VMware, Hyper-V</a:t>
                      </a:r>
                    </a:p>
                  </a:txBody>
                  <a:tcPr marL="68580" marR="68580" marT="34290" marB="34290" anchor="ctr">
                    <a:lnL w="12700" cap="flat" cmpd="sng" algn="ctr">
                      <a:solidFill>
                        <a:srgbClr val="00B336"/>
                      </a:solidFill>
                      <a:prstDash val="solid"/>
                      <a:round/>
                      <a:headEnd type="none" w="med" len="med"/>
                      <a:tailEnd type="none" w="med" len="med"/>
                    </a:lnL>
                    <a:lnR w="12700" cmpd="sng">
                      <a:noFill/>
                    </a:lnR>
                    <a:lnT w="28575" cap="flat" cmpd="sng" algn="ctr">
                      <a:solidFill>
                        <a:srgbClr val="00B336"/>
                      </a:solidFill>
                      <a:prstDash val="solid"/>
                      <a:round/>
                      <a:headEnd type="none" w="med" len="med"/>
                      <a:tailEnd type="none" w="med" len="med"/>
                    </a:lnT>
                    <a:lnB w="12700" cap="flat" cmpd="sng" algn="ctr">
                      <a:solidFill>
                        <a:srgbClr val="00B336"/>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27710373"/>
                  </a:ext>
                </a:extLst>
              </a:tr>
              <a:tr h="297180">
                <a:tc>
                  <a:txBody>
                    <a:bodyPr/>
                    <a:lstStyle/>
                    <a:p>
                      <a:pPr algn="ctr" latinLnBrk="0"/>
                      <a:r>
                        <a:rPr lang="ko-KR" altLang="en-US" sz="800" b="1" dirty="0">
                          <a:solidFill>
                            <a:schemeClr val="bg1"/>
                          </a:solidFill>
                        </a:rPr>
                        <a:t>기능</a:t>
                      </a:r>
                      <a:r>
                        <a:rPr lang="en-US" altLang="ko-KR" sz="800" b="1" dirty="0">
                          <a:solidFill>
                            <a:schemeClr val="bg1"/>
                          </a:solidFill>
                        </a:rPr>
                        <a:t>:</a:t>
                      </a:r>
                      <a:endParaRPr lang="ko-KR" altLang="en-US" sz="800" b="1" dirty="0">
                        <a:solidFill>
                          <a:schemeClr val="bg1"/>
                        </a:solidFill>
                      </a:endParaRPr>
                    </a:p>
                  </a:txBody>
                  <a:tcPr marL="68580" marR="68580" marT="34290" marB="34290" anchor="ctr">
                    <a:lnL w="12700" cmpd="sng">
                      <a:noFill/>
                    </a:lnL>
                    <a:lnR w="12700" cap="flat" cmpd="sng" algn="ctr">
                      <a:solidFill>
                        <a:srgbClr val="00B336"/>
                      </a:solidFill>
                      <a:prstDash val="solid"/>
                      <a:round/>
                      <a:headEnd type="none" w="med" len="med"/>
                      <a:tailEnd type="none" w="med" len="med"/>
                    </a:lnR>
                    <a:lnT w="12700" cap="flat" cmpd="sng" algn="ctr">
                      <a:solidFill>
                        <a:srgbClr val="00B336"/>
                      </a:solidFill>
                      <a:prstDash val="solid"/>
                      <a:round/>
                      <a:headEnd type="none" w="med" len="med"/>
                      <a:tailEnd type="none" w="med" len="med"/>
                    </a:lnT>
                    <a:lnB w="12700" cap="flat" cmpd="sng" algn="ctr">
                      <a:solidFill>
                        <a:srgbClr val="00B33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0"/>
                      <a:r>
                        <a:rPr lang="ko-KR" altLang="en-US" sz="800" dirty="0">
                          <a:solidFill>
                            <a:schemeClr val="bg1"/>
                          </a:solidFill>
                        </a:rPr>
                        <a:t>장애 시 백업본으로 즉시 서비스</a:t>
                      </a:r>
                    </a:p>
                  </a:txBody>
                  <a:tcPr marL="68580" marR="68580" marT="34290" marB="34290" anchor="ctr">
                    <a:lnL w="12700" cap="flat" cmpd="sng" algn="ctr">
                      <a:solidFill>
                        <a:srgbClr val="00B336"/>
                      </a:solidFill>
                      <a:prstDash val="solid"/>
                      <a:round/>
                      <a:headEnd type="none" w="med" len="med"/>
                      <a:tailEnd type="none" w="med" len="med"/>
                    </a:lnL>
                    <a:lnR w="12700" cmpd="sng">
                      <a:noFill/>
                    </a:lnR>
                    <a:lnT w="12700" cap="flat" cmpd="sng" algn="ctr">
                      <a:solidFill>
                        <a:srgbClr val="00B336"/>
                      </a:solidFill>
                      <a:prstDash val="solid"/>
                      <a:round/>
                      <a:headEnd type="none" w="med" len="med"/>
                      <a:tailEnd type="none" w="med" len="med"/>
                    </a:lnT>
                    <a:lnB w="12700" cap="flat" cmpd="sng" algn="ctr">
                      <a:solidFill>
                        <a:srgbClr val="00B336"/>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54978393"/>
                  </a:ext>
                </a:extLst>
              </a:tr>
              <a:tr h="278130">
                <a:tc>
                  <a:txBody>
                    <a:bodyPr/>
                    <a:lstStyle/>
                    <a:p>
                      <a:pPr algn="ctr" latinLnBrk="0"/>
                      <a:r>
                        <a:rPr lang="ko-KR" altLang="en-US" sz="800" b="1" dirty="0">
                          <a:solidFill>
                            <a:schemeClr val="bg1"/>
                          </a:solidFill>
                        </a:rPr>
                        <a:t>방식</a:t>
                      </a:r>
                      <a:r>
                        <a:rPr lang="en-US" altLang="ko-KR" sz="800" b="1" dirty="0">
                          <a:solidFill>
                            <a:schemeClr val="bg1"/>
                          </a:solidFill>
                        </a:rPr>
                        <a:t>:</a:t>
                      </a:r>
                      <a:endParaRPr lang="ko-KR" altLang="en-US" sz="800" b="1" dirty="0">
                        <a:solidFill>
                          <a:schemeClr val="bg1"/>
                        </a:solidFill>
                      </a:endParaRPr>
                    </a:p>
                  </a:txBody>
                  <a:tcPr marL="68580" marR="68580" marT="34290" marB="34290" anchor="ctr">
                    <a:lnL w="12700" cmpd="sng">
                      <a:noFill/>
                    </a:lnL>
                    <a:lnR w="12700" cap="flat" cmpd="sng" algn="ctr">
                      <a:solidFill>
                        <a:srgbClr val="00B336"/>
                      </a:solidFill>
                      <a:prstDash val="solid"/>
                      <a:round/>
                      <a:headEnd type="none" w="med" len="med"/>
                      <a:tailEnd type="none" w="med" len="med"/>
                    </a:lnR>
                    <a:lnT w="12700" cap="flat" cmpd="sng" algn="ctr">
                      <a:solidFill>
                        <a:srgbClr val="00B336"/>
                      </a:solidFill>
                      <a:prstDash val="solid"/>
                      <a:round/>
                      <a:headEnd type="none" w="med" len="med"/>
                      <a:tailEnd type="none" w="med" len="med"/>
                    </a:lnT>
                    <a:lnB w="12700" cap="flat" cmpd="sng" algn="ctr">
                      <a:solidFill>
                        <a:srgbClr val="00B33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0"/>
                      <a:r>
                        <a:rPr lang="ko-KR" altLang="en-US" sz="800" dirty="0">
                          <a:solidFill>
                            <a:schemeClr val="bg1"/>
                          </a:solidFill>
                        </a:rPr>
                        <a:t>에이전트리스</a:t>
                      </a:r>
                    </a:p>
                  </a:txBody>
                  <a:tcPr marL="68580" marR="68580" marT="34290" marB="34290" anchor="ctr">
                    <a:lnL w="12700" cap="flat" cmpd="sng" algn="ctr">
                      <a:solidFill>
                        <a:srgbClr val="00B336"/>
                      </a:solidFill>
                      <a:prstDash val="solid"/>
                      <a:round/>
                      <a:headEnd type="none" w="med" len="med"/>
                      <a:tailEnd type="none" w="med" len="med"/>
                    </a:lnL>
                    <a:lnR w="12700" cmpd="sng">
                      <a:noFill/>
                    </a:lnR>
                    <a:lnT w="12700" cap="flat" cmpd="sng" algn="ctr">
                      <a:solidFill>
                        <a:srgbClr val="00B336"/>
                      </a:solidFill>
                      <a:prstDash val="solid"/>
                      <a:round/>
                      <a:headEnd type="none" w="med" len="med"/>
                      <a:tailEnd type="none" w="med" len="med"/>
                    </a:lnT>
                    <a:lnB w="12700" cap="flat" cmpd="sng" algn="ctr">
                      <a:solidFill>
                        <a:srgbClr val="00B336"/>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30586680"/>
                  </a:ext>
                </a:extLst>
              </a:tr>
              <a:tr h="297180">
                <a:tc>
                  <a:txBody>
                    <a:bodyPr/>
                    <a:lstStyle/>
                    <a:p>
                      <a:pPr algn="ctr" latinLnBrk="0"/>
                      <a:r>
                        <a:rPr lang="ko-KR" altLang="en-US" sz="800" b="1" dirty="0">
                          <a:solidFill>
                            <a:schemeClr val="bg1"/>
                          </a:solidFill>
                        </a:rPr>
                        <a:t>소요시간</a:t>
                      </a:r>
                      <a:r>
                        <a:rPr lang="en-US" altLang="ko-KR" sz="800" b="1" dirty="0">
                          <a:solidFill>
                            <a:schemeClr val="bg1"/>
                          </a:solidFill>
                        </a:rPr>
                        <a:t>:</a:t>
                      </a:r>
                      <a:endParaRPr lang="ko-KR" altLang="en-US" sz="800" b="1" dirty="0">
                        <a:solidFill>
                          <a:schemeClr val="bg1"/>
                        </a:solidFill>
                      </a:endParaRPr>
                    </a:p>
                  </a:txBody>
                  <a:tcPr marL="68580" marR="68580" marT="34290" marB="34290" anchor="ctr">
                    <a:lnL w="12700" cmpd="sng">
                      <a:noFill/>
                    </a:lnL>
                    <a:lnR w="12700" cap="flat" cmpd="sng" algn="ctr">
                      <a:solidFill>
                        <a:srgbClr val="00B336"/>
                      </a:solidFill>
                      <a:prstDash val="solid"/>
                      <a:round/>
                      <a:headEnd type="none" w="med" len="med"/>
                      <a:tailEnd type="none" w="med" len="med"/>
                    </a:lnR>
                    <a:lnT w="12700" cap="flat" cmpd="sng" algn="ctr">
                      <a:solidFill>
                        <a:srgbClr val="00B336"/>
                      </a:solidFill>
                      <a:prstDash val="solid"/>
                      <a:round/>
                      <a:headEnd type="none" w="med" len="med"/>
                      <a:tailEnd type="none" w="med" len="med"/>
                    </a:lnT>
                    <a:lnB w="12700" cap="flat" cmpd="sng" algn="ctr">
                      <a:solidFill>
                        <a:srgbClr val="00B33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0"/>
                      <a:r>
                        <a:rPr lang="ko-KR" altLang="en-US" sz="800" dirty="0">
                          <a:solidFill>
                            <a:schemeClr val="bg1"/>
                          </a:solidFill>
                        </a:rPr>
                        <a:t>최소 </a:t>
                      </a:r>
                      <a:r>
                        <a:rPr lang="en-US" altLang="ko-KR" sz="800" dirty="0">
                          <a:solidFill>
                            <a:schemeClr val="bg1"/>
                          </a:solidFill>
                        </a:rPr>
                        <a:t>1-2</a:t>
                      </a:r>
                      <a:r>
                        <a:rPr lang="ko-KR" altLang="en-US" sz="800" dirty="0">
                          <a:solidFill>
                            <a:schemeClr val="bg1"/>
                          </a:solidFill>
                        </a:rPr>
                        <a:t>분</a:t>
                      </a:r>
                    </a:p>
                  </a:txBody>
                  <a:tcPr marL="68580" marR="68580" marT="34290" marB="34290" anchor="ctr">
                    <a:lnL w="12700" cap="flat" cmpd="sng" algn="ctr">
                      <a:solidFill>
                        <a:srgbClr val="00B336"/>
                      </a:solidFill>
                      <a:prstDash val="solid"/>
                      <a:round/>
                      <a:headEnd type="none" w="med" len="med"/>
                      <a:tailEnd type="none" w="med" len="med"/>
                    </a:lnL>
                    <a:lnR w="12700" cmpd="sng">
                      <a:noFill/>
                    </a:lnR>
                    <a:lnT w="12700" cap="flat" cmpd="sng" algn="ctr">
                      <a:solidFill>
                        <a:srgbClr val="00B336"/>
                      </a:solidFill>
                      <a:prstDash val="solid"/>
                      <a:round/>
                      <a:headEnd type="none" w="med" len="med"/>
                      <a:tailEnd type="none" w="med" len="med"/>
                    </a:lnT>
                    <a:lnB w="12700" cap="flat" cmpd="sng" algn="ctr">
                      <a:solidFill>
                        <a:srgbClr val="00B336"/>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42999"/>
                  </a:ext>
                </a:extLst>
              </a:tr>
              <a:tr h="278130">
                <a:tc gridSpan="2">
                  <a:txBody>
                    <a:bodyPr/>
                    <a:lstStyle/>
                    <a:p>
                      <a:pPr algn="l" latinLnBrk="0"/>
                      <a:r>
                        <a:rPr lang="ko-KR" altLang="en-US" sz="800" b="1" dirty="0">
                          <a:solidFill>
                            <a:schemeClr val="bg1"/>
                          </a:solidFill>
                        </a:rPr>
                        <a:t>경쟁사와의 비교</a:t>
                      </a:r>
                      <a:r>
                        <a:rPr lang="en-US" altLang="ko-KR" sz="800" b="1" dirty="0">
                          <a:solidFill>
                            <a:schemeClr val="bg1"/>
                          </a:solidFill>
                        </a:rPr>
                        <a:t>:</a:t>
                      </a:r>
                      <a:endParaRPr lang="ko-KR" altLang="en-US" sz="800" b="1" dirty="0">
                        <a:solidFill>
                          <a:schemeClr val="bg1"/>
                        </a:solidFill>
                      </a:endParaRPr>
                    </a:p>
                  </a:txBody>
                  <a:tcPr marL="68580" marR="68580" marT="34290" marB="34290" anchor="ctr">
                    <a:lnL w="12700" cmpd="sng">
                      <a:noFill/>
                    </a:lnL>
                    <a:lnR w="12700" cmpd="sng">
                      <a:noFill/>
                    </a:lnR>
                    <a:lnT w="12700" cap="flat" cmpd="sng" algn="ctr">
                      <a:solidFill>
                        <a:srgbClr val="00B336"/>
                      </a:solidFill>
                      <a:prstDash val="solid"/>
                      <a:round/>
                      <a:headEnd type="none" w="med" len="med"/>
                      <a:tailEnd type="none" w="med" len="med"/>
                    </a:lnT>
                    <a:lnB w="12700" cap="flat" cmpd="sng" algn="ctr">
                      <a:solidFill>
                        <a:srgbClr val="00B336"/>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sz="1000" dirty="0">
                        <a:solidFill>
                          <a:schemeClr val="tx1"/>
                        </a:solidFill>
                      </a:endParaRPr>
                    </a:p>
                  </a:txBody>
                  <a:tcPr anchor="ctr">
                    <a:lnT w="12700" cap="flat" cmpd="sng" algn="ctr">
                      <a:solidFill>
                        <a:srgbClr val="00B050"/>
                      </a:solidFill>
                      <a:prstDash val="solid"/>
                      <a:round/>
                      <a:headEnd type="none" w="med" len="med"/>
                      <a:tailEnd type="none" w="med" len="med"/>
                    </a:lnT>
                    <a:noFill/>
                  </a:tcPr>
                </a:tc>
                <a:extLst>
                  <a:ext uri="{0D108BD9-81ED-4DB2-BD59-A6C34878D82A}">
                    <a16:rowId xmlns:a16="http://schemas.microsoft.com/office/drawing/2014/main" val="3127851034"/>
                  </a:ext>
                </a:extLst>
              </a:tr>
              <a:tr h="560832">
                <a:tc gridSpan="2">
                  <a:txBody>
                    <a:bodyPr/>
                    <a:lstStyle/>
                    <a:p>
                      <a:pPr marL="171450" indent="-171450" latinLnBrk="0">
                        <a:lnSpc>
                          <a:spcPct val="150000"/>
                        </a:lnSpc>
                        <a:buFontTx/>
                        <a:buChar char="-"/>
                      </a:pPr>
                      <a:r>
                        <a:rPr lang="en-US" altLang="ko-KR" sz="800" dirty="0">
                          <a:solidFill>
                            <a:schemeClr val="bg1"/>
                          </a:solidFill>
                        </a:rPr>
                        <a:t>V</a:t>
                      </a:r>
                      <a:r>
                        <a:rPr lang="ko-KR" altLang="en-US" sz="800" dirty="0">
                          <a:solidFill>
                            <a:schemeClr val="bg1"/>
                          </a:solidFill>
                        </a:rPr>
                        <a:t>사 불가</a:t>
                      </a:r>
                      <a:endParaRPr lang="en-US" altLang="ko-KR" sz="800" dirty="0">
                        <a:solidFill>
                          <a:schemeClr val="bg1"/>
                        </a:solidFill>
                      </a:endParaRPr>
                    </a:p>
                    <a:p>
                      <a:pPr marL="171450" indent="-171450" latinLnBrk="0">
                        <a:lnSpc>
                          <a:spcPct val="150000"/>
                        </a:lnSpc>
                        <a:buFontTx/>
                        <a:buChar char="-"/>
                      </a:pPr>
                      <a:r>
                        <a:rPr lang="en-US" altLang="ko-KR" sz="800" dirty="0">
                          <a:solidFill>
                            <a:schemeClr val="bg1"/>
                          </a:solidFill>
                        </a:rPr>
                        <a:t>E</a:t>
                      </a:r>
                      <a:r>
                        <a:rPr lang="ko-KR" altLang="en-US" sz="800" dirty="0">
                          <a:solidFill>
                            <a:schemeClr val="bg1"/>
                          </a:solidFill>
                        </a:rPr>
                        <a:t>사 불가</a:t>
                      </a:r>
                      <a:endParaRPr lang="en-US" altLang="ko-KR" sz="800" dirty="0">
                        <a:solidFill>
                          <a:schemeClr val="bg1"/>
                        </a:solidFill>
                      </a:endParaRPr>
                    </a:p>
                    <a:p>
                      <a:pPr marL="171450" indent="-171450" latinLnBrk="0">
                        <a:lnSpc>
                          <a:spcPct val="150000"/>
                        </a:lnSpc>
                        <a:buFontTx/>
                        <a:buChar char="-"/>
                      </a:pPr>
                      <a:r>
                        <a:rPr lang="en-US" altLang="ko-KR" sz="800" dirty="0">
                          <a:solidFill>
                            <a:schemeClr val="bg1"/>
                          </a:solidFill>
                        </a:rPr>
                        <a:t>C</a:t>
                      </a:r>
                      <a:r>
                        <a:rPr lang="ko-KR" altLang="en-US" sz="800" dirty="0">
                          <a:solidFill>
                            <a:schemeClr val="bg1"/>
                          </a:solidFill>
                        </a:rPr>
                        <a:t>사 불가</a:t>
                      </a:r>
                      <a:endParaRPr lang="en-US" altLang="ko-KR" sz="800" dirty="0">
                        <a:solidFill>
                          <a:schemeClr val="bg1"/>
                        </a:solidFill>
                      </a:endParaRPr>
                    </a:p>
                  </a:txBody>
                  <a:tcPr marL="68580" marR="68580" marT="34290" marB="34290" anchor="ctr">
                    <a:lnL w="12700" cmpd="sng">
                      <a:noFill/>
                    </a:lnL>
                    <a:lnR w="12700" cmpd="sng">
                      <a:noFill/>
                    </a:lnR>
                    <a:lnT w="12700" cap="flat" cmpd="sng" algn="ctr">
                      <a:solidFill>
                        <a:srgbClr val="00B336"/>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hMerge="1">
                  <a:txBody>
                    <a:bodyPr/>
                    <a:lstStyle/>
                    <a:p>
                      <a:pPr latinLnBrk="1"/>
                      <a:endParaRPr lang="ko-KR" altLang="en-US"/>
                    </a:p>
                  </a:txBody>
                  <a:tcPr/>
                </a:tc>
                <a:extLst>
                  <a:ext uri="{0D108BD9-81ED-4DB2-BD59-A6C34878D82A}">
                    <a16:rowId xmlns:a16="http://schemas.microsoft.com/office/drawing/2014/main" val="1870652578"/>
                  </a:ext>
                </a:extLst>
              </a:tr>
            </a:tbl>
          </a:graphicData>
        </a:graphic>
      </p:graphicFrame>
      <p:pic>
        <p:nvPicPr>
          <p:cNvPr id="166" name="그림 165">
            <a:extLst>
              <a:ext uri="{FF2B5EF4-FFF2-40B4-BE49-F238E27FC236}">
                <a16:creationId xmlns:a16="http://schemas.microsoft.com/office/drawing/2014/main" id="{5D19697B-FEC5-4E49-8E05-CCEF0AB8CA97}"/>
              </a:ext>
            </a:extLst>
          </p:cNvPr>
          <p:cNvPicPr>
            <a:picLocks noChangeAspect="1"/>
          </p:cNvPicPr>
          <p:nvPr/>
        </p:nvPicPr>
        <p:blipFill>
          <a:blip r:embed="rId11"/>
          <a:stretch>
            <a:fillRect/>
          </a:stretch>
        </p:blipFill>
        <p:spPr>
          <a:xfrm>
            <a:off x="5420917" y="2368931"/>
            <a:ext cx="585308" cy="405000"/>
          </a:xfrm>
          <a:prstGeom prst="rect">
            <a:avLst/>
          </a:prstGeom>
        </p:spPr>
      </p:pic>
      <p:sp>
        <p:nvSpPr>
          <p:cNvPr id="167" name="TextBox 166">
            <a:extLst>
              <a:ext uri="{FF2B5EF4-FFF2-40B4-BE49-F238E27FC236}">
                <a16:creationId xmlns:a16="http://schemas.microsoft.com/office/drawing/2014/main" id="{FAC57DFC-4BDE-4EA9-830D-FCDE0E21ED41}"/>
              </a:ext>
            </a:extLst>
          </p:cNvPr>
          <p:cNvSpPr txBox="1"/>
          <p:nvPr/>
        </p:nvSpPr>
        <p:spPr>
          <a:xfrm>
            <a:off x="5292592" y="2170493"/>
            <a:ext cx="844698" cy="230832"/>
          </a:xfrm>
          <a:prstGeom prst="rect">
            <a:avLst/>
          </a:prstGeom>
          <a:noFill/>
        </p:spPr>
        <p:txBody>
          <a:bodyPr wrap="square" rtlCol="0">
            <a:spAutoFit/>
          </a:bodyPr>
          <a:lstStyle/>
          <a:p>
            <a:pPr algn="ctr"/>
            <a:r>
              <a:rPr lang="ko-KR" altLang="en-US" sz="900" dirty="0">
                <a:solidFill>
                  <a:schemeClr val="bg1"/>
                </a:solidFill>
              </a:rPr>
              <a:t>서비스 재개</a:t>
            </a:r>
          </a:p>
        </p:txBody>
      </p:sp>
      <p:sp>
        <p:nvSpPr>
          <p:cNvPr id="168" name="자유형: 도형 167">
            <a:extLst>
              <a:ext uri="{FF2B5EF4-FFF2-40B4-BE49-F238E27FC236}">
                <a16:creationId xmlns:a16="http://schemas.microsoft.com/office/drawing/2014/main" id="{91668B33-0A19-49D7-863E-BF9968C19609}"/>
              </a:ext>
            </a:extLst>
          </p:cNvPr>
          <p:cNvSpPr/>
          <p:nvPr/>
        </p:nvSpPr>
        <p:spPr>
          <a:xfrm>
            <a:off x="5120212" y="2253266"/>
            <a:ext cx="239630" cy="405000"/>
          </a:xfrm>
          <a:custGeom>
            <a:avLst/>
            <a:gdLst>
              <a:gd name="connsiteX0" fmla="*/ 0 w 609600"/>
              <a:gd name="connsiteY0" fmla="*/ 584200 h 584200"/>
              <a:gd name="connsiteX1" fmla="*/ 609600 w 609600"/>
              <a:gd name="connsiteY1" fmla="*/ 499533 h 584200"/>
              <a:gd name="connsiteX2" fmla="*/ 609600 w 609600"/>
              <a:gd name="connsiteY2" fmla="*/ 0 h 584200"/>
            </a:gdLst>
            <a:ahLst/>
            <a:cxnLst>
              <a:cxn ang="0">
                <a:pos x="connsiteX0" y="connsiteY0"/>
              </a:cxn>
              <a:cxn ang="0">
                <a:pos x="connsiteX1" y="connsiteY1"/>
              </a:cxn>
              <a:cxn ang="0">
                <a:pos x="connsiteX2" y="connsiteY2"/>
              </a:cxn>
            </a:cxnLst>
            <a:rect l="l" t="t" r="r" b="b"/>
            <a:pathLst>
              <a:path w="609600" h="584200">
                <a:moveTo>
                  <a:pt x="0" y="584200"/>
                </a:moveTo>
                <a:lnTo>
                  <a:pt x="609600" y="499533"/>
                </a:lnTo>
                <a:lnTo>
                  <a:pt x="609600" y="0"/>
                </a:lnTo>
              </a:path>
            </a:pathLst>
          </a:custGeom>
          <a:noFill/>
          <a:ln w="28575">
            <a:solidFill>
              <a:srgbClr val="00B05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13">
              <a:solidFill>
                <a:schemeClr val="bg1"/>
              </a:solidFill>
            </a:endParaRPr>
          </a:p>
        </p:txBody>
      </p:sp>
      <p:pic>
        <p:nvPicPr>
          <p:cNvPr id="169" name="그림 168">
            <a:extLst>
              <a:ext uri="{FF2B5EF4-FFF2-40B4-BE49-F238E27FC236}">
                <a16:creationId xmlns:a16="http://schemas.microsoft.com/office/drawing/2014/main" id="{9C7C414E-6C54-47E8-97FA-7B450A82DAAD}"/>
              </a:ext>
            </a:extLst>
          </p:cNvPr>
          <p:cNvPicPr>
            <a:picLocks noChangeAspect="1"/>
          </p:cNvPicPr>
          <p:nvPr/>
        </p:nvPicPr>
        <p:blipFill>
          <a:blip r:embed="rId9"/>
          <a:stretch>
            <a:fillRect/>
          </a:stretch>
        </p:blipFill>
        <p:spPr>
          <a:xfrm>
            <a:off x="6197702" y="2353999"/>
            <a:ext cx="418278" cy="405000"/>
          </a:xfrm>
          <a:prstGeom prst="rect">
            <a:avLst/>
          </a:prstGeom>
        </p:spPr>
      </p:pic>
      <p:pic>
        <p:nvPicPr>
          <p:cNvPr id="170" name="Picture 128">
            <a:extLst>
              <a:ext uri="{FF2B5EF4-FFF2-40B4-BE49-F238E27FC236}">
                <a16:creationId xmlns:a16="http://schemas.microsoft.com/office/drawing/2014/main" id="{C32142A0-05A8-41DA-9BCE-C68C7D0C1F5D}"/>
              </a:ext>
            </a:extLst>
          </p:cNvPr>
          <p:cNvPicPr>
            <a:picLocks noChangeAspect="1" noChangeArrowheads="1"/>
          </p:cNvPicPr>
          <p:nvPr/>
        </p:nvPicPr>
        <p:blipFill>
          <a:blip r:embed="rId12" cstate="screen">
            <a:extLst>
              <a:ext uri="{28A0092B-C50C-407E-A947-70E740481C1C}">
                <a14:useLocalDpi xmlns:a14="http://schemas.microsoft.com/office/drawing/2010/main" val="0"/>
              </a:ext>
            </a:extLst>
          </a:blip>
          <a:stretch>
            <a:fillRect/>
          </a:stretch>
        </p:blipFill>
        <p:spPr bwMode="auto">
          <a:xfrm>
            <a:off x="7218501" y="2358704"/>
            <a:ext cx="376786" cy="374199"/>
          </a:xfrm>
          <a:prstGeom prst="rect">
            <a:avLst/>
          </a:prstGeom>
          <a:noFill/>
          <a:extLst>
            <a:ext uri="{909E8E84-426E-40DD-AFC4-6F175D3DCCD1}">
              <a14:hiddenFill xmlns:a14="http://schemas.microsoft.com/office/drawing/2010/main">
                <a:solidFill>
                  <a:srgbClr val="FFFFFF"/>
                </a:solidFill>
              </a14:hiddenFill>
            </a:ext>
          </a:extLst>
        </p:spPr>
      </p:pic>
      <p:cxnSp>
        <p:nvCxnSpPr>
          <p:cNvPr id="171" name="직선 화살표 연결선 170">
            <a:extLst>
              <a:ext uri="{FF2B5EF4-FFF2-40B4-BE49-F238E27FC236}">
                <a16:creationId xmlns:a16="http://schemas.microsoft.com/office/drawing/2014/main" id="{47A72F00-5400-43D2-8BAB-0876BA775ACB}"/>
              </a:ext>
            </a:extLst>
          </p:cNvPr>
          <p:cNvCxnSpPr/>
          <p:nvPr/>
        </p:nvCxnSpPr>
        <p:spPr>
          <a:xfrm>
            <a:off x="6634028" y="2622971"/>
            <a:ext cx="530779" cy="0"/>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2" name="TextBox 171">
            <a:extLst>
              <a:ext uri="{FF2B5EF4-FFF2-40B4-BE49-F238E27FC236}">
                <a16:creationId xmlns:a16="http://schemas.microsoft.com/office/drawing/2014/main" id="{BF894CDA-8052-46CA-BF74-1084150449D9}"/>
              </a:ext>
            </a:extLst>
          </p:cNvPr>
          <p:cNvSpPr txBox="1"/>
          <p:nvPr/>
        </p:nvSpPr>
        <p:spPr>
          <a:xfrm>
            <a:off x="6615980" y="2609539"/>
            <a:ext cx="545097" cy="158402"/>
          </a:xfrm>
          <a:prstGeom prst="rect">
            <a:avLst/>
          </a:prstGeom>
          <a:noFill/>
        </p:spPr>
        <p:txBody>
          <a:bodyPr wrap="square" lIns="27000" tIns="27000" rIns="27000" bIns="27000" rtlCol="0" anchor="ctr" anchorCtr="0">
            <a:spAutoFit/>
          </a:bodyPr>
          <a:lstStyle/>
          <a:p>
            <a:pPr algn="ctr" latinLnBrk="0">
              <a:spcAft>
                <a:spcPts val="150"/>
              </a:spcAft>
            </a:pPr>
            <a:r>
              <a:rPr lang="en-US" altLang="ko-KR" sz="675" b="1" dirty="0">
                <a:solidFill>
                  <a:schemeClr val="bg1"/>
                </a:solidFill>
              </a:rPr>
              <a:t>Near CDP</a:t>
            </a:r>
            <a:endParaRPr lang="ko-KR" altLang="en-US" sz="675" b="1" dirty="0" err="1">
              <a:solidFill>
                <a:schemeClr val="bg1"/>
              </a:solidFill>
            </a:endParaRPr>
          </a:p>
        </p:txBody>
      </p:sp>
      <p:cxnSp>
        <p:nvCxnSpPr>
          <p:cNvPr id="173" name="직선 화살표 연결선 172">
            <a:extLst>
              <a:ext uri="{FF2B5EF4-FFF2-40B4-BE49-F238E27FC236}">
                <a16:creationId xmlns:a16="http://schemas.microsoft.com/office/drawing/2014/main" id="{5A82EEC6-E1ED-40AA-985C-EA58BE110565}"/>
              </a:ext>
            </a:extLst>
          </p:cNvPr>
          <p:cNvCxnSpPr/>
          <p:nvPr/>
        </p:nvCxnSpPr>
        <p:spPr>
          <a:xfrm>
            <a:off x="6556981" y="2364168"/>
            <a:ext cx="634448" cy="0"/>
          </a:xfrm>
          <a:prstGeom prst="straightConnector1">
            <a:avLst/>
          </a:prstGeom>
          <a:ln w="19050">
            <a:solidFill>
              <a:srgbClr val="00B336"/>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74" name="TextBox 173">
            <a:extLst>
              <a:ext uri="{FF2B5EF4-FFF2-40B4-BE49-F238E27FC236}">
                <a16:creationId xmlns:a16="http://schemas.microsoft.com/office/drawing/2014/main" id="{14928A89-A7BE-4407-A67A-DE2FE3FFEF47}"/>
              </a:ext>
            </a:extLst>
          </p:cNvPr>
          <p:cNvSpPr txBox="1"/>
          <p:nvPr/>
        </p:nvSpPr>
        <p:spPr>
          <a:xfrm>
            <a:off x="6615980" y="2184635"/>
            <a:ext cx="545097" cy="158402"/>
          </a:xfrm>
          <a:prstGeom prst="rect">
            <a:avLst/>
          </a:prstGeom>
          <a:noFill/>
        </p:spPr>
        <p:txBody>
          <a:bodyPr wrap="square" lIns="27000" tIns="27000" rIns="27000" bIns="27000" rtlCol="0" anchor="ctr" anchorCtr="0">
            <a:spAutoFit/>
          </a:bodyPr>
          <a:lstStyle/>
          <a:p>
            <a:pPr algn="ctr" latinLnBrk="0">
              <a:spcAft>
                <a:spcPts val="150"/>
              </a:spcAft>
            </a:pPr>
            <a:r>
              <a:rPr lang="en-US" altLang="ko-KR" sz="675" b="1" dirty="0">
                <a:solidFill>
                  <a:srgbClr val="FF0000"/>
                </a:solidFill>
              </a:rPr>
              <a:t>Failback</a:t>
            </a:r>
            <a:endParaRPr lang="ko-KR" altLang="en-US" sz="675" b="1" dirty="0" err="1">
              <a:solidFill>
                <a:srgbClr val="FF0000"/>
              </a:solidFill>
            </a:endParaRPr>
          </a:p>
        </p:txBody>
      </p:sp>
      <p:sp>
        <p:nvSpPr>
          <p:cNvPr id="175" name="TextBox 174">
            <a:extLst>
              <a:ext uri="{FF2B5EF4-FFF2-40B4-BE49-F238E27FC236}">
                <a16:creationId xmlns:a16="http://schemas.microsoft.com/office/drawing/2014/main" id="{24C2F786-9914-4DE5-8E61-286A904BEE4A}"/>
              </a:ext>
            </a:extLst>
          </p:cNvPr>
          <p:cNvSpPr txBox="1"/>
          <p:nvPr/>
        </p:nvSpPr>
        <p:spPr>
          <a:xfrm>
            <a:off x="6615980" y="2373694"/>
            <a:ext cx="545097" cy="158402"/>
          </a:xfrm>
          <a:prstGeom prst="rect">
            <a:avLst/>
          </a:prstGeom>
          <a:noFill/>
        </p:spPr>
        <p:txBody>
          <a:bodyPr wrap="square" lIns="27000" tIns="27000" rIns="27000" bIns="27000" rtlCol="0" anchor="ctr" anchorCtr="0">
            <a:spAutoFit/>
          </a:bodyPr>
          <a:lstStyle/>
          <a:p>
            <a:pPr algn="ctr" latinLnBrk="0">
              <a:spcAft>
                <a:spcPts val="150"/>
              </a:spcAft>
            </a:pPr>
            <a:r>
              <a:rPr lang="en-US" altLang="ko-KR" sz="675" b="1" dirty="0">
                <a:solidFill>
                  <a:srgbClr val="93EB20"/>
                </a:solidFill>
              </a:rPr>
              <a:t>Failover</a:t>
            </a:r>
            <a:endParaRPr lang="ko-KR" altLang="en-US" sz="675" b="1" dirty="0" err="1">
              <a:solidFill>
                <a:srgbClr val="93EB20"/>
              </a:solidFill>
            </a:endParaRPr>
          </a:p>
        </p:txBody>
      </p:sp>
      <p:sp>
        <p:nvSpPr>
          <p:cNvPr id="159" name="직사각형 158">
            <a:extLst>
              <a:ext uri="{FF2B5EF4-FFF2-40B4-BE49-F238E27FC236}">
                <a16:creationId xmlns:a16="http://schemas.microsoft.com/office/drawing/2014/main" id="{DD751D87-E29E-47AB-BE69-604B518828AC}"/>
              </a:ext>
            </a:extLst>
          </p:cNvPr>
          <p:cNvSpPr/>
          <p:nvPr/>
        </p:nvSpPr>
        <p:spPr>
          <a:xfrm>
            <a:off x="44246" y="4276597"/>
            <a:ext cx="9055509" cy="599676"/>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13">
              <a:solidFill>
                <a:schemeClr val="bg1"/>
              </a:solidFill>
            </a:endParaRPr>
          </a:p>
        </p:txBody>
      </p:sp>
    </p:spTree>
    <p:extLst>
      <p:ext uri="{BB962C8B-B14F-4D97-AF65-F5344CB8AC3E}">
        <p14:creationId xmlns:p14="http://schemas.microsoft.com/office/powerpoint/2010/main" val="2345357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4"/>
                                        </p:tgtEl>
                                        <p:attrNameLst>
                                          <p:attrName>style.visibility</p:attrName>
                                        </p:attrNameLst>
                                      </p:cBhvr>
                                      <p:to>
                                        <p:strVal val="visible"/>
                                      </p:to>
                                    </p:set>
                                  </p:childTnLst>
                                </p:cTn>
                              </p:par>
                              <p:par>
                                <p:cTn id="9" presetID="10" presetClass="entr" presetSubtype="0" fill="hold" nodeType="withEffect">
                                  <p:stCondLst>
                                    <p:cond delay="0"/>
                                  </p:stCondLst>
                                  <p:childTnLst>
                                    <p:set>
                                      <p:cBhvr>
                                        <p:cTn id="10" dur="1" fill="hold">
                                          <p:stCondLst>
                                            <p:cond delay="0"/>
                                          </p:stCondLst>
                                        </p:cTn>
                                        <p:tgtEl>
                                          <p:spTgt spid="136"/>
                                        </p:tgtEl>
                                        <p:attrNameLst>
                                          <p:attrName>style.visibility</p:attrName>
                                        </p:attrNameLst>
                                      </p:cBhvr>
                                      <p:to>
                                        <p:strVal val="visible"/>
                                      </p:to>
                                    </p:set>
                                    <p:animEffect transition="in" filter="fade">
                                      <p:cBhvr>
                                        <p:cTn id="11" dur="500"/>
                                        <p:tgtEl>
                                          <p:spTgt spid="136"/>
                                        </p:tgtEl>
                                      </p:cBhvr>
                                    </p:animEffect>
                                  </p:childTnLst>
                                </p:cTn>
                              </p:par>
                              <p:par>
                                <p:cTn id="12" presetID="1" presetClass="entr" presetSubtype="0" fill="hold" nodeType="withEffect">
                                  <p:stCondLst>
                                    <p:cond delay="0"/>
                                  </p:stCondLst>
                                  <p:childTnLst>
                                    <p:set>
                                      <p:cBhvr>
                                        <p:cTn id="13" dur="1" fill="hold">
                                          <p:stCondLst>
                                            <p:cond delay="0"/>
                                          </p:stCondLst>
                                        </p:cTn>
                                        <p:tgtEl>
                                          <p:spTgt spid="141"/>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143"/>
                                        </p:tgtEl>
                                        <p:attrNameLst>
                                          <p:attrName>style.visibility</p:attrName>
                                        </p:attrNameLst>
                                      </p:cBhvr>
                                      <p:to>
                                        <p:strVal val="visible"/>
                                      </p:to>
                                    </p:set>
                                  </p:childTnLst>
                                </p:cTn>
                              </p:par>
                            </p:childTnLst>
                          </p:cTn>
                        </p:par>
                        <p:par>
                          <p:cTn id="16" fill="hold">
                            <p:stCondLst>
                              <p:cond delay="500"/>
                            </p:stCondLst>
                            <p:childTnLst>
                              <p:par>
                                <p:cTn id="17" presetID="10" presetClass="entr" presetSubtype="0" fill="hold" nodeType="afterEffect">
                                  <p:stCondLst>
                                    <p:cond delay="0"/>
                                  </p:stCondLst>
                                  <p:childTnLst>
                                    <p:set>
                                      <p:cBhvr>
                                        <p:cTn id="18" dur="1" fill="hold">
                                          <p:stCondLst>
                                            <p:cond delay="0"/>
                                          </p:stCondLst>
                                        </p:cTn>
                                        <p:tgtEl>
                                          <p:spTgt spid="138"/>
                                        </p:tgtEl>
                                        <p:attrNameLst>
                                          <p:attrName>style.visibility</p:attrName>
                                        </p:attrNameLst>
                                      </p:cBhvr>
                                      <p:to>
                                        <p:strVal val="visible"/>
                                      </p:to>
                                    </p:set>
                                    <p:animEffect transition="in" filter="fade">
                                      <p:cBhvr>
                                        <p:cTn id="19" dur="500"/>
                                        <p:tgtEl>
                                          <p:spTgt spid="138"/>
                                        </p:tgtEl>
                                      </p:cBhvr>
                                    </p:animEffect>
                                  </p:childTnLst>
                                </p:cTn>
                              </p:par>
                              <p:par>
                                <p:cTn id="20" presetID="10" presetClass="entr" presetSubtype="0" fill="hold" nodeType="withEffect">
                                  <p:stCondLst>
                                    <p:cond delay="0"/>
                                  </p:stCondLst>
                                  <p:childTnLst>
                                    <p:set>
                                      <p:cBhvr>
                                        <p:cTn id="21" dur="1" fill="hold">
                                          <p:stCondLst>
                                            <p:cond delay="0"/>
                                          </p:stCondLst>
                                        </p:cTn>
                                        <p:tgtEl>
                                          <p:spTgt spid="142"/>
                                        </p:tgtEl>
                                        <p:attrNameLst>
                                          <p:attrName>style.visibility</p:attrName>
                                        </p:attrNameLst>
                                      </p:cBhvr>
                                      <p:to>
                                        <p:strVal val="visible"/>
                                      </p:to>
                                    </p:set>
                                    <p:animEffect transition="in" filter="fade">
                                      <p:cBhvr>
                                        <p:cTn id="22" dur="500"/>
                                        <p:tgtEl>
                                          <p:spTgt spid="142"/>
                                        </p:tgtEl>
                                      </p:cBhvr>
                                    </p:animEffect>
                                  </p:childTnLst>
                                </p:cTn>
                              </p:par>
                              <p:par>
                                <p:cTn id="23" presetID="10" presetClass="entr" presetSubtype="0" fill="hold" nodeType="withEffect">
                                  <p:stCondLst>
                                    <p:cond delay="0"/>
                                  </p:stCondLst>
                                  <p:childTnLst>
                                    <p:set>
                                      <p:cBhvr>
                                        <p:cTn id="24" dur="1" fill="hold">
                                          <p:stCondLst>
                                            <p:cond delay="0"/>
                                          </p:stCondLst>
                                        </p:cTn>
                                        <p:tgtEl>
                                          <p:spTgt spid="144"/>
                                        </p:tgtEl>
                                        <p:attrNameLst>
                                          <p:attrName>style.visibility</p:attrName>
                                        </p:attrNameLst>
                                      </p:cBhvr>
                                      <p:to>
                                        <p:strVal val="visible"/>
                                      </p:to>
                                    </p:set>
                                    <p:animEffect transition="in" filter="fade">
                                      <p:cBhvr>
                                        <p:cTn id="25" dur="500"/>
                                        <p:tgtEl>
                                          <p:spTgt spid="144"/>
                                        </p:tgtEl>
                                      </p:cBhvr>
                                    </p:animEffect>
                                  </p:childTnLst>
                                </p:cTn>
                              </p:par>
                              <p:par>
                                <p:cTn id="26" presetID="10" presetClass="entr" presetSubtype="0" fill="hold" nodeType="withEffect">
                                  <p:stCondLst>
                                    <p:cond delay="0"/>
                                  </p:stCondLst>
                                  <p:childTnLst>
                                    <p:set>
                                      <p:cBhvr>
                                        <p:cTn id="27" dur="1" fill="hold">
                                          <p:stCondLst>
                                            <p:cond delay="0"/>
                                          </p:stCondLst>
                                        </p:cTn>
                                        <p:tgtEl>
                                          <p:spTgt spid="145"/>
                                        </p:tgtEl>
                                        <p:attrNameLst>
                                          <p:attrName>style.visibility</p:attrName>
                                        </p:attrNameLst>
                                      </p:cBhvr>
                                      <p:to>
                                        <p:strVal val="visible"/>
                                      </p:to>
                                    </p:set>
                                    <p:animEffect transition="in" filter="fade">
                                      <p:cBhvr>
                                        <p:cTn id="28" dur="500"/>
                                        <p:tgtEl>
                                          <p:spTgt spid="145"/>
                                        </p:tgtEl>
                                      </p:cBhvr>
                                    </p:animEffect>
                                  </p:childTnLst>
                                </p:cTn>
                              </p:par>
                              <p:par>
                                <p:cTn id="29" presetID="10" presetClass="entr" presetSubtype="0" fill="hold" nodeType="withEffect">
                                  <p:stCondLst>
                                    <p:cond delay="0"/>
                                  </p:stCondLst>
                                  <p:childTnLst>
                                    <p:set>
                                      <p:cBhvr>
                                        <p:cTn id="30" dur="1" fill="hold">
                                          <p:stCondLst>
                                            <p:cond delay="0"/>
                                          </p:stCondLst>
                                        </p:cTn>
                                        <p:tgtEl>
                                          <p:spTgt spid="146"/>
                                        </p:tgtEl>
                                        <p:attrNameLst>
                                          <p:attrName>style.visibility</p:attrName>
                                        </p:attrNameLst>
                                      </p:cBhvr>
                                      <p:to>
                                        <p:strVal val="visible"/>
                                      </p:to>
                                    </p:set>
                                    <p:animEffect transition="in" filter="fade">
                                      <p:cBhvr>
                                        <p:cTn id="31" dur="500"/>
                                        <p:tgtEl>
                                          <p:spTgt spid="146"/>
                                        </p:tgtEl>
                                      </p:cBhvr>
                                    </p:animEffect>
                                  </p:childTnLst>
                                </p:cTn>
                              </p:par>
                            </p:childTnLst>
                          </p:cTn>
                        </p:par>
                        <p:par>
                          <p:cTn id="32" fill="hold">
                            <p:stCondLst>
                              <p:cond delay="1000"/>
                            </p:stCondLst>
                            <p:childTnLst>
                              <p:par>
                                <p:cTn id="33" presetID="10" presetClass="entr" presetSubtype="0" fill="hold" nodeType="afterEffect">
                                  <p:stCondLst>
                                    <p:cond delay="0"/>
                                  </p:stCondLst>
                                  <p:childTnLst>
                                    <p:set>
                                      <p:cBhvr>
                                        <p:cTn id="34" dur="1" fill="hold">
                                          <p:stCondLst>
                                            <p:cond delay="0"/>
                                          </p:stCondLst>
                                        </p:cTn>
                                        <p:tgtEl>
                                          <p:spTgt spid="139"/>
                                        </p:tgtEl>
                                        <p:attrNameLst>
                                          <p:attrName>style.visibility</p:attrName>
                                        </p:attrNameLst>
                                      </p:cBhvr>
                                      <p:to>
                                        <p:strVal val="visible"/>
                                      </p:to>
                                    </p:set>
                                    <p:animEffect transition="in" filter="fade">
                                      <p:cBhvr>
                                        <p:cTn id="35" dur="500"/>
                                        <p:tgtEl>
                                          <p:spTgt spid="139"/>
                                        </p:tgtEl>
                                      </p:cBhvr>
                                    </p:animEffect>
                                  </p:childTnLst>
                                </p:cTn>
                              </p:par>
                              <p:par>
                                <p:cTn id="36" presetID="10" presetClass="entr" presetSubtype="0" fill="hold" nodeType="withEffect">
                                  <p:stCondLst>
                                    <p:cond delay="0"/>
                                  </p:stCondLst>
                                  <p:childTnLst>
                                    <p:set>
                                      <p:cBhvr>
                                        <p:cTn id="37" dur="1" fill="hold">
                                          <p:stCondLst>
                                            <p:cond delay="0"/>
                                          </p:stCondLst>
                                        </p:cTn>
                                        <p:tgtEl>
                                          <p:spTgt spid="147"/>
                                        </p:tgtEl>
                                        <p:attrNameLst>
                                          <p:attrName>style.visibility</p:attrName>
                                        </p:attrNameLst>
                                      </p:cBhvr>
                                      <p:to>
                                        <p:strVal val="visible"/>
                                      </p:to>
                                    </p:set>
                                    <p:animEffect transition="in" filter="fade">
                                      <p:cBhvr>
                                        <p:cTn id="38" dur="500"/>
                                        <p:tgtEl>
                                          <p:spTgt spid="147"/>
                                        </p:tgtEl>
                                      </p:cBhvr>
                                    </p:animEffect>
                                  </p:childTnLst>
                                </p:cTn>
                              </p:par>
                              <p:par>
                                <p:cTn id="39" presetID="10" presetClass="entr" presetSubtype="0" fill="hold" nodeType="withEffect">
                                  <p:stCondLst>
                                    <p:cond delay="0"/>
                                  </p:stCondLst>
                                  <p:childTnLst>
                                    <p:set>
                                      <p:cBhvr>
                                        <p:cTn id="40" dur="1" fill="hold">
                                          <p:stCondLst>
                                            <p:cond delay="0"/>
                                          </p:stCondLst>
                                        </p:cTn>
                                        <p:tgtEl>
                                          <p:spTgt spid="150"/>
                                        </p:tgtEl>
                                        <p:attrNameLst>
                                          <p:attrName>style.visibility</p:attrName>
                                        </p:attrNameLst>
                                      </p:cBhvr>
                                      <p:to>
                                        <p:strVal val="visible"/>
                                      </p:to>
                                    </p:set>
                                    <p:animEffect transition="in" filter="fade">
                                      <p:cBhvr>
                                        <p:cTn id="41" dur="500"/>
                                        <p:tgtEl>
                                          <p:spTgt spid="150"/>
                                        </p:tgtEl>
                                      </p:cBhvr>
                                    </p:animEffect>
                                  </p:childTnLst>
                                </p:cTn>
                              </p:par>
                              <p:par>
                                <p:cTn id="42" presetID="10" presetClass="entr" presetSubtype="0" fill="hold" nodeType="withEffect">
                                  <p:stCondLst>
                                    <p:cond delay="0"/>
                                  </p:stCondLst>
                                  <p:childTnLst>
                                    <p:set>
                                      <p:cBhvr>
                                        <p:cTn id="43" dur="1" fill="hold">
                                          <p:stCondLst>
                                            <p:cond delay="0"/>
                                          </p:stCondLst>
                                        </p:cTn>
                                        <p:tgtEl>
                                          <p:spTgt spid="151"/>
                                        </p:tgtEl>
                                        <p:attrNameLst>
                                          <p:attrName>style.visibility</p:attrName>
                                        </p:attrNameLst>
                                      </p:cBhvr>
                                      <p:to>
                                        <p:strVal val="visible"/>
                                      </p:to>
                                    </p:set>
                                    <p:animEffect transition="in" filter="fade">
                                      <p:cBhvr>
                                        <p:cTn id="44" dur="500"/>
                                        <p:tgtEl>
                                          <p:spTgt spid="151"/>
                                        </p:tgtEl>
                                      </p:cBhvr>
                                    </p:animEffect>
                                  </p:childTnLst>
                                </p:cTn>
                              </p:par>
                              <p:par>
                                <p:cTn id="45" presetID="10" presetClass="entr" presetSubtype="0" fill="hold" nodeType="withEffect">
                                  <p:stCondLst>
                                    <p:cond delay="0"/>
                                  </p:stCondLst>
                                  <p:childTnLst>
                                    <p:set>
                                      <p:cBhvr>
                                        <p:cTn id="46" dur="1" fill="hold">
                                          <p:stCondLst>
                                            <p:cond delay="0"/>
                                          </p:stCondLst>
                                        </p:cTn>
                                        <p:tgtEl>
                                          <p:spTgt spid="152"/>
                                        </p:tgtEl>
                                        <p:attrNameLst>
                                          <p:attrName>style.visibility</p:attrName>
                                        </p:attrNameLst>
                                      </p:cBhvr>
                                      <p:to>
                                        <p:strVal val="visible"/>
                                      </p:to>
                                    </p:set>
                                    <p:animEffect transition="in" filter="fade">
                                      <p:cBhvr>
                                        <p:cTn id="47" dur="500"/>
                                        <p:tgtEl>
                                          <p:spTgt spid="152"/>
                                        </p:tgtEl>
                                      </p:cBhvr>
                                    </p:animEffect>
                                  </p:childTnLst>
                                </p:cTn>
                              </p:par>
                            </p:childTnLst>
                          </p:cTn>
                        </p:par>
                        <p:par>
                          <p:cTn id="48" fill="hold">
                            <p:stCondLst>
                              <p:cond delay="1500"/>
                            </p:stCondLst>
                            <p:childTnLst>
                              <p:par>
                                <p:cTn id="49" presetID="10" presetClass="entr" presetSubtype="0" fill="hold" nodeType="afterEffect">
                                  <p:stCondLst>
                                    <p:cond delay="0"/>
                                  </p:stCondLst>
                                  <p:childTnLst>
                                    <p:set>
                                      <p:cBhvr>
                                        <p:cTn id="50" dur="1" fill="hold">
                                          <p:stCondLst>
                                            <p:cond delay="0"/>
                                          </p:stCondLst>
                                        </p:cTn>
                                        <p:tgtEl>
                                          <p:spTgt spid="137"/>
                                        </p:tgtEl>
                                        <p:attrNameLst>
                                          <p:attrName>style.visibility</p:attrName>
                                        </p:attrNameLst>
                                      </p:cBhvr>
                                      <p:to>
                                        <p:strVal val="visible"/>
                                      </p:to>
                                    </p:set>
                                    <p:animEffect transition="in" filter="fade">
                                      <p:cBhvr>
                                        <p:cTn id="51" dur="500"/>
                                        <p:tgtEl>
                                          <p:spTgt spid="137"/>
                                        </p:tgtEl>
                                      </p:cBhvr>
                                    </p:animEffect>
                                  </p:childTnLst>
                                </p:cTn>
                              </p:par>
                              <p:par>
                                <p:cTn id="52" presetID="10" presetClass="entr" presetSubtype="0" fill="hold" nodeType="withEffect">
                                  <p:stCondLst>
                                    <p:cond delay="0"/>
                                  </p:stCondLst>
                                  <p:childTnLst>
                                    <p:set>
                                      <p:cBhvr>
                                        <p:cTn id="53" dur="1" fill="hold">
                                          <p:stCondLst>
                                            <p:cond delay="0"/>
                                          </p:stCondLst>
                                        </p:cTn>
                                        <p:tgtEl>
                                          <p:spTgt spid="164"/>
                                        </p:tgtEl>
                                        <p:attrNameLst>
                                          <p:attrName>style.visibility</p:attrName>
                                        </p:attrNameLst>
                                      </p:cBhvr>
                                      <p:to>
                                        <p:strVal val="visible"/>
                                      </p:to>
                                    </p:set>
                                    <p:animEffect transition="in" filter="fade">
                                      <p:cBhvr>
                                        <p:cTn id="54" dur="500"/>
                                        <p:tgtEl>
                                          <p:spTgt spid="164"/>
                                        </p:tgtEl>
                                      </p:cBhvr>
                                    </p:animEffect>
                                  </p:childTnLst>
                                </p:cTn>
                              </p:par>
                              <p:par>
                                <p:cTn id="55" presetID="10" presetClass="entr" presetSubtype="0" fill="hold" nodeType="withEffect">
                                  <p:stCondLst>
                                    <p:cond delay="0"/>
                                  </p:stCondLst>
                                  <p:childTnLst>
                                    <p:set>
                                      <p:cBhvr>
                                        <p:cTn id="56" dur="1" fill="hold">
                                          <p:stCondLst>
                                            <p:cond delay="0"/>
                                          </p:stCondLst>
                                        </p:cTn>
                                        <p:tgtEl>
                                          <p:spTgt spid="165"/>
                                        </p:tgtEl>
                                        <p:attrNameLst>
                                          <p:attrName>style.visibility</p:attrName>
                                        </p:attrNameLst>
                                      </p:cBhvr>
                                      <p:to>
                                        <p:strVal val="visible"/>
                                      </p:to>
                                    </p:set>
                                    <p:animEffect transition="in" filter="fade">
                                      <p:cBhvr>
                                        <p:cTn id="57" dur="500"/>
                                        <p:tgtEl>
                                          <p:spTgt spid="165"/>
                                        </p:tgtEl>
                                      </p:cBhvr>
                                    </p:animEffect>
                                  </p:childTnLst>
                                </p:cTn>
                              </p:par>
                              <p:par>
                                <p:cTn id="58" presetID="10" presetClass="entr" presetSubtype="0" fill="hold" nodeType="withEffect">
                                  <p:stCondLst>
                                    <p:cond delay="0"/>
                                  </p:stCondLst>
                                  <p:childTnLst>
                                    <p:set>
                                      <p:cBhvr>
                                        <p:cTn id="59" dur="1" fill="hold">
                                          <p:stCondLst>
                                            <p:cond delay="0"/>
                                          </p:stCondLst>
                                        </p:cTn>
                                        <p:tgtEl>
                                          <p:spTgt spid="166"/>
                                        </p:tgtEl>
                                        <p:attrNameLst>
                                          <p:attrName>style.visibility</p:attrName>
                                        </p:attrNameLst>
                                      </p:cBhvr>
                                      <p:to>
                                        <p:strVal val="visible"/>
                                      </p:to>
                                    </p:set>
                                    <p:animEffect transition="in" filter="fade">
                                      <p:cBhvr>
                                        <p:cTn id="60" dur="500"/>
                                        <p:tgtEl>
                                          <p:spTgt spid="166"/>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167"/>
                                        </p:tgtEl>
                                        <p:attrNameLst>
                                          <p:attrName>style.visibility</p:attrName>
                                        </p:attrNameLst>
                                      </p:cBhvr>
                                      <p:to>
                                        <p:strVal val="visible"/>
                                      </p:to>
                                    </p:set>
                                    <p:animEffect transition="in" filter="fade">
                                      <p:cBhvr>
                                        <p:cTn id="63" dur="500"/>
                                        <p:tgtEl>
                                          <p:spTgt spid="167"/>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168"/>
                                        </p:tgtEl>
                                        <p:attrNameLst>
                                          <p:attrName>style.visibility</p:attrName>
                                        </p:attrNameLst>
                                      </p:cBhvr>
                                      <p:to>
                                        <p:strVal val="visible"/>
                                      </p:to>
                                    </p:set>
                                    <p:animEffect transition="in" filter="fade">
                                      <p:cBhvr>
                                        <p:cTn id="66" dur="500"/>
                                        <p:tgtEl>
                                          <p:spTgt spid="168"/>
                                        </p:tgtEl>
                                      </p:cBhvr>
                                    </p:animEffect>
                                  </p:childTnLst>
                                </p:cTn>
                              </p:par>
                            </p:childTnLst>
                          </p:cTn>
                        </p:par>
                        <p:par>
                          <p:cTn id="67" fill="hold">
                            <p:stCondLst>
                              <p:cond delay="2000"/>
                            </p:stCondLst>
                            <p:childTnLst>
                              <p:par>
                                <p:cTn id="68" presetID="10" presetClass="entr" presetSubtype="0" fill="hold" nodeType="afterEffect">
                                  <p:stCondLst>
                                    <p:cond delay="0"/>
                                  </p:stCondLst>
                                  <p:childTnLst>
                                    <p:set>
                                      <p:cBhvr>
                                        <p:cTn id="69" dur="1" fill="hold">
                                          <p:stCondLst>
                                            <p:cond delay="0"/>
                                          </p:stCondLst>
                                        </p:cTn>
                                        <p:tgtEl>
                                          <p:spTgt spid="140"/>
                                        </p:tgtEl>
                                        <p:attrNameLst>
                                          <p:attrName>style.visibility</p:attrName>
                                        </p:attrNameLst>
                                      </p:cBhvr>
                                      <p:to>
                                        <p:strVal val="visible"/>
                                      </p:to>
                                    </p:set>
                                    <p:animEffect transition="in" filter="fade">
                                      <p:cBhvr>
                                        <p:cTn id="70" dur="500"/>
                                        <p:tgtEl>
                                          <p:spTgt spid="140"/>
                                        </p:tgtEl>
                                      </p:cBhvr>
                                    </p:animEffect>
                                  </p:childTnLst>
                                </p:cTn>
                              </p:par>
                              <p:par>
                                <p:cTn id="71" presetID="10" presetClass="entr" presetSubtype="0" fill="hold" nodeType="withEffect">
                                  <p:stCondLst>
                                    <p:cond delay="0"/>
                                  </p:stCondLst>
                                  <p:childTnLst>
                                    <p:set>
                                      <p:cBhvr>
                                        <p:cTn id="72" dur="1" fill="hold">
                                          <p:stCondLst>
                                            <p:cond delay="0"/>
                                          </p:stCondLst>
                                        </p:cTn>
                                        <p:tgtEl>
                                          <p:spTgt spid="153"/>
                                        </p:tgtEl>
                                        <p:attrNameLst>
                                          <p:attrName>style.visibility</p:attrName>
                                        </p:attrNameLst>
                                      </p:cBhvr>
                                      <p:to>
                                        <p:strVal val="visible"/>
                                      </p:to>
                                    </p:set>
                                    <p:animEffect transition="in" filter="fade">
                                      <p:cBhvr>
                                        <p:cTn id="73" dur="500"/>
                                        <p:tgtEl>
                                          <p:spTgt spid="153"/>
                                        </p:tgtEl>
                                      </p:cBhvr>
                                    </p:animEffect>
                                  </p:childTnLst>
                                </p:cTn>
                              </p:par>
                              <p:par>
                                <p:cTn id="74" presetID="10" presetClass="entr" presetSubtype="0" fill="hold" nodeType="withEffect">
                                  <p:stCondLst>
                                    <p:cond delay="0"/>
                                  </p:stCondLst>
                                  <p:childTnLst>
                                    <p:set>
                                      <p:cBhvr>
                                        <p:cTn id="75" dur="1" fill="hold">
                                          <p:stCondLst>
                                            <p:cond delay="0"/>
                                          </p:stCondLst>
                                        </p:cTn>
                                        <p:tgtEl>
                                          <p:spTgt spid="169"/>
                                        </p:tgtEl>
                                        <p:attrNameLst>
                                          <p:attrName>style.visibility</p:attrName>
                                        </p:attrNameLst>
                                      </p:cBhvr>
                                      <p:to>
                                        <p:strVal val="visible"/>
                                      </p:to>
                                    </p:set>
                                    <p:animEffect transition="in" filter="fade">
                                      <p:cBhvr>
                                        <p:cTn id="76" dur="500"/>
                                        <p:tgtEl>
                                          <p:spTgt spid="169"/>
                                        </p:tgtEl>
                                      </p:cBhvr>
                                    </p:animEffect>
                                  </p:childTnLst>
                                </p:cTn>
                              </p:par>
                              <p:par>
                                <p:cTn id="77" presetID="10" presetClass="entr" presetSubtype="0" fill="hold" nodeType="withEffect">
                                  <p:stCondLst>
                                    <p:cond delay="0"/>
                                  </p:stCondLst>
                                  <p:childTnLst>
                                    <p:set>
                                      <p:cBhvr>
                                        <p:cTn id="78" dur="1" fill="hold">
                                          <p:stCondLst>
                                            <p:cond delay="0"/>
                                          </p:stCondLst>
                                        </p:cTn>
                                        <p:tgtEl>
                                          <p:spTgt spid="170"/>
                                        </p:tgtEl>
                                        <p:attrNameLst>
                                          <p:attrName>style.visibility</p:attrName>
                                        </p:attrNameLst>
                                      </p:cBhvr>
                                      <p:to>
                                        <p:strVal val="visible"/>
                                      </p:to>
                                    </p:set>
                                    <p:animEffect transition="in" filter="fade">
                                      <p:cBhvr>
                                        <p:cTn id="79" dur="500"/>
                                        <p:tgtEl>
                                          <p:spTgt spid="170"/>
                                        </p:tgtEl>
                                      </p:cBhvr>
                                    </p:animEffect>
                                  </p:childTnLst>
                                </p:cTn>
                              </p:par>
                              <p:par>
                                <p:cTn id="80" presetID="10" presetClass="entr" presetSubtype="0" fill="hold" nodeType="withEffect">
                                  <p:stCondLst>
                                    <p:cond delay="0"/>
                                  </p:stCondLst>
                                  <p:childTnLst>
                                    <p:set>
                                      <p:cBhvr>
                                        <p:cTn id="81" dur="1" fill="hold">
                                          <p:stCondLst>
                                            <p:cond delay="0"/>
                                          </p:stCondLst>
                                        </p:cTn>
                                        <p:tgtEl>
                                          <p:spTgt spid="171"/>
                                        </p:tgtEl>
                                        <p:attrNameLst>
                                          <p:attrName>style.visibility</p:attrName>
                                        </p:attrNameLst>
                                      </p:cBhvr>
                                      <p:to>
                                        <p:strVal val="visible"/>
                                      </p:to>
                                    </p:set>
                                    <p:animEffect transition="in" filter="fade">
                                      <p:cBhvr>
                                        <p:cTn id="82" dur="500"/>
                                        <p:tgtEl>
                                          <p:spTgt spid="171"/>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172"/>
                                        </p:tgtEl>
                                        <p:attrNameLst>
                                          <p:attrName>style.visibility</p:attrName>
                                        </p:attrNameLst>
                                      </p:cBhvr>
                                      <p:to>
                                        <p:strVal val="visible"/>
                                      </p:to>
                                    </p:set>
                                    <p:animEffect transition="in" filter="fade">
                                      <p:cBhvr>
                                        <p:cTn id="85" dur="500"/>
                                        <p:tgtEl>
                                          <p:spTgt spid="172"/>
                                        </p:tgtEl>
                                      </p:cBhvr>
                                    </p:animEffect>
                                  </p:childTnLst>
                                </p:cTn>
                              </p:par>
                              <p:par>
                                <p:cTn id="86" presetID="10" presetClass="entr" presetSubtype="0" fill="hold" nodeType="withEffect">
                                  <p:stCondLst>
                                    <p:cond delay="0"/>
                                  </p:stCondLst>
                                  <p:childTnLst>
                                    <p:set>
                                      <p:cBhvr>
                                        <p:cTn id="87" dur="1" fill="hold">
                                          <p:stCondLst>
                                            <p:cond delay="0"/>
                                          </p:stCondLst>
                                        </p:cTn>
                                        <p:tgtEl>
                                          <p:spTgt spid="173"/>
                                        </p:tgtEl>
                                        <p:attrNameLst>
                                          <p:attrName>style.visibility</p:attrName>
                                        </p:attrNameLst>
                                      </p:cBhvr>
                                      <p:to>
                                        <p:strVal val="visible"/>
                                      </p:to>
                                    </p:set>
                                    <p:animEffect transition="in" filter="fade">
                                      <p:cBhvr>
                                        <p:cTn id="88" dur="500"/>
                                        <p:tgtEl>
                                          <p:spTgt spid="173"/>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174"/>
                                        </p:tgtEl>
                                        <p:attrNameLst>
                                          <p:attrName>style.visibility</p:attrName>
                                        </p:attrNameLst>
                                      </p:cBhvr>
                                      <p:to>
                                        <p:strVal val="visible"/>
                                      </p:to>
                                    </p:set>
                                    <p:animEffect transition="in" filter="fade">
                                      <p:cBhvr>
                                        <p:cTn id="91" dur="500"/>
                                        <p:tgtEl>
                                          <p:spTgt spid="174"/>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175"/>
                                        </p:tgtEl>
                                        <p:attrNameLst>
                                          <p:attrName>style.visibility</p:attrName>
                                        </p:attrNameLst>
                                      </p:cBhvr>
                                      <p:to>
                                        <p:strVal val="visible"/>
                                      </p:to>
                                    </p:set>
                                    <p:animEffect transition="in" filter="fade">
                                      <p:cBhvr>
                                        <p:cTn id="94" dur="500"/>
                                        <p:tgtEl>
                                          <p:spTgt spid="175"/>
                                        </p:tgtEl>
                                      </p:cBhvr>
                                    </p:animEffect>
                                  </p:childTnLst>
                                </p:cTn>
                              </p:par>
                            </p:childTnLst>
                          </p:cTn>
                        </p:par>
                        <p:par>
                          <p:cTn id="95" fill="hold">
                            <p:stCondLst>
                              <p:cond delay="2500"/>
                            </p:stCondLst>
                            <p:childTnLst>
                              <p:par>
                                <p:cTn id="96" presetID="10" presetClass="entr" presetSubtype="0" fill="hold" nodeType="afterEffect">
                                  <p:stCondLst>
                                    <p:cond delay="0"/>
                                  </p:stCondLst>
                                  <p:childTnLst>
                                    <p:set>
                                      <p:cBhvr>
                                        <p:cTn id="97" dur="1" fill="hold">
                                          <p:stCondLst>
                                            <p:cond delay="0"/>
                                          </p:stCondLst>
                                        </p:cTn>
                                        <p:tgtEl>
                                          <p:spTgt spid="154"/>
                                        </p:tgtEl>
                                        <p:attrNameLst>
                                          <p:attrName>style.visibility</p:attrName>
                                        </p:attrNameLst>
                                      </p:cBhvr>
                                      <p:to>
                                        <p:strVal val="visible"/>
                                      </p:to>
                                    </p:set>
                                    <p:animEffect transition="in" filter="fade">
                                      <p:cBhvr>
                                        <p:cTn id="98" dur="500"/>
                                        <p:tgtEl>
                                          <p:spTgt spid="154"/>
                                        </p:tgtEl>
                                      </p:cBhvr>
                                    </p:animEffect>
                                  </p:childTnLst>
                                </p:cTn>
                              </p:par>
                              <p:par>
                                <p:cTn id="99" presetID="10" presetClass="entr" presetSubtype="0" fill="hold" nodeType="withEffect">
                                  <p:stCondLst>
                                    <p:cond delay="0"/>
                                  </p:stCondLst>
                                  <p:childTnLst>
                                    <p:set>
                                      <p:cBhvr>
                                        <p:cTn id="100" dur="1" fill="hold">
                                          <p:stCondLst>
                                            <p:cond delay="0"/>
                                          </p:stCondLst>
                                        </p:cTn>
                                        <p:tgtEl>
                                          <p:spTgt spid="155"/>
                                        </p:tgtEl>
                                        <p:attrNameLst>
                                          <p:attrName>style.visibility</p:attrName>
                                        </p:attrNameLst>
                                      </p:cBhvr>
                                      <p:to>
                                        <p:strVal val="visible"/>
                                      </p:to>
                                    </p:set>
                                    <p:animEffect transition="in" filter="fade">
                                      <p:cBhvr>
                                        <p:cTn id="101" dur="500"/>
                                        <p:tgtEl>
                                          <p:spTgt spid="155"/>
                                        </p:tgtEl>
                                      </p:cBhvr>
                                    </p:animEffect>
                                  </p:childTnLst>
                                </p:cTn>
                              </p:par>
                              <p:par>
                                <p:cTn id="102" presetID="10" presetClass="entr" presetSubtype="0" fill="hold" nodeType="withEffect">
                                  <p:stCondLst>
                                    <p:cond delay="0"/>
                                  </p:stCondLst>
                                  <p:childTnLst>
                                    <p:set>
                                      <p:cBhvr>
                                        <p:cTn id="103" dur="1" fill="hold">
                                          <p:stCondLst>
                                            <p:cond delay="0"/>
                                          </p:stCondLst>
                                        </p:cTn>
                                        <p:tgtEl>
                                          <p:spTgt spid="156"/>
                                        </p:tgtEl>
                                        <p:attrNameLst>
                                          <p:attrName>style.visibility</p:attrName>
                                        </p:attrNameLst>
                                      </p:cBhvr>
                                      <p:to>
                                        <p:strVal val="visible"/>
                                      </p:to>
                                    </p:set>
                                    <p:animEffect transition="in" filter="fade">
                                      <p:cBhvr>
                                        <p:cTn id="104" dur="500"/>
                                        <p:tgtEl>
                                          <p:spTgt spid="156"/>
                                        </p:tgtEl>
                                      </p:cBhvr>
                                    </p:animEffect>
                                  </p:childTnLst>
                                </p:cTn>
                              </p:par>
                              <p:par>
                                <p:cTn id="105" presetID="10" presetClass="entr" presetSubtype="0" fill="hold" nodeType="withEffect">
                                  <p:stCondLst>
                                    <p:cond delay="0"/>
                                  </p:stCondLst>
                                  <p:childTnLst>
                                    <p:set>
                                      <p:cBhvr>
                                        <p:cTn id="106" dur="1" fill="hold">
                                          <p:stCondLst>
                                            <p:cond delay="0"/>
                                          </p:stCondLst>
                                        </p:cTn>
                                        <p:tgtEl>
                                          <p:spTgt spid="157"/>
                                        </p:tgtEl>
                                        <p:attrNameLst>
                                          <p:attrName>style.visibility</p:attrName>
                                        </p:attrNameLst>
                                      </p:cBhvr>
                                      <p:to>
                                        <p:strVal val="visible"/>
                                      </p:to>
                                    </p:set>
                                    <p:animEffect transition="in" filter="fade">
                                      <p:cBhvr>
                                        <p:cTn id="107" dur="500"/>
                                        <p:tgtEl>
                                          <p:spTgt spid="1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7" grpId="0"/>
      <p:bldP spid="168" grpId="0" animBg="1"/>
      <p:bldP spid="172" grpId="0"/>
      <p:bldP spid="174" grpId="0"/>
      <p:bldP spid="175"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9DD5F7-D388-4638-87C6-5E65CC54D2C7}"/>
              </a:ext>
            </a:extLst>
          </p:cNvPr>
          <p:cNvSpPr>
            <a:spLocks noGrp="1"/>
          </p:cNvSpPr>
          <p:nvPr>
            <p:ph type="title"/>
          </p:nvPr>
        </p:nvSpPr>
        <p:spPr/>
        <p:txBody>
          <a:bodyPr/>
          <a:lstStyle/>
          <a:p>
            <a:r>
              <a:rPr lang="en-US" sz="3600"/>
              <a:t>Veeam Explorers</a:t>
            </a:r>
            <a:endParaRPr lang="en-NL" sz="3600"/>
          </a:p>
        </p:txBody>
      </p:sp>
      <p:sp>
        <p:nvSpPr>
          <p:cNvPr id="4" name="Rectangle 3">
            <a:extLst>
              <a:ext uri="{FF2B5EF4-FFF2-40B4-BE49-F238E27FC236}">
                <a16:creationId xmlns:a16="http://schemas.microsoft.com/office/drawing/2014/main" id="{13AD118D-2B02-4365-B6CA-34D5C6B5AA56}"/>
              </a:ext>
            </a:extLst>
          </p:cNvPr>
          <p:cNvSpPr/>
          <p:nvPr/>
        </p:nvSpPr>
        <p:spPr bwMode="auto">
          <a:xfrm>
            <a:off x="389095" y="3419124"/>
            <a:ext cx="3644819" cy="846606"/>
          </a:xfrm>
          <a:prstGeom prst="rect">
            <a:avLst/>
          </a:prstGeom>
          <a:solidFill>
            <a:srgbClr val="003738"/>
          </a:solidFill>
          <a:ln w="12700">
            <a:solidFill>
              <a:srgbClr val="93EB2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34290" rIns="34290" bIns="68580" numCol="1" spcCol="0" rtlCol="0" fromWordArt="0" anchor="ctr" anchorCtr="0" forceAA="0" compatLnSpc="1">
            <a:prstTxWarp prst="textNoShape">
              <a:avLst/>
            </a:prstTxWarp>
            <a:noAutofit/>
          </a:bodyPr>
          <a:lstStyle/>
          <a:p>
            <a:pPr algn="ctr" defTabSz="685574" fontAlgn="base">
              <a:spcBef>
                <a:spcPct val="0"/>
              </a:spcBef>
              <a:spcAft>
                <a:spcPct val="0"/>
              </a:spcAft>
              <a:defRPr/>
            </a:pPr>
            <a:endParaRPr lang="ru-RU" sz="1013">
              <a:solidFill>
                <a:schemeClr val="bg1"/>
              </a:solidFill>
              <a:latin typeface="Tahoma"/>
              <a:ea typeface="Tahoma" panose="020B0604030504040204" pitchFamily="34" charset="0"/>
              <a:cs typeface="Tahoma" panose="020B0604030504040204" pitchFamily="34" charset="0"/>
            </a:endParaRPr>
          </a:p>
        </p:txBody>
      </p:sp>
      <p:sp>
        <p:nvSpPr>
          <p:cNvPr id="5" name="Rectangle 4">
            <a:extLst>
              <a:ext uri="{FF2B5EF4-FFF2-40B4-BE49-F238E27FC236}">
                <a16:creationId xmlns:a16="http://schemas.microsoft.com/office/drawing/2014/main" id="{5D337942-2EA3-428B-8579-13B93E7AAC9D}"/>
              </a:ext>
            </a:extLst>
          </p:cNvPr>
          <p:cNvSpPr/>
          <p:nvPr/>
        </p:nvSpPr>
        <p:spPr bwMode="auto">
          <a:xfrm>
            <a:off x="389095" y="2363979"/>
            <a:ext cx="3644819" cy="846606"/>
          </a:xfrm>
          <a:prstGeom prst="rect">
            <a:avLst/>
          </a:prstGeom>
          <a:solidFill>
            <a:srgbClr val="003738"/>
          </a:solidFill>
          <a:ln w="12700">
            <a:solidFill>
              <a:srgbClr val="93EB2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34290" rIns="34290" bIns="68580" numCol="1" spcCol="0" rtlCol="0" fromWordArt="0" anchor="ctr" anchorCtr="0" forceAA="0" compatLnSpc="1">
            <a:prstTxWarp prst="textNoShape">
              <a:avLst/>
            </a:prstTxWarp>
            <a:noAutofit/>
          </a:bodyPr>
          <a:lstStyle/>
          <a:p>
            <a:pPr algn="ctr" defTabSz="685574" fontAlgn="base">
              <a:spcBef>
                <a:spcPct val="0"/>
              </a:spcBef>
              <a:spcAft>
                <a:spcPct val="0"/>
              </a:spcAft>
              <a:defRPr/>
            </a:pPr>
            <a:endParaRPr lang="ru-RU" sz="1013">
              <a:solidFill>
                <a:schemeClr val="bg1"/>
              </a:solidFill>
              <a:latin typeface="Tahoma"/>
              <a:ea typeface="Tahoma" panose="020B0604030504040204" pitchFamily="34" charset="0"/>
              <a:cs typeface="Tahoma" panose="020B0604030504040204" pitchFamily="34" charset="0"/>
            </a:endParaRPr>
          </a:p>
        </p:txBody>
      </p:sp>
      <p:sp>
        <p:nvSpPr>
          <p:cNvPr id="6" name="Rectangle 5">
            <a:extLst>
              <a:ext uri="{FF2B5EF4-FFF2-40B4-BE49-F238E27FC236}">
                <a16:creationId xmlns:a16="http://schemas.microsoft.com/office/drawing/2014/main" id="{3D5CA6D2-2266-4AB3-BE4D-202F6CA5D840}"/>
              </a:ext>
            </a:extLst>
          </p:cNvPr>
          <p:cNvSpPr/>
          <p:nvPr/>
        </p:nvSpPr>
        <p:spPr bwMode="auto">
          <a:xfrm>
            <a:off x="389095" y="1308835"/>
            <a:ext cx="3644819" cy="846606"/>
          </a:xfrm>
          <a:prstGeom prst="rect">
            <a:avLst/>
          </a:prstGeom>
          <a:solidFill>
            <a:srgbClr val="003738"/>
          </a:solidFill>
          <a:ln w="12700">
            <a:solidFill>
              <a:srgbClr val="93EB2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34290" rIns="34290" bIns="68580" numCol="1" spcCol="0" rtlCol="0" fromWordArt="0" anchor="ctr" anchorCtr="0" forceAA="0" compatLnSpc="1">
            <a:prstTxWarp prst="textNoShape">
              <a:avLst/>
            </a:prstTxWarp>
            <a:noAutofit/>
          </a:bodyPr>
          <a:lstStyle/>
          <a:p>
            <a:pPr algn="ctr" defTabSz="685574" fontAlgn="base">
              <a:spcBef>
                <a:spcPct val="0"/>
              </a:spcBef>
              <a:spcAft>
                <a:spcPct val="0"/>
              </a:spcAft>
              <a:defRPr/>
            </a:pPr>
            <a:endParaRPr lang="ru-RU" sz="1013">
              <a:solidFill>
                <a:schemeClr val="bg1"/>
              </a:solidFill>
              <a:latin typeface="Tahoma"/>
              <a:ea typeface="Tahoma" panose="020B0604030504040204" pitchFamily="34" charset="0"/>
              <a:cs typeface="Tahoma" panose="020B0604030504040204" pitchFamily="34" charset="0"/>
            </a:endParaRPr>
          </a:p>
        </p:txBody>
      </p:sp>
      <p:sp>
        <p:nvSpPr>
          <p:cNvPr id="7" name="TextBox 6">
            <a:extLst>
              <a:ext uri="{FF2B5EF4-FFF2-40B4-BE49-F238E27FC236}">
                <a16:creationId xmlns:a16="http://schemas.microsoft.com/office/drawing/2014/main" id="{CA017F16-728A-4A4E-82E6-28831A8501E2}"/>
              </a:ext>
            </a:extLst>
          </p:cNvPr>
          <p:cNvSpPr txBox="1"/>
          <p:nvPr/>
        </p:nvSpPr>
        <p:spPr>
          <a:xfrm>
            <a:off x="1130011" y="1530095"/>
            <a:ext cx="1193739" cy="404085"/>
          </a:xfrm>
          <a:prstGeom prst="rect">
            <a:avLst/>
          </a:prstGeom>
        </p:spPr>
        <p:txBody>
          <a:bodyPr wrap="square" rtlCol="0" anchor="ctr">
            <a:spAutoFit/>
          </a:bodyPr>
          <a:lstStyle/>
          <a:p>
            <a:pPr defTabSz="514350">
              <a:defRPr/>
            </a:pPr>
            <a:r>
              <a:rPr lang="en-US" sz="1013">
                <a:solidFill>
                  <a:schemeClr val="bg1"/>
                </a:solidFill>
                <a:latin typeface="Tahoma"/>
              </a:rPr>
              <a:t>Veeam Explorer </a:t>
            </a:r>
            <a:r>
              <a:rPr lang="en-US" sz="1013" i="1">
                <a:solidFill>
                  <a:schemeClr val="bg1"/>
                </a:solidFill>
                <a:latin typeface="Tahoma"/>
              </a:rPr>
              <a:t>for Oracle</a:t>
            </a:r>
          </a:p>
        </p:txBody>
      </p:sp>
      <p:sp>
        <p:nvSpPr>
          <p:cNvPr id="8" name="TextBox 7">
            <a:extLst>
              <a:ext uri="{FF2B5EF4-FFF2-40B4-BE49-F238E27FC236}">
                <a16:creationId xmlns:a16="http://schemas.microsoft.com/office/drawing/2014/main" id="{2279BF82-0B42-4B7C-B340-65B03B77080E}"/>
              </a:ext>
            </a:extLst>
          </p:cNvPr>
          <p:cNvSpPr txBox="1"/>
          <p:nvPr/>
        </p:nvSpPr>
        <p:spPr>
          <a:xfrm>
            <a:off x="1130011" y="2585241"/>
            <a:ext cx="2314729" cy="404085"/>
          </a:xfrm>
          <a:prstGeom prst="rect">
            <a:avLst/>
          </a:prstGeom>
        </p:spPr>
        <p:txBody>
          <a:bodyPr wrap="square" rtlCol="0" anchor="ctr">
            <a:spAutoFit/>
          </a:bodyPr>
          <a:lstStyle/>
          <a:p>
            <a:pPr defTabSz="514350">
              <a:defRPr/>
            </a:pPr>
            <a:r>
              <a:rPr lang="en-US" sz="1013">
                <a:solidFill>
                  <a:schemeClr val="bg1"/>
                </a:solidFill>
                <a:latin typeface="Tahoma"/>
              </a:rPr>
              <a:t>Veeam Explorer </a:t>
            </a:r>
          </a:p>
          <a:p>
            <a:pPr defTabSz="514350">
              <a:defRPr/>
            </a:pPr>
            <a:r>
              <a:rPr lang="en-US" sz="1013" i="1">
                <a:solidFill>
                  <a:schemeClr val="bg1"/>
                </a:solidFill>
                <a:latin typeface="Tahoma"/>
              </a:rPr>
              <a:t>for Microsoft Active Directory</a:t>
            </a:r>
          </a:p>
        </p:txBody>
      </p:sp>
      <p:sp>
        <p:nvSpPr>
          <p:cNvPr id="9" name="TextBox 8">
            <a:extLst>
              <a:ext uri="{FF2B5EF4-FFF2-40B4-BE49-F238E27FC236}">
                <a16:creationId xmlns:a16="http://schemas.microsoft.com/office/drawing/2014/main" id="{949371A6-7B35-4ED2-9A8C-EC3E0CDEC200}"/>
              </a:ext>
            </a:extLst>
          </p:cNvPr>
          <p:cNvSpPr txBox="1"/>
          <p:nvPr/>
        </p:nvSpPr>
        <p:spPr>
          <a:xfrm>
            <a:off x="1130011" y="3640387"/>
            <a:ext cx="2314729" cy="404085"/>
          </a:xfrm>
          <a:prstGeom prst="rect">
            <a:avLst/>
          </a:prstGeom>
        </p:spPr>
        <p:txBody>
          <a:bodyPr wrap="square" rtlCol="0" anchor="ctr">
            <a:spAutoFit/>
          </a:bodyPr>
          <a:lstStyle/>
          <a:p>
            <a:pPr defTabSz="514350">
              <a:defRPr/>
            </a:pPr>
            <a:r>
              <a:rPr lang="en-US" sz="1013">
                <a:solidFill>
                  <a:schemeClr val="bg1"/>
                </a:solidFill>
                <a:latin typeface="Tahoma"/>
              </a:rPr>
              <a:t>Veeam Explorer </a:t>
            </a:r>
          </a:p>
          <a:p>
            <a:pPr defTabSz="514350">
              <a:defRPr/>
            </a:pPr>
            <a:r>
              <a:rPr lang="en-US" sz="1013" i="1">
                <a:solidFill>
                  <a:schemeClr val="bg1"/>
                </a:solidFill>
                <a:latin typeface="Tahoma"/>
              </a:rPr>
              <a:t>for Microsoft Exchange</a:t>
            </a:r>
          </a:p>
        </p:txBody>
      </p:sp>
      <p:sp>
        <p:nvSpPr>
          <p:cNvPr id="19" name="Rectangle 18">
            <a:extLst>
              <a:ext uri="{FF2B5EF4-FFF2-40B4-BE49-F238E27FC236}">
                <a16:creationId xmlns:a16="http://schemas.microsoft.com/office/drawing/2014/main" id="{5748AEE2-28C6-41A6-B73A-659B2291EFBD}"/>
              </a:ext>
            </a:extLst>
          </p:cNvPr>
          <p:cNvSpPr/>
          <p:nvPr/>
        </p:nvSpPr>
        <p:spPr bwMode="auto">
          <a:xfrm>
            <a:off x="4425712" y="3419124"/>
            <a:ext cx="3644819" cy="846606"/>
          </a:xfrm>
          <a:prstGeom prst="rect">
            <a:avLst/>
          </a:prstGeom>
          <a:solidFill>
            <a:srgbClr val="003738"/>
          </a:solidFill>
          <a:ln w="12700">
            <a:solidFill>
              <a:srgbClr val="93EB2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34290" rIns="34290" bIns="68580" numCol="1" spcCol="0" rtlCol="0" fromWordArt="0" anchor="ctr" anchorCtr="0" forceAA="0" compatLnSpc="1">
            <a:prstTxWarp prst="textNoShape">
              <a:avLst/>
            </a:prstTxWarp>
            <a:noAutofit/>
          </a:bodyPr>
          <a:lstStyle/>
          <a:p>
            <a:pPr algn="ctr" defTabSz="685574" fontAlgn="base">
              <a:spcBef>
                <a:spcPct val="0"/>
              </a:spcBef>
              <a:spcAft>
                <a:spcPct val="0"/>
              </a:spcAft>
              <a:defRPr/>
            </a:pPr>
            <a:endParaRPr lang="ru-RU" sz="1013">
              <a:solidFill>
                <a:schemeClr val="bg1"/>
              </a:solidFill>
              <a:latin typeface="Tahoma"/>
              <a:ea typeface="Tahoma" panose="020B0604030504040204" pitchFamily="34" charset="0"/>
              <a:cs typeface="Tahoma" panose="020B0604030504040204" pitchFamily="34" charset="0"/>
            </a:endParaRPr>
          </a:p>
        </p:txBody>
      </p:sp>
      <p:sp>
        <p:nvSpPr>
          <p:cNvPr id="20" name="Rectangle 19">
            <a:extLst>
              <a:ext uri="{FF2B5EF4-FFF2-40B4-BE49-F238E27FC236}">
                <a16:creationId xmlns:a16="http://schemas.microsoft.com/office/drawing/2014/main" id="{9F0FB19D-A4E9-471E-890C-9CE72C42DB99}"/>
              </a:ext>
            </a:extLst>
          </p:cNvPr>
          <p:cNvSpPr/>
          <p:nvPr/>
        </p:nvSpPr>
        <p:spPr bwMode="auto">
          <a:xfrm>
            <a:off x="4425712" y="2363979"/>
            <a:ext cx="3644819" cy="846606"/>
          </a:xfrm>
          <a:prstGeom prst="rect">
            <a:avLst/>
          </a:prstGeom>
          <a:solidFill>
            <a:srgbClr val="003738"/>
          </a:solidFill>
          <a:ln w="12700">
            <a:solidFill>
              <a:srgbClr val="93EB2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34290" rIns="34290" bIns="68580" numCol="1" spcCol="0" rtlCol="0" fromWordArt="0" anchor="ctr" anchorCtr="0" forceAA="0" compatLnSpc="1">
            <a:prstTxWarp prst="textNoShape">
              <a:avLst/>
            </a:prstTxWarp>
            <a:noAutofit/>
          </a:bodyPr>
          <a:lstStyle/>
          <a:p>
            <a:pPr algn="ctr" defTabSz="685574" fontAlgn="base">
              <a:spcBef>
                <a:spcPct val="0"/>
              </a:spcBef>
              <a:spcAft>
                <a:spcPct val="0"/>
              </a:spcAft>
              <a:defRPr/>
            </a:pPr>
            <a:endParaRPr lang="ru-RU" sz="1013">
              <a:solidFill>
                <a:schemeClr val="bg1"/>
              </a:solidFill>
              <a:latin typeface="Tahoma"/>
              <a:ea typeface="Tahoma" panose="020B0604030504040204" pitchFamily="34" charset="0"/>
              <a:cs typeface="Tahoma" panose="020B0604030504040204" pitchFamily="34" charset="0"/>
            </a:endParaRPr>
          </a:p>
        </p:txBody>
      </p:sp>
      <p:sp>
        <p:nvSpPr>
          <p:cNvPr id="21" name="Rectangle 20">
            <a:extLst>
              <a:ext uri="{FF2B5EF4-FFF2-40B4-BE49-F238E27FC236}">
                <a16:creationId xmlns:a16="http://schemas.microsoft.com/office/drawing/2014/main" id="{2BBB4DAF-60D0-4982-95B5-A444263C30D1}"/>
              </a:ext>
            </a:extLst>
          </p:cNvPr>
          <p:cNvSpPr/>
          <p:nvPr/>
        </p:nvSpPr>
        <p:spPr bwMode="auto">
          <a:xfrm>
            <a:off x="4425712" y="1308835"/>
            <a:ext cx="3644819" cy="846606"/>
          </a:xfrm>
          <a:prstGeom prst="rect">
            <a:avLst/>
          </a:prstGeom>
          <a:solidFill>
            <a:srgbClr val="003738"/>
          </a:solidFill>
          <a:ln w="12700">
            <a:solidFill>
              <a:srgbClr val="93EB2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34290" rIns="34290" bIns="68580" numCol="1" spcCol="0" rtlCol="0" fromWordArt="0" anchor="ctr" anchorCtr="0" forceAA="0" compatLnSpc="1">
            <a:prstTxWarp prst="textNoShape">
              <a:avLst/>
            </a:prstTxWarp>
            <a:noAutofit/>
          </a:bodyPr>
          <a:lstStyle/>
          <a:p>
            <a:pPr algn="ctr" defTabSz="685574" fontAlgn="base">
              <a:spcBef>
                <a:spcPct val="0"/>
              </a:spcBef>
              <a:spcAft>
                <a:spcPct val="0"/>
              </a:spcAft>
              <a:defRPr/>
            </a:pPr>
            <a:endParaRPr lang="ru-RU" sz="1013">
              <a:solidFill>
                <a:schemeClr val="bg1"/>
              </a:solidFill>
              <a:latin typeface="Tahoma"/>
              <a:ea typeface="Tahoma" panose="020B0604030504040204" pitchFamily="34" charset="0"/>
              <a:cs typeface="Tahoma" panose="020B0604030504040204" pitchFamily="34" charset="0"/>
            </a:endParaRPr>
          </a:p>
        </p:txBody>
      </p:sp>
      <p:sp>
        <p:nvSpPr>
          <p:cNvPr id="22" name="TextBox 21">
            <a:extLst>
              <a:ext uri="{FF2B5EF4-FFF2-40B4-BE49-F238E27FC236}">
                <a16:creationId xmlns:a16="http://schemas.microsoft.com/office/drawing/2014/main" id="{FE53F91C-9725-437B-83E8-4BB25AD940E8}"/>
              </a:ext>
            </a:extLst>
          </p:cNvPr>
          <p:cNvSpPr txBox="1"/>
          <p:nvPr/>
        </p:nvSpPr>
        <p:spPr>
          <a:xfrm>
            <a:off x="5166627" y="1530096"/>
            <a:ext cx="2227540" cy="404085"/>
          </a:xfrm>
          <a:prstGeom prst="rect">
            <a:avLst/>
          </a:prstGeom>
        </p:spPr>
        <p:txBody>
          <a:bodyPr wrap="square" rtlCol="0" anchor="ctr">
            <a:spAutoFit/>
          </a:bodyPr>
          <a:lstStyle/>
          <a:p>
            <a:pPr defTabSz="514350">
              <a:defRPr/>
            </a:pPr>
            <a:r>
              <a:rPr lang="en-US" sz="1013">
                <a:solidFill>
                  <a:schemeClr val="bg1"/>
                </a:solidFill>
                <a:latin typeface="Tahoma"/>
              </a:rPr>
              <a:t>Veeam Explorer</a:t>
            </a:r>
            <a:br>
              <a:rPr lang="en-US" sz="1013">
                <a:solidFill>
                  <a:schemeClr val="bg1"/>
                </a:solidFill>
                <a:latin typeface="Tahoma"/>
              </a:rPr>
            </a:br>
            <a:r>
              <a:rPr lang="en-US" sz="1013" i="1">
                <a:solidFill>
                  <a:schemeClr val="bg1"/>
                </a:solidFill>
                <a:latin typeface="Tahoma"/>
              </a:rPr>
              <a:t>for Microsoft SharePoint</a:t>
            </a:r>
          </a:p>
        </p:txBody>
      </p:sp>
      <p:sp>
        <p:nvSpPr>
          <p:cNvPr id="23" name="TextBox 22">
            <a:extLst>
              <a:ext uri="{FF2B5EF4-FFF2-40B4-BE49-F238E27FC236}">
                <a16:creationId xmlns:a16="http://schemas.microsoft.com/office/drawing/2014/main" id="{D19C367E-4943-467B-9968-AC640273037B}"/>
              </a:ext>
            </a:extLst>
          </p:cNvPr>
          <p:cNvSpPr txBox="1"/>
          <p:nvPr/>
        </p:nvSpPr>
        <p:spPr>
          <a:xfrm>
            <a:off x="5166628" y="2585241"/>
            <a:ext cx="2314729" cy="404085"/>
          </a:xfrm>
          <a:prstGeom prst="rect">
            <a:avLst/>
          </a:prstGeom>
        </p:spPr>
        <p:txBody>
          <a:bodyPr wrap="square" rtlCol="0" anchor="ctr">
            <a:spAutoFit/>
          </a:bodyPr>
          <a:lstStyle/>
          <a:p>
            <a:pPr defTabSz="514350">
              <a:defRPr/>
            </a:pPr>
            <a:r>
              <a:rPr lang="en-US" sz="1013">
                <a:solidFill>
                  <a:schemeClr val="bg1"/>
                </a:solidFill>
                <a:latin typeface="Tahoma"/>
              </a:rPr>
              <a:t>Veeam Explorer </a:t>
            </a:r>
          </a:p>
          <a:p>
            <a:pPr defTabSz="514350">
              <a:defRPr/>
            </a:pPr>
            <a:r>
              <a:rPr lang="en-US" sz="1013" i="1">
                <a:solidFill>
                  <a:schemeClr val="bg1"/>
                </a:solidFill>
                <a:latin typeface="Tahoma"/>
              </a:rPr>
              <a:t>for Microsoft SQL Server</a:t>
            </a:r>
          </a:p>
        </p:txBody>
      </p:sp>
      <p:sp>
        <p:nvSpPr>
          <p:cNvPr id="24" name="TextBox 23">
            <a:extLst>
              <a:ext uri="{FF2B5EF4-FFF2-40B4-BE49-F238E27FC236}">
                <a16:creationId xmlns:a16="http://schemas.microsoft.com/office/drawing/2014/main" id="{1C123FC8-90ED-4B21-AABD-7548AE402B2C}"/>
              </a:ext>
            </a:extLst>
          </p:cNvPr>
          <p:cNvSpPr txBox="1"/>
          <p:nvPr/>
        </p:nvSpPr>
        <p:spPr>
          <a:xfrm>
            <a:off x="5166628" y="3640385"/>
            <a:ext cx="2847362" cy="404085"/>
          </a:xfrm>
          <a:prstGeom prst="rect">
            <a:avLst/>
          </a:prstGeom>
          <a:solidFill>
            <a:srgbClr val="003738"/>
          </a:solidFill>
          <a:ln>
            <a:noFill/>
          </a:ln>
        </p:spPr>
        <p:txBody>
          <a:bodyPr wrap="square" rtlCol="0" anchor="ctr">
            <a:spAutoFit/>
          </a:bodyPr>
          <a:lstStyle/>
          <a:p>
            <a:pPr defTabSz="514350">
              <a:defRPr/>
            </a:pPr>
            <a:r>
              <a:rPr lang="en-US" sz="1013">
                <a:solidFill>
                  <a:schemeClr val="bg1"/>
                </a:solidFill>
                <a:latin typeface="Tahoma"/>
              </a:rPr>
              <a:t>Veeam Explorer </a:t>
            </a:r>
          </a:p>
          <a:p>
            <a:pPr>
              <a:defRPr/>
            </a:pPr>
            <a:r>
              <a:rPr lang="en-US" sz="1013" i="1">
                <a:solidFill>
                  <a:schemeClr val="bg1"/>
                </a:solidFill>
                <a:latin typeface="Tahoma"/>
              </a:rPr>
              <a:t>for Storage Snapshots</a:t>
            </a:r>
            <a:r>
              <a:rPr lang="en-US" sz="1013" i="1">
                <a:solidFill>
                  <a:schemeClr val="bg1"/>
                </a:solidFill>
                <a:latin typeface="Tahoma"/>
                <a:ea typeface="Tahoma"/>
                <a:cs typeface="Tahoma"/>
              </a:rPr>
              <a:t>*</a:t>
            </a:r>
            <a:endParaRPr lang="en-US" sz="825" i="1">
              <a:solidFill>
                <a:schemeClr val="bg1"/>
              </a:solidFill>
              <a:latin typeface="Tahoma"/>
            </a:endParaRPr>
          </a:p>
        </p:txBody>
      </p:sp>
      <p:pic>
        <p:nvPicPr>
          <p:cNvPr id="34" name="Graphic 33">
            <a:extLst>
              <a:ext uri="{FF2B5EF4-FFF2-40B4-BE49-F238E27FC236}">
                <a16:creationId xmlns:a16="http://schemas.microsoft.com/office/drawing/2014/main" id="{11B26323-5D7F-40C8-965C-38DE1D6DDA7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96454" y="1547269"/>
            <a:ext cx="369738" cy="369738"/>
          </a:xfrm>
          <a:prstGeom prst="rect">
            <a:avLst/>
          </a:prstGeom>
        </p:spPr>
      </p:pic>
      <p:pic>
        <p:nvPicPr>
          <p:cNvPr id="35" name="Graphic 34">
            <a:extLst>
              <a:ext uri="{FF2B5EF4-FFF2-40B4-BE49-F238E27FC236}">
                <a16:creationId xmlns:a16="http://schemas.microsoft.com/office/drawing/2014/main" id="{5D053323-C30B-451E-B3C0-4D4356A99E7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96454" y="2602413"/>
            <a:ext cx="369738" cy="369738"/>
          </a:xfrm>
          <a:prstGeom prst="rect">
            <a:avLst/>
          </a:prstGeom>
        </p:spPr>
      </p:pic>
      <p:pic>
        <p:nvPicPr>
          <p:cNvPr id="36" name="Graphic 35">
            <a:extLst>
              <a:ext uri="{FF2B5EF4-FFF2-40B4-BE49-F238E27FC236}">
                <a16:creationId xmlns:a16="http://schemas.microsoft.com/office/drawing/2014/main" id="{737E3BA4-53F7-4AF0-81B8-845CD884EE4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96454" y="3657558"/>
            <a:ext cx="369738" cy="369738"/>
          </a:xfrm>
          <a:prstGeom prst="rect">
            <a:avLst/>
          </a:prstGeom>
        </p:spPr>
      </p:pic>
      <p:pic>
        <p:nvPicPr>
          <p:cNvPr id="37" name="Graphic 36">
            <a:extLst>
              <a:ext uri="{FF2B5EF4-FFF2-40B4-BE49-F238E27FC236}">
                <a16:creationId xmlns:a16="http://schemas.microsoft.com/office/drawing/2014/main" id="{938C6F8F-E147-4BC8-8395-21B31825B04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634245" y="1547269"/>
            <a:ext cx="369738" cy="369738"/>
          </a:xfrm>
          <a:prstGeom prst="rect">
            <a:avLst/>
          </a:prstGeom>
        </p:spPr>
      </p:pic>
      <p:pic>
        <p:nvPicPr>
          <p:cNvPr id="38" name="Graphic 37">
            <a:extLst>
              <a:ext uri="{FF2B5EF4-FFF2-40B4-BE49-F238E27FC236}">
                <a16:creationId xmlns:a16="http://schemas.microsoft.com/office/drawing/2014/main" id="{44807541-47C1-4FF5-884E-EAC96F5F521C}"/>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634245" y="2602413"/>
            <a:ext cx="369738" cy="369738"/>
          </a:xfrm>
          <a:prstGeom prst="rect">
            <a:avLst/>
          </a:prstGeom>
        </p:spPr>
      </p:pic>
      <p:pic>
        <p:nvPicPr>
          <p:cNvPr id="39" name="Graphic 38">
            <a:extLst>
              <a:ext uri="{FF2B5EF4-FFF2-40B4-BE49-F238E27FC236}">
                <a16:creationId xmlns:a16="http://schemas.microsoft.com/office/drawing/2014/main" id="{786876DA-8CF9-4C03-91C9-DBDB4642EEB4}"/>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634245" y="3657558"/>
            <a:ext cx="369738" cy="369738"/>
          </a:xfrm>
          <a:prstGeom prst="rect">
            <a:avLst/>
          </a:prstGeom>
        </p:spPr>
      </p:pic>
      <p:sp>
        <p:nvSpPr>
          <p:cNvPr id="25" name="TextBox 24">
            <a:extLst>
              <a:ext uri="{FF2B5EF4-FFF2-40B4-BE49-F238E27FC236}">
                <a16:creationId xmlns:a16="http://schemas.microsoft.com/office/drawing/2014/main" id="{CDADD2E0-3D5E-4693-BF3D-7C5050E137AD}"/>
              </a:ext>
            </a:extLst>
          </p:cNvPr>
          <p:cNvSpPr txBox="1"/>
          <p:nvPr/>
        </p:nvSpPr>
        <p:spPr>
          <a:xfrm>
            <a:off x="1726880" y="4404136"/>
            <a:ext cx="6759378" cy="200055"/>
          </a:xfrm>
          <a:prstGeom prst="rect">
            <a:avLst/>
          </a:prstGeom>
          <a:solidFill>
            <a:srgbClr val="003738"/>
          </a:solidFill>
          <a:ln>
            <a:noFill/>
          </a:ln>
        </p:spPr>
        <p:txBody>
          <a:bodyPr wrap="square" rtlCol="0" anchor="ctr">
            <a:spAutoFit/>
          </a:bodyPr>
          <a:lstStyle/>
          <a:p>
            <a:pPr defTabSz="514350">
              <a:defRPr/>
            </a:pPr>
            <a:r>
              <a:rPr lang="en-US" sz="700" i="1">
                <a:solidFill>
                  <a:schemeClr val="bg1"/>
                </a:solidFill>
                <a:latin typeface="Tahoma"/>
              </a:rPr>
              <a:t>*For a up-to-date list of Veeam Storage Partners, please visit </a:t>
            </a:r>
            <a:r>
              <a:rPr lang="en-GB" sz="700" i="1">
                <a:hlinkClick r:id="rId15"/>
              </a:rPr>
              <a:t>https://www.veeam.com/san-snapshots-explorer.html</a:t>
            </a:r>
            <a:endParaRPr lang="en-US" sz="700" i="1">
              <a:solidFill>
                <a:schemeClr val="bg1"/>
              </a:solidFill>
              <a:latin typeface="Tahoma"/>
            </a:endParaRPr>
          </a:p>
        </p:txBody>
      </p:sp>
      <p:sp>
        <p:nvSpPr>
          <p:cNvPr id="26" name="Content Placeholder 1">
            <a:extLst>
              <a:ext uri="{FF2B5EF4-FFF2-40B4-BE49-F238E27FC236}">
                <a16:creationId xmlns:a16="http://schemas.microsoft.com/office/drawing/2014/main" id="{86583719-99A2-4105-BB4E-669D6578723A}"/>
              </a:ext>
            </a:extLst>
          </p:cNvPr>
          <p:cNvSpPr txBox="1">
            <a:spLocks/>
          </p:cNvSpPr>
          <p:nvPr/>
        </p:nvSpPr>
        <p:spPr>
          <a:xfrm>
            <a:off x="461962" y="858950"/>
            <a:ext cx="8229601" cy="439914"/>
          </a:xfrm>
          <a:prstGeom prst="rect">
            <a:avLst/>
          </a:prstGeom>
        </p:spPr>
        <p:txBody>
          <a:bodyPr vert="horz" wrap="square" lIns="0" tIns="0" rIns="0" bIns="0" rtlCol="0" anchor="ctr">
            <a:noAutofit/>
          </a:bodyPr>
          <a:lstStyle>
            <a:lvl1pPr marL="271457" indent="-271457" algn="l" defTabSz="686030" rtl="0" eaLnBrk="1" latinLnBrk="0" hangingPunct="1">
              <a:lnSpc>
                <a:spcPct val="100000"/>
              </a:lnSpc>
              <a:spcBef>
                <a:spcPts val="0"/>
              </a:spcBef>
              <a:buSzPct val="90000"/>
              <a:buFont typeface="Arial" pitchFamily="34" charset="0"/>
              <a:buChar char="•"/>
              <a:defRPr sz="2400" kern="1200" spc="0" baseline="0">
                <a:solidFill>
                  <a:schemeClr val="tx1">
                    <a:lumMod val="50000"/>
                    <a:lumOff val="50000"/>
                  </a:schemeClr>
                </a:solidFill>
                <a:latin typeface="+mn-lt"/>
                <a:ea typeface="+mn-ea"/>
                <a:cs typeface="+mn-cs"/>
              </a:defRPr>
            </a:lvl1pPr>
            <a:lvl2pPr marL="266693" indent="-266693" algn="l" defTabSz="686030" rtl="0" eaLnBrk="1" latinLnBrk="0" hangingPunct="1">
              <a:lnSpc>
                <a:spcPct val="100000"/>
              </a:lnSpc>
              <a:spcBef>
                <a:spcPts val="0"/>
              </a:spcBef>
              <a:buClr>
                <a:schemeClr val="tx1">
                  <a:lumMod val="50000"/>
                  <a:lumOff val="50000"/>
                </a:schemeClr>
              </a:buClr>
              <a:buSzPct val="90000"/>
              <a:buFont typeface="Arial" pitchFamily="34" charset="0"/>
              <a:buChar char="•"/>
              <a:tabLst/>
              <a:defRPr sz="2000" kern="1200" spc="0" baseline="0">
                <a:solidFill>
                  <a:schemeClr val="tx1">
                    <a:lumMod val="50000"/>
                    <a:lumOff val="50000"/>
                  </a:schemeClr>
                </a:solidFill>
                <a:latin typeface="+mn-lt"/>
                <a:ea typeface="+mn-ea"/>
                <a:cs typeface="+mn-cs"/>
              </a:defRPr>
            </a:lvl2pPr>
            <a:lvl3pPr marL="686057" indent="-213202" algn="l" defTabSz="686030" rtl="0" eaLnBrk="1" latinLnBrk="0" hangingPunct="1">
              <a:lnSpc>
                <a:spcPct val="90000"/>
              </a:lnSpc>
              <a:spcBef>
                <a:spcPct val="20000"/>
              </a:spcBef>
              <a:buSzPct val="90000"/>
              <a:buFont typeface="Arial" pitchFamily="34" charset="0"/>
              <a:buChar char="•"/>
              <a:defRPr sz="1800" kern="1200" spc="0" baseline="0">
                <a:gradFill flip="none" rotWithShape="1">
                  <a:gsLst>
                    <a:gs pos="0">
                      <a:schemeClr val="bg1">
                        <a:lumMod val="50000"/>
                      </a:schemeClr>
                    </a:gs>
                    <a:gs pos="100000">
                      <a:schemeClr val="bg1">
                        <a:lumMod val="50000"/>
                      </a:schemeClr>
                    </a:gs>
                  </a:gsLst>
                  <a:lin ang="16200000" scaled="0"/>
                  <a:tileRect/>
                </a:gradFill>
                <a:latin typeface="+mn-lt"/>
                <a:ea typeface="+mn-ea"/>
                <a:cs typeface="+mn-cs"/>
              </a:defRPr>
            </a:lvl3pPr>
            <a:lvl4pPr marL="1112462" indent="-167942" algn="l" defTabSz="686030" rtl="0" eaLnBrk="1" latinLnBrk="0" hangingPunct="1">
              <a:lnSpc>
                <a:spcPct val="90000"/>
              </a:lnSpc>
              <a:spcBef>
                <a:spcPct val="20000"/>
              </a:spcBef>
              <a:buSzPct val="90000"/>
              <a:buFont typeface="Arial" pitchFamily="34" charset="0"/>
              <a:buChar char="•"/>
              <a:tabLst>
                <a:tab pos="686057" algn="l"/>
              </a:tabLst>
              <a:defRPr sz="1400" kern="1200" spc="0">
                <a:gradFill flip="none" rotWithShape="1">
                  <a:gsLst>
                    <a:gs pos="0">
                      <a:schemeClr val="bg1">
                        <a:lumMod val="50000"/>
                      </a:schemeClr>
                    </a:gs>
                    <a:gs pos="100000">
                      <a:schemeClr val="bg1">
                        <a:lumMod val="50000"/>
                      </a:schemeClr>
                    </a:gs>
                  </a:gsLst>
                  <a:lin ang="16200000" scaled="0"/>
                  <a:tileRect/>
                </a:gradFill>
                <a:latin typeface="+mn-lt"/>
                <a:ea typeface="+mn-ea"/>
                <a:cs typeface="+mn-cs"/>
              </a:defRPr>
            </a:lvl4pPr>
            <a:lvl5pPr marL="1285167" indent="-172706" algn="l" defTabSz="686030" rtl="0" eaLnBrk="1" latinLnBrk="0" hangingPunct="1">
              <a:lnSpc>
                <a:spcPct val="90000"/>
              </a:lnSpc>
              <a:spcBef>
                <a:spcPct val="20000"/>
              </a:spcBef>
              <a:buSzPct val="90000"/>
              <a:buFont typeface="Arial" pitchFamily="34" charset="0"/>
              <a:buChar char="•"/>
              <a:defRPr sz="1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1886582"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596"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612"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627"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lvl="0" indent="0" algn="ctr">
              <a:buNone/>
              <a:defRPr/>
            </a:pPr>
            <a:r>
              <a:rPr lang="ko-KR" altLang="en-US" sz="1400" b="1" dirty="0">
                <a:solidFill>
                  <a:schemeClr val="bg1"/>
                </a:solidFill>
                <a:latin typeface="맑은 고딕" panose="020B0503020000020004" pitchFamily="50" charset="-127"/>
                <a:ea typeface="맑은 고딕" panose="020B0503020000020004" pitchFamily="50" charset="-127"/>
              </a:rPr>
              <a:t>어플리케이션 및 데이터베이스에 최적화된 복구를 제공하며</a:t>
            </a:r>
            <a:r>
              <a:rPr lang="en-US" altLang="ko-KR" sz="1400" b="1" dirty="0">
                <a:solidFill>
                  <a:schemeClr val="bg1"/>
                </a:solidFill>
                <a:latin typeface="맑은 고딕" panose="020B0503020000020004" pitchFamily="50" charset="-127"/>
                <a:ea typeface="맑은 고딕" panose="020B0503020000020004" pitchFamily="50" charset="-127"/>
              </a:rPr>
              <a:t>, </a:t>
            </a:r>
          </a:p>
          <a:p>
            <a:pPr marL="0" lvl="0" indent="0" algn="ctr">
              <a:buNone/>
              <a:defRPr/>
            </a:pPr>
            <a:r>
              <a:rPr lang="ko-KR" altLang="en-US" sz="1400" b="1" dirty="0">
                <a:solidFill>
                  <a:schemeClr val="bg1"/>
                </a:solidFill>
                <a:latin typeface="맑은 고딕" panose="020B0503020000020004" pitchFamily="50" charset="-127"/>
                <a:ea typeface="맑은 고딕" panose="020B0503020000020004" pitchFamily="50" charset="-127"/>
              </a:rPr>
              <a:t>손쉬운 개별 오브젝트 및 데이터베이스 복구 제공</a:t>
            </a:r>
            <a:endParaRPr lang="en-US" altLang="ko-KR" sz="1400" b="1" dirty="0">
              <a:solidFill>
                <a:srgbClr val="00E296"/>
              </a:solidFill>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1259644718"/>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8B32AE-2169-434D-8BFF-D5CE0931C4DB}"/>
              </a:ext>
            </a:extLst>
          </p:cNvPr>
          <p:cNvSpPr>
            <a:spLocks noGrp="1"/>
          </p:cNvSpPr>
          <p:nvPr>
            <p:ph type="title"/>
          </p:nvPr>
        </p:nvSpPr>
        <p:spPr/>
        <p:txBody>
          <a:bodyPr/>
          <a:lstStyle/>
          <a:p>
            <a:r>
              <a:rPr lang="en-US" sz="3600"/>
              <a:t>Veeam Explorer for AD</a:t>
            </a:r>
            <a:endParaRPr lang="en-NL" sz="3600"/>
          </a:p>
        </p:txBody>
      </p:sp>
      <p:pic>
        <p:nvPicPr>
          <p:cNvPr id="17" name="Picture 16">
            <a:extLst>
              <a:ext uri="{FF2B5EF4-FFF2-40B4-BE49-F238E27FC236}">
                <a16:creationId xmlns:a16="http://schemas.microsoft.com/office/drawing/2014/main" id="{325930F2-7498-4B8A-ABE3-7438929BCBD5}"/>
              </a:ext>
            </a:extLst>
          </p:cNvPr>
          <p:cNvPicPr>
            <a:picLocks noChangeAspect="1"/>
          </p:cNvPicPr>
          <p:nvPr/>
        </p:nvPicPr>
        <p:blipFill rotWithShape="1">
          <a:blip r:embed="rId3">
            <a:extLst>
              <a:ext uri="{28A0092B-C50C-407E-A947-70E740481C1C}">
                <a14:useLocalDpi xmlns:a14="http://schemas.microsoft.com/office/drawing/2010/main" val="0"/>
              </a:ext>
            </a:extLst>
          </a:blip>
          <a:srcRect l="-1959" t="-10234" r="27639" b="33283"/>
          <a:stretch/>
        </p:blipFill>
        <p:spPr>
          <a:xfrm>
            <a:off x="480021" y="783773"/>
            <a:ext cx="3984029" cy="3843097"/>
          </a:xfrm>
          <a:prstGeom prst="rect">
            <a:avLst/>
          </a:prstGeom>
        </p:spPr>
      </p:pic>
      <p:sp>
        <p:nvSpPr>
          <p:cNvPr id="10" name="TextBox 9">
            <a:extLst>
              <a:ext uri="{FF2B5EF4-FFF2-40B4-BE49-F238E27FC236}">
                <a16:creationId xmlns:a16="http://schemas.microsoft.com/office/drawing/2014/main" id="{A5B29A3C-6B2D-4FAC-B9DE-216E5741457C}"/>
              </a:ext>
            </a:extLst>
          </p:cNvPr>
          <p:cNvSpPr txBox="1"/>
          <p:nvPr/>
        </p:nvSpPr>
        <p:spPr>
          <a:xfrm>
            <a:off x="4679952" y="1304420"/>
            <a:ext cx="3995735" cy="3321139"/>
          </a:xfrm>
          <a:prstGeom prst="rect">
            <a:avLst/>
          </a:prstGeom>
        </p:spPr>
        <p:txBody>
          <a:bodyPr wrap="square" rtlCol="0" anchor="ctr">
            <a:noAutofit/>
          </a:bodyPr>
          <a:lstStyle/>
          <a:p>
            <a:pPr marL="285750" indent="-285750">
              <a:buClr>
                <a:srgbClr val="93EB20"/>
              </a:buClr>
              <a:buFont typeface="Wingdings" panose="05000000000000000000" pitchFamily="2" charset="2"/>
              <a:buChar char="ü"/>
            </a:pPr>
            <a:r>
              <a:rPr lang="ko-KR" altLang="en-US" sz="1600" dirty="0">
                <a:solidFill>
                  <a:schemeClr val="bg1"/>
                </a:solidFill>
              </a:rPr>
              <a:t>개별 오브젝트</a:t>
            </a:r>
            <a:r>
              <a:rPr lang="en-US" altLang="ko-KR" sz="1600" dirty="0">
                <a:solidFill>
                  <a:schemeClr val="bg1"/>
                </a:solidFill>
              </a:rPr>
              <a:t>, </a:t>
            </a:r>
            <a:r>
              <a:rPr lang="ko-KR" altLang="en-US" sz="1600" dirty="0">
                <a:solidFill>
                  <a:schemeClr val="bg1"/>
                </a:solidFill>
              </a:rPr>
              <a:t>컨테이너</a:t>
            </a:r>
            <a:r>
              <a:rPr lang="en-US" altLang="ko-KR" sz="1600" dirty="0">
                <a:solidFill>
                  <a:schemeClr val="bg1"/>
                </a:solidFill>
              </a:rPr>
              <a:t>, </a:t>
            </a:r>
            <a:r>
              <a:rPr lang="ko-KR" altLang="en-US" sz="1600" dirty="0">
                <a:solidFill>
                  <a:schemeClr val="bg1"/>
                </a:solidFill>
              </a:rPr>
              <a:t>속성 값 복구</a:t>
            </a:r>
          </a:p>
          <a:p>
            <a:pPr marL="285750" indent="-285750">
              <a:buClr>
                <a:srgbClr val="93EB20"/>
              </a:buClr>
              <a:buFont typeface="Wingdings" panose="05000000000000000000" pitchFamily="2" charset="2"/>
              <a:buChar char="ü"/>
            </a:pPr>
            <a:endParaRPr lang="en-GB" sz="1600" dirty="0">
              <a:solidFill>
                <a:schemeClr val="bg1"/>
              </a:solidFill>
            </a:endParaRPr>
          </a:p>
          <a:p>
            <a:pPr marL="285750" indent="-285750">
              <a:buClr>
                <a:srgbClr val="93EB20"/>
              </a:buClr>
              <a:buFont typeface="Wingdings" panose="05000000000000000000" pitchFamily="2" charset="2"/>
              <a:buChar char="ü"/>
            </a:pPr>
            <a:r>
              <a:rPr lang="ko-KR" altLang="en-US" sz="1600" dirty="0">
                <a:solidFill>
                  <a:schemeClr val="bg1"/>
                </a:solidFill>
              </a:rPr>
              <a:t>그룹 정책</a:t>
            </a:r>
            <a:r>
              <a:rPr lang="en-US" altLang="ko-KR" sz="1600" dirty="0">
                <a:solidFill>
                  <a:schemeClr val="bg1"/>
                </a:solidFill>
              </a:rPr>
              <a:t>(GPOs) </a:t>
            </a:r>
            <a:r>
              <a:rPr lang="ko-KR" altLang="en-US" sz="1600" dirty="0">
                <a:solidFill>
                  <a:schemeClr val="bg1"/>
                </a:solidFill>
              </a:rPr>
              <a:t>복구</a:t>
            </a:r>
          </a:p>
          <a:p>
            <a:pPr marL="285750" indent="-285750">
              <a:buClr>
                <a:srgbClr val="93EB20"/>
              </a:buClr>
              <a:buFont typeface="Wingdings" panose="05000000000000000000" pitchFamily="2" charset="2"/>
              <a:buChar char="ü"/>
            </a:pPr>
            <a:endParaRPr lang="en-GB" sz="1600" dirty="0">
              <a:solidFill>
                <a:schemeClr val="bg1"/>
              </a:solidFill>
            </a:endParaRPr>
          </a:p>
          <a:p>
            <a:pPr marL="285750" indent="-285750">
              <a:buClr>
                <a:srgbClr val="93EB20"/>
              </a:buClr>
              <a:buFont typeface="Wingdings" panose="05000000000000000000" pitchFamily="2" charset="2"/>
              <a:buChar char="ü"/>
            </a:pPr>
            <a:r>
              <a:rPr lang="en-US" altLang="ko-KR" sz="1600" dirty="0">
                <a:solidFill>
                  <a:schemeClr val="bg1"/>
                </a:solidFill>
              </a:rPr>
              <a:t>Active Directory </a:t>
            </a:r>
            <a:r>
              <a:rPr lang="ko-KR" altLang="en-US" sz="1600" dirty="0">
                <a:solidFill>
                  <a:schemeClr val="bg1"/>
                </a:solidFill>
              </a:rPr>
              <a:t>연계된 </a:t>
            </a:r>
            <a:r>
              <a:rPr lang="en-US" altLang="ko-KR" sz="1600" dirty="0">
                <a:solidFill>
                  <a:schemeClr val="bg1"/>
                </a:solidFill>
              </a:rPr>
              <a:t>DNS </a:t>
            </a:r>
            <a:r>
              <a:rPr lang="ko-KR" altLang="en-US" sz="1600" dirty="0">
                <a:solidFill>
                  <a:schemeClr val="bg1"/>
                </a:solidFill>
              </a:rPr>
              <a:t>레코드 복구</a:t>
            </a:r>
          </a:p>
          <a:p>
            <a:pPr marL="285750" indent="-285750">
              <a:buClr>
                <a:srgbClr val="93EB20"/>
              </a:buClr>
              <a:buFont typeface="Wingdings" panose="05000000000000000000" pitchFamily="2" charset="2"/>
              <a:buChar char="ü"/>
            </a:pPr>
            <a:endParaRPr lang="en-GB" sz="1600" dirty="0">
              <a:solidFill>
                <a:schemeClr val="bg1"/>
              </a:solidFill>
            </a:endParaRPr>
          </a:p>
          <a:p>
            <a:pPr marL="285750" lvl="0" indent="-285750">
              <a:buClr>
                <a:srgbClr val="93EB20"/>
              </a:buClr>
              <a:buFont typeface="Wingdings" panose="05000000000000000000" pitchFamily="2" charset="2"/>
              <a:buChar char="ü"/>
            </a:pPr>
            <a:r>
              <a:rPr lang="ko-KR" altLang="en-US" sz="1600" dirty="0">
                <a:solidFill>
                  <a:schemeClr val="bg1"/>
                </a:solidFill>
                <a:latin typeface="Tahoma" panose="020B0604030504040204" pitchFamily="34" charset="0"/>
                <a:cs typeface="Tahoma" panose="020B0604030504040204" pitchFamily="34" charset="0"/>
              </a:rPr>
              <a:t>구성 파티션 레코드 복구</a:t>
            </a:r>
          </a:p>
        </p:txBody>
      </p:sp>
    </p:spTree>
    <p:extLst>
      <p:ext uri="{BB962C8B-B14F-4D97-AF65-F5344CB8AC3E}">
        <p14:creationId xmlns:p14="http://schemas.microsoft.com/office/powerpoint/2010/main" val="1963635066"/>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8B32AE-2169-434D-8BFF-D5CE0931C4DB}"/>
              </a:ext>
            </a:extLst>
          </p:cNvPr>
          <p:cNvSpPr>
            <a:spLocks noGrp="1"/>
          </p:cNvSpPr>
          <p:nvPr>
            <p:ph type="title"/>
          </p:nvPr>
        </p:nvSpPr>
        <p:spPr/>
        <p:txBody>
          <a:bodyPr/>
          <a:lstStyle/>
          <a:p>
            <a:r>
              <a:rPr lang="en-US" sz="3600"/>
              <a:t>Veeam Explorer for Exchange</a:t>
            </a:r>
            <a:endParaRPr lang="en-NL" sz="3600"/>
          </a:p>
        </p:txBody>
      </p:sp>
      <p:pic>
        <p:nvPicPr>
          <p:cNvPr id="10" name="Picture 9">
            <a:extLst>
              <a:ext uri="{FF2B5EF4-FFF2-40B4-BE49-F238E27FC236}">
                <a16:creationId xmlns:a16="http://schemas.microsoft.com/office/drawing/2014/main" id="{FC08C6E3-E855-41BD-A4BC-2171054A317B}"/>
              </a:ext>
            </a:extLst>
          </p:cNvPr>
          <p:cNvPicPr>
            <a:picLocks noChangeAspect="1"/>
          </p:cNvPicPr>
          <p:nvPr/>
        </p:nvPicPr>
        <p:blipFill rotWithShape="1">
          <a:blip r:embed="rId3">
            <a:extLst>
              <a:ext uri="{28A0092B-C50C-407E-A947-70E740481C1C}">
                <a14:useLocalDpi xmlns:a14="http://schemas.microsoft.com/office/drawing/2010/main" val="0"/>
              </a:ext>
            </a:extLst>
          </a:blip>
          <a:srcRect l="1" t="-432" r="34904" b="10355"/>
          <a:stretch/>
        </p:blipFill>
        <p:spPr>
          <a:xfrm>
            <a:off x="576262" y="1295400"/>
            <a:ext cx="3887787" cy="3328988"/>
          </a:xfrm>
          <a:prstGeom prst="rect">
            <a:avLst/>
          </a:prstGeom>
        </p:spPr>
      </p:pic>
      <p:sp>
        <p:nvSpPr>
          <p:cNvPr id="5" name="TextBox 4">
            <a:extLst>
              <a:ext uri="{FF2B5EF4-FFF2-40B4-BE49-F238E27FC236}">
                <a16:creationId xmlns:a16="http://schemas.microsoft.com/office/drawing/2014/main" id="{1C08CEA3-503B-47F6-A03F-7446119D4DB7}"/>
              </a:ext>
            </a:extLst>
          </p:cNvPr>
          <p:cNvSpPr txBox="1"/>
          <p:nvPr/>
        </p:nvSpPr>
        <p:spPr>
          <a:xfrm>
            <a:off x="4679952" y="1304420"/>
            <a:ext cx="3995735" cy="3321139"/>
          </a:xfrm>
          <a:prstGeom prst="rect">
            <a:avLst/>
          </a:prstGeom>
        </p:spPr>
        <p:txBody>
          <a:bodyPr wrap="square" rtlCol="0" anchor="ctr">
            <a:noAutofit/>
          </a:bodyPr>
          <a:lstStyle/>
          <a:p>
            <a:pPr marL="285750" indent="-285750">
              <a:buClr>
                <a:srgbClr val="93EB20"/>
              </a:buClr>
              <a:buFont typeface="Wingdings" panose="05000000000000000000" pitchFamily="2" charset="2"/>
              <a:buChar char="ü"/>
            </a:pPr>
            <a:r>
              <a:rPr lang="ko-KR" altLang="en-US" sz="1400" dirty="0">
                <a:solidFill>
                  <a:schemeClr val="bg1"/>
                </a:solidFill>
              </a:rPr>
              <a:t>원본 또는 다른 서버에 메일박스</a:t>
            </a:r>
            <a:r>
              <a:rPr lang="en-US" altLang="ko-KR" sz="1400" dirty="0">
                <a:solidFill>
                  <a:schemeClr val="bg1"/>
                </a:solidFill>
              </a:rPr>
              <a:t>, </a:t>
            </a:r>
            <a:r>
              <a:rPr lang="ko-KR" altLang="en-US" sz="1400" dirty="0">
                <a:solidFill>
                  <a:schemeClr val="bg1"/>
                </a:solidFill>
              </a:rPr>
              <a:t>폴더</a:t>
            </a:r>
            <a:r>
              <a:rPr lang="en-US" altLang="ko-KR" sz="1400" dirty="0">
                <a:solidFill>
                  <a:schemeClr val="bg1"/>
                </a:solidFill>
              </a:rPr>
              <a:t>, </a:t>
            </a:r>
            <a:r>
              <a:rPr lang="ko-KR" altLang="en-US" sz="1400" dirty="0">
                <a:solidFill>
                  <a:schemeClr val="bg1"/>
                </a:solidFill>
              </a:rPr>
              <a:t>개별 복구</a:t>
            </a:r>
          </a:p>
          <a:p>
            <a:pPr marL="285750" indent="-285750">
              <a:buClr>
                <a:srgbClr val="93EB20"/>
              </a:buClr>
              <a:buFont typeface="Wingdings" panose="05000000000000000000" pitchFamily="2" charset="2"/>
              <a:buChar char="ü"/>
            </a:pPr>
            <a:endParaRPr lang="en-GB" sz="1400" dirty="0">
              <a:solidFill>
                <a:schemeClr val="bg1"/>
              </a:solidFill>
            </a:endParaRPr>
          </a:p>
          <a:p>
            <a:pPr marL="285750" indent="-285750">
              <a:buClr>
                <a:srgbClr val="93EB20"/>
              </a:buClr>
              <a:buFont typeface="Wingdings" panose="05000000000000000000" pitchFamily="2" charset="2"/>
              <a:buChar char="ü"/>
            </a:pPr>
            <a:r>
              <a:rPr lang="ko-KR" altLang="en-US" sz="1400" dirty="0">
                <a:solidFill>
                  <a:schemeClr val="bg1"/>
                </a:solidFill>
              </a:rPr>
              <a:t>개인 폴더 파일</a:t>
            </a:r>
            <a:r>
              <a:rPr lang="en-US" altLang="ko-KR" sz="1400" dirty="0">
                <a:solidFill>
                  <a:schemeClr val="bg1"/>
                </a:solidFill>
              </a:rPr>
              <a:t>(.</a:t>
            </a:r>
            <a:r>
              <a:rPr lang="en-US" altLang="ko-KR" sz="1400" dirty="0" err="1">
                <a:solidFill>
                  <a:schemeClr val="bg1"/>
                </a:solidFill>
              </a:rPr>
              <a:t>pst</a:t>
            </a:r>
            <a:r>
              <a:rPr lang="en-US" altLang="ko-KR" sz="1400" dirty="0">
                <a:solidFill>
                  <a:schemeClr val="bg1"/>
                </a:solidFill>
              </a:rPr>
              <a:t>)</a:t>
            </a:r>
            <a:r>
              <a:rPr lang="ko-KR" altLang="en-US" sz="1400" dirty="0">
                <a:solidFill>
                  <a:schemeClr val="bg1"/>
                </a:solidFill>
              </a:rPr>
              <a:t>로 메일박스 폴더 및 개별 아이템 내보내기</a:t>
            </a:r>
            <a:r>
              <a:rPr lang="en-US" altLang="ko-KR" sz="1400" dirty="0">
                <a:solidFill>
                  <a:schemeClr val="bg1"/>
                </a:solidFill>
              </a:rPr>
              <a:t>.</a:t>
            </a:r>
            <a:r>
              <a:rPr lang="en-US" altLang="ko-KR" sz="1400" dirty="0" err="1">
                <a:solidFill>
                  <a:schemeClr val="bg1"/>
                </a:solidFill>
              </a:rPr>
              <a:t>pst</a:t>
            </a:r>
            <a:r>
              <a:rPr lang="en-US" altLang="ko-KR" sz="1400" dirty="0">
                <a:solidFill>
                  <a:schemeClr val="bg1"/>
                </a:solidFill>
              </a:rPr>
              <a:t>)</a:t>
            </a:r>
          </a:p>
          <a:p>
            <a:pPr marL="285750" indent="-285750">
              <a:buClr>
                <a:srgbClr val="93EB20"/>
              </a:buClr>
              <a:buFont typeface="Wingdings" panose="05000000000000000000" pitchFamily="2" charset="2"/>
              <a:buChar char="ü"/>
            </a:pPr>
            <a:endParaRPr lang="en-GB" sz="1400" dirty="0">
              <a:solidFill>
                <a:schemeClr val="bg1"/>
              </a:solidFill>
            </a:endParaRPr>
          </a:p>
          <a:p>
            <a:pPr marL="285750" indent="-285750">
              <a:buClr>
                <a:srgbClr val="93EB20"/>
              </a:buClr>
              <a:buFont typeface="Wingdings" panose="05000000000000000000" pitchFamily="2" charset="2"/>
              <a:buChar char="ü"/>
            </a:pPr>
            <a:r>
              <a:rPr lang="ko-KR" altLang="en-US" sz="1400" dirty="0" err="1">
                <a:solidFill>
                  <a:schemeClr val="bg1"/>
                </a:solidFill>
              </a:rPr>
              <a:t>익스체인지</a:t>
            </a:r>
            <a:r>
              <a:rPr lang="ko-KR" altLang="en-US" sz="1400" dirty="0">
                <a:solidFill>
                  <a:schemeClr val="bg1"/>
                </a:solidFill>
              </a:rPr>
              <a:t> 메일 문서</a:t>
            </a:r>
            <a:r>
              <a:rPr lang="en-US" altLang="ko-KR" sz="1400" dirty="0">
                <a:solidFill>
                  <a:schemeClr val="bg1"/>
                </a:solidFill>
              </a:rPr>
              <a:t>(.msg)</a:t>
            </a:r>
            <a:r>
              <a:rPr lang="ko-KR" altLang="en-US" sz="1400" dirty="0">
                <a:solidFill>
                  <a:schemeClr val="bg1"/>
                </a:solidFill>
              </a:rPr>
              <a:t>로 메일박스 아이템 저장</a:t>
            </a:r>
          </a:p>
          <a:p>
            <a:pPr marL="285750" indent="-285750">
              <a:buClr>
                <a:srgbClr val="93EB20"/>
              </a:buClr>
              <a:buFont typeface="Wingdings" panose="05000000000000000000" pitchFamily="2" charset="2"/>
              <a:buChar char="ü"/>
            </a:pPr>
            <a:endParaRPr lang="en-GB" sz="1400" dirty="0">
              <a:solidFill>
                <a:schemeClr val="bg1"/>
              </a:solidFill>
            </a:endParaRPr>
          </a:p>
          <a:p>
            <a:pPr marL="285750" lvl="0" indent="-285750">
              <a:buClr>
                <a:srgbClr val="93EB20"/>
              </a:buClr>
              <a:buFont typeface="Wingdings" panose="05000000000000000000" pitchFamily="2" charset="2"/>
              <a:buChar char="ü"/>
            </a:pPr>
            <a:r>
              <a:rPr lang="ko-KR" altLang="en-US" sz="1400" dirty="0">
                <a:solidFill>
                  <a:schemeClr val="bg1"/>
                </a:solidFill>
                <a:latin typeface="Tahoma" panose="020B0604030504040204" pitchFamily="34" charset="0"/>
                <a:cs typeface="Tahoma" panose="020B0604030504040204" pitchFamily="34" charset="0"/>
              </a:rPr>
              <a:t>이메일에 첨부 파일로 메일박스 아이템 보내기</a:t>
            </a:r>
          </a:p>
          <a:p>
            <a:pPr marL="285750" lvl="0" indent="-285750">
              <a:buClr>
                <a:srgbClr val="93EB20"/>
              </a:buClr>
              <a:buFont typeface="Wingdings" panose="05000000000000000000" pitchFamily="2" charset="2"/>
              <a:buChar char="ü"/>
            </a:pPr>
            <a:endParaRPr lang="en-US" sz="1400" dirty="0">
              <a:solidFill>
                <a:schemeClr val="bg1"/>
              </a:solidFill>
            </a:endParaRPr>
          </a:p>
          <a:p>
            <a:pPr marL="285750" lvl="0" indent="-285750">
              <a:buClr>
                <a:srgbClr val="93EB20"/>
              </a:buClr>
              <a:buFont typeface="Wingdings" panose="05000000000000000000" pitchFamily="2" charset="2"/>
              <a:buChar char="ü"/>
            </a:pPr>
            <a:r>
              <a:rPr lang="ko-KR" altLang="en-US" sz="1400" dirty="0">
                <a:solidFill>
                  <a:schemeClr val="bg1"/>
                </a:solidFill>
              </a:rPr>
              <a:t>운영 환경과 비교</a:t>
            </a:r>
          </a:p>
          <a:p>
            <a:pPr lvl="0">
              <a:buClr>
                <a:srgbClr val="93EB20"/>
              </a:buClr>
            </a:pPr>
            <a:r>
              <a:rPr lang="ko-KR" altLang="en-US" sz="1400" dirty="0">
                <a:solidFill>
                  <a:schemeClr val="bg1"/>
                </a:solidFill>
              </a:rPr>
              <a:t>     메일 및 첨부 파일 검색 및 보기</a:t>
            </a:r>
          </a:p>
        </p:txBody>
      </p:sp>
    </p:spTree>
    <p:extLst>
      <p:ext uri="{BB962C8B-B14F-4D97-AF65-F5344CB8AC3E}">
        <p14:creationId xmlns:p14="http://schemas.microsoft.com/office/powerpoint/2010/main" val="444492226"/>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8B32AE-2169-434D-8BFF-D5CE0931C4DB}"/>
              </a:ext>
            </a:extLst>
          </p:cNvPr>
          <p:cNvSpPr>
            <a:spLocks noGrp="1"/>
          </p:cNvSpPr>
          <p:nvPr>
            <p:ph type="title"/>
          </p:nvPr>
        </p:nvSpPr>
        <p:spPr/>
        <p:txBody>
          <a:bodyPr/>
          <a:lstStyle/>
          <a:p>
            <a:r>
              <a:rPr lang="en-US" sz="3600"/>
              <a:t>Veeam Explorer for SharePoint</a:t>
            </a:r>
            <a:endParaRPr lang="en-NL" sz="3600"/>
          </a:p>
        </p:txBody>
      </p:sp>
      <p:pic>
        <p:nvPicPr>
          <p:cNvPr id="11" name="Picture 10">
            <a:extLst>
              <a:ext uri="{FF2B5EF4-FFF2-40B4-BE49-F238E27FC236}">
                <a16:creationId xmlns:a16="http://schemas.microsoft.com/office/drawing/2014/main" id="{D1713527-7CB5-437A-A2E5-2A8514A7988D}"/>
              </a:ext>
            </a:extLst>
          </p:cNvPr>
          <p:cNvPicPr>
            <a:picLocks noChangeAspect="1"/>
          </p:cNvPicPr>
          <p:nvPr/>
        </p:nvPicPr>
        <p:blipFill rotWithShape="1">
          <a:blip r:embed="rId3">
            <a:extLst>
              <a:ext uri="{28A0092B-C50C-407E-A947-70E740481C1C}">
                <a14:useLocalDpi xmlns:a14="http://schemas.microsoft.com/office/drawing/2010/main" val="0"/>
              </a:ext>
            </a:extLst>
          </a:blip>
          <a:srcRect r="20370" b="36634"/>
          <a:stretch/>
        </p:blipFill>
        <p:spPr>
          <a:xfrm>
            <a:off x="468313" y="1295400"/>
            <a:ext cx="3995737" cy="3328987"/>
          </a:xfrm>
          <a:prstGeom prst="rect">
            <a:avLst/>
          </a:prstGeom>
        </p:spPr>
      </p:pic>
      <p:sp>
        <p:nvSpPr>
          <p:cNvPr id="10" name="TextBox 9">
            <a:extLst>
              <a:ext uri="{FF2B5EF4-FFF2-40B4-BE49-F238E27FC236}">
                <a16:creationId xmlns:a16="http://schemas.microsoft.com/office/drawing/2014/main" id="{34328838-C266-4F47-94B1-BBE7C8E3DFDE}"/>
              </a:ext>
            </a:extLst>
          </p:cNvPr>
          <p:cNvSpPr txBox="1"/>
          <p:nvPr/>
        </p:nvSpPr>
        <p:spPr>
          <a:xfrm>
            <a:off x="4679952" y="1304420"/>
            <a:ext cx="3995735" cy="3321139"/>
          </a:xfrm>
          <a:prstGeom prst="rect">
            <a:avLst/>
          </a:prstGeom>
        </p:spPr>
        <p:txBody>
          <a:bodyPr wrap="square" rtlCol="0" anchor="ctr">
            <a:noAutofit/>
          </a:bodyPr>
          <a:lstStyle/>
          <a:p>
            <a:pPr marL="285750" indent="-285750">
              <a:buClr>
                <a:srgbClr val="93EB20"/>
              </a:buClr>
              <a:buFont typeface="Wingdings" panose="05000000000000000000" pitchFamily="2" charset="2"/>
              <a:buChar char="ü"/>
            </a:pPr>
            <a:r>
              <a:rPr lang="ko-KR" altLang="en-US" sz="1600" dirty="0">
                <a:solidFill>
                  <a:schemeClr val="bg1"/>
                </a:solidFill>
              </a:rPr>
              <a:t>사이트 및 사이트 하위 객체 개별 복구</a:t>
            </a:r>
          </a:p>
          <a:p>
            <a:pPr marL="285750" indent="-285750">
              <a:buClr>
                <a:srgbClr val="93EB20"/>
              </a:buClr>
              <a:buFont typeface="Wingdings" panose="05000000000000000000" pitchFamily="2" charset="2"/>
              <a:buChar char="ü"/>
            </a:pPr>
            <a:endParaRPr lang="en-GB" sz="1600" dirty="0">
              <a:solidFill>
                <a:schemeClr val="bg1"/>
              </a:solidFill>
            </a:endParaRPr>
          </a:p>
          <a:p>
            <a:pPr marL="285750" lvl="0" indent="-285750">
              <a:buClr>
                <a:srgbClr val="93EB20"/>
              </a:buClr>
              <a:buFont typeface="Wingdings" panose="05000000000000000000" pitchFamily="2" charset="2"/>
              <a:buChar char="ü"/>
            </a:pPr>
            <a:r>
              <a:rPr lang="ko-KR" altLang="en-US" sz="1600" dirty="0">
                <a:solidFill>
                  <a:schemeClr val="bg1"/>
                </a:solidFill>
              </a:rPr>
              <a:t>개별 문서</a:t>
            </a:r>
            <a:r>
              <a:rPr lang="en-US" altLang="ko-KR" sz="1600" dirty="0">
                <a:solidFill>
                  <a:schemeClr val="bg1"/>
                </a:solidFill>
              </a:rPr>
              <a:t>, </a:t>
            </a:r>
            <a:r>
              <a:rPr lang="ko-KR" altLang="en-US" sz="1600" dirty="0">
                <a:solidFill>
                  <a:schemeClr val="bg1"/>
                </a:solidFill>
              </a:rPr>
              <a:t>이미지</a:t>
            </a:r>
            <a:r>
              <a:rPr lang="en-US" altLang="ko-KR" sz="1600" dirty="0">
                <a:solidFill>
                  <a:schemeClr val="bg1"/>
                </a:solidFill>
              </a:rPr>
              <a:t>, </a:t>
            </a:r>
            <a:r>
              <a:rPr lang="ko-KR" altLang="en-US" sz="1600" dirty="0">
                <a:solidFill>
                  <a:schemeClr val="bg1"/>
                </a:solidFill>
              </a:rPr>
              <a:t>웹페이지</a:t>
            </a:r>
            <a:r>
              <a:rPr lang="en-US" altLang="ko-KR" sz="1600" dirty="0">
                <a:solidFill>
                  <a:schemeClr val="bg1"/>
                </a:solidFill>
              </a:rPr>
              <a:t>, </a:t>
            </a:r>
            <a:r>
              <a:rPr lang="ko-KR" altLang="en-US" sz="1600" dirty="0">
                <a:solidFill>
                  <a:schemeClr val="bg1"/>
                </a:solidFill>
              </a:rPr>
              <a:t>라이브러리 복구</a:t>
            </a:r>
            <a:endParaRPr lang="en-US" altLang="ko-KR" sz="1600" dirty="0">
              <a:solidFill>
                <a:schemeClr val="bg1"/>
              </a:solidFill>
            </a:endParaRPr>
          </a:p>
          <a:p>
            <a:pPr marL="285750" indent="-285750">
              <a:buClr>
                <a:srgbClr val="93EB20"/>
              </a:buClr>
              <a:buFont typeface="Wingdings" panose="05000000000000000000" pitchFamily="2" charset="2"/>
              <a:buChar char="ü"/>
            </a:pPr>
            <a:endParaRPr lang="en-GB" sz="1600" dirty="0">
              <a:solidFill>
                <a:schemeClr val="bg1"/>
              </a:solidFill>
            </a:endParaRPr>
          </a:p>
          <a:p>
            <a:pPr marL="285750" lvl="0" indent="-285750">
              <a:buClr>
                <a:srgbClr val="93EB20"/>
              </a:buClr>
              <a:buFont typeface="Wingdings" panose="05000000000000000000" pitchFamily="2" charset="2"/>
              <a:buChar char="ü"/>
            </a:pPr>
            <a:r>
              <a:rPr lang="ko-KR" altLang="en-US" sz="1600" dirty="0">
                <a:solidFill>
                  <a:schemeClr val="bg1"/>
                </a:solidFill>
              </a:rPr>
              <a:t>권한 유지 복구</a:t>
            </a:r>
            <a:endParaRPr lang="en-US" altLang="ko-KR" sz="1600" dirty="0">
              <a:solidFill>
                <a:schemeClr val="bg1"/>
              </a:solidFill>
            </a:endParaRPr>
          </a:p>
          <a:p>
            <a:pPr marL="285750" indent="-285750">
              <a:buClr>
                <a:srgbClr val="93EB20"/>
              </a:buClr>
              <a:buFont typeface="Wingdings" panose="05000000000000000000" pitchFamily="2" charset="2"/>
              <a:buChar char="ü"/>
            </a:pPr>
            <a:endParaRPr lang="en-GB" sz="1600" dirty="0">
              <a:solidFill>
                <a:schemeClr val="bg1"/>
              </a:solidFill>
            </a:endParaRPr>
          </a:p>
          <a:p>
            <a:pPr marL="285750" lvl="0" indent="-285750">
              <a:buClr>
                <a:srgbClr val="93EB20"/>
              </a:buClr>
              <a:buFont typeface="Wingdings" panose="05000000000000000000" pitchFamily="2" charset="2"/>
              <a:buChar char="ü"/>
            </a:pPr>
            <a:r>
              <a:rPr lang="en-US" altLang="ko-KR" sz="1600" dirty="0">
                <a:solidFill>
                  <a:schemeClr val="bg1"/>
                </a:solidFill>
              </a:rPr>
              <a:t>.zip</a:t>
            </a:r>
            <a:r>
              <a:rPr lang="ko-KR" altLang="en-US" sz="1600" dirty="0">
                <a:solidFill>
                  <a:schemeClr val="bg1"/>
                </a:solidFill>
              </a:rPr>
              <a:t>파일로 내보내기 또는 이메일로 직접 보내기</a:t>
            </a:r>
          </a:p>
        </p:txBody>
      </p:sp>
    </p:spTree>
    <p:extLst>
      <p:ext uri="{BB962C8B-B14F-4D97-AF65-F5344CB8AC3E}">
        <p14:creationId xmlns:p14="http://schemas.microsoft.com/office/powerpoint/2010/main" val="2598885774"/>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8B32AE-2169-434D-8BFF-D5CE0931C4DB}"/>
              </a:ext>
            </a:extLst>
          </p:cNvPr>
          <p:cNvSpPr>
            <a:spLocks noGrp="1"/>
          </p:cNvSpPr>
          <p:nvPr>
            <p:ph type="title"/>
          </p:nvPr>
        </p:nvSpPr>
        <p:spPr/>
        <p:txBody>
          <a:bodyPr/>
          <a:lstStyle/>
          <a:p>
            <a:r>
              <a:rPr lang="en-US" sz="3600"/>
              <a:t>Veeam Explorer for MS SQL</a:t>
            </a:r>
            <a:endParaRPr lang="en-NL" sz="3600"/>
          </a:p>
        </p:txBody>
      </p:sp>
      <p:pic>
        <p:nvPicPr>
          <p:cNvPr id="7" name="Picture 6">
            <a:extLst>
              <a:ext uri="{FF2B5EF4-FFF2-40B4-BE49-F238E27FC236}">
                <a16:creationId xmlns:a16="http://schemas.microsoft.com/office/drawing/2014/main" id="{3583000C-6527-42AC-9EAA-F93DDCE04AFE}"/>
              </a:ext>
            </a:extLst>
          </p:cNvPr>
          <p:cNvPicPr>
            <a:picLocks noChangeAspect="1"/>
          </p:cNvPicPr>
          <p:nvPr/>
        </p:nvPicPr>
        <p:blipFill rotWithShape="1">
          <a:blip r:embed="rId3">
            <a:extLst>
              <a:ext uri="{28A0092B-C50C-407E-A947-70E740481C1C}">
                <a14:useLocalDpi xmlns:a14="http://schemas.microsoft.com/office/drawing/2010/main" val="0"/>
              </a:ext>
            </a:extLst>
          </a:blip>
          <a:srcRect r="48332" b="36408"/>
          <a:stretch/>
        </p:blipFill>
        <p:spPr>
          <a:xfrm>
            <a:off x="576263" y="1295401"/>
            <a:ext cx="3887787" cy="3328988"/>
          </a:xfrm>
          <a:prstGeom prst="rect">
            <a:avLst/>
          </a:prstGeom>
        </p:spPr>
      </p:pic>
      <p:sp>
        <p:nvSpPr>
          <p:cNvPr id="12" name="TextBox 11">
            <a:extLst>
              <a:ext uri="{FF2B5EF4-FFF2-40B4-BE49-F238E27FC236}">
                <a16:creationId xmlns:a16="http://schemas.microsoft.com/office/drawing/2014/main" id="{6E93D3BB-30DD-4845-B247-8608710779F0}"/>
              </a:ext>
            </a:extLst>
          </p:cNvPr>
          <p:cNvSpPr txBox="1"/>
          <p:nvPr/>
        </p:nvSpPr>
        <p:spPr>
          <a:xfrm>
            <a:off x="4679952" y="1304420"/>
            <a:ext cx="3995735" cy="3321139"/>
          </a:xfrm>
          <a:prstGeom prst="rect">
            <a:avLst/>
          </a:prstGeom>
        </p:spPr>
        <p:txBody>
          <a:bodyPr wrap="square" rtlCol="0" anchor="ctr">
            <a:noAutofit/>
          </a:bodyPr>
          <a:lstStyle/>
          <a:p>
            <a:pPr marL="285750" indent="-285750">
              <a:buClr>
                <a:srgbClr val="93EB20"/>
              </a:buClr>
              <a:buFont typeface="Wingdings" panose="05000000000000000000" pitchFamily="2" charset="2"/>
              <a:buChar char="ü"/>
            </a:pPr>
            <a:r>
              <a:rPr lang="ko-KR" altLang="en-US" sz="1600" dirty="0">
                <a:solidFill>
                  <a:schemeClr val="bg1"/>
                </a:solidFill>
              </a:rPr>
              <a:t>데이터베이스 및 테이블 복구</a:t>
            </a:r>
          </a:p>
          <a:p>
            <a:pPr marL="285750" indent="-285750">
              <a:buClr>
                <a:srgbClr val="93EB20"/>
              </a:buClr>
              <a:buFont typeface="Wingdings" panose="05000000000000000000" pitchFamily="2" charset="2"/>
              <a:buChar char="ü"/>
            </a:pPr>
            <a:endParaRPr lang="en-GB" sz="1600" dirty="0">
              <a:solidFill>
                <a:schemeClr val="bg1"/>
              </a:solidFill>
            </a:endParaRPr>
          </a:p>
          <a:p>
            <a:pPr marL="285750" indent="-285750">
              <a:buClr>
                <a:srgbClr val="93EB20"/>
              </a:buClr>
              <a:buFont typeface="Wingdings" panose="05000000000000000000" pitchFamily="2" charset="2"/>
              <a:buChar char="ü"/>
            </a:pPr>
            <a:r>
              <a:rPr lang="ko-KR" altLang="en-US" sz="1600" dirty="0">
                <a:solidFill>
                  <a:schemeClr val="bg1"/>
                </a:solidFill>
              </a:rPr>
              <a:t>특정 시점 또는 특정 트랜잭션으로 복구</a:t>
            </a:r>
          </a:p>
          <a:p>
            <a:pPr marL="285750" indent="-285750">
              <a:buClr>
                <a:srgbClr val="93EB20"/>
              </a:buClr>
              <a:buFont typeface="Wingdings" panose="05000000000000000000" pitchFamily="2" charset="2"/>
              <a:buChar char="ü"/>
            </a:pPr>
            <a:endParaRPr lang="en-GB" sz="1600" dirty="0">
              <a:solidFill>
                <a:schemeClr val="bg1"/>
              </a:solidFill>
            </a:endParaRPr>
          </a:p>
          <a:p>
            <a:pPr marL="285750" indent="-285750">
              <a:buClr>
                <a:srgbClr val="93EB20"/>
              </a:buClr>
              <a:buFont typeface="Wingdings" panose="05000000000000000000" pitchFamily="2" charset="2"/>
              <a:buChar char="ü"/>
            </a:pPr>
            <a:r>
              <a:rPr lang="ko-KR" altLang="en-US" sz="1600" dirty="0">
                <a:solidFill>
                  <a:schemeClr val="bg1"/>
                </a:solidFill>
              </a:rPr>
              <a:t>원본 또는 다른 위치에 복구 또는 내보내기</a:t>
            </a:r>
          </a:p>
          <a:p>
            <a:pPr marL="285750" indent="-285750">
              <a:buClr>
                <a:srgbClr val="93EB20"/>
              </a:buClr>
              <a:buFont typeface="Wingdings" panose="05000000000000000000" pitchFamily="2" charset="2"/>
              <a:buChar char="ü"/>
            </a:pPr>
            <a:endParaRPr lang="en-GB" sz="1600" dirty="0">
              <a:solidFill>
                <a:schemeClr val="bg1"/>
              </a:solidFill>
            </a:endParaRPr>
          </a:p>
          <a:p>
            <a:pPr marL="285750" lvl="0" indent="-285750">
              <a:buClr>
                <a:srgbClr val="93EB20"/>
              </a:buClr>
              <a:buFont typeface="Wingdings" panose="05000000000000000000" pitchFamily="2" charset="2"/>
              <a:buChar char="ü"/>
            </a:pPr>
            <a:r>
              <a:rPr lang="ko-KR" altLang="en-US" sz="1600" dirty="0">
                <a:solidFill>
                  <a:schemeClr val="bg1"/>
                </a:solidFill>
                <a:latin typeface="Tahoma" panose="020B0604030504040204" pitchFamily="34" charset="0"/>
                <a:cs typeface="Tahoma" panose="020B0604030504040204" pitchFamily="34" charset="0"/>
              </a:rPr>
              <a:t>테스트</a:t>
            </a:r>
            <a:r>
              <a:rPr lang="en-US" altLang="ko-KR" sz="1600" dirty="0">
                <a:solidFill>
                  <a:schemeClr val="bg1"/>
                </a:solidFill>
                <a:latin typeface="Tahoma" panose="020B0604030504040204" pitchFamily="34" charset="0"/>
                <a:cs typeface="Tahoma" panose="020B0604030504040204" pitchFamily="34" charset="0"/>
              </a:rPr>
              <a:t>/</a:t>
            </a:r>
            <a:r>
              <a:rPr lang="ko-KR" altLang="en-US" sz="1600" dirty="0">
                <a:solidFill>
                  <a:schemeClr val="bg1"/>
                </a:solidFill>
                <a:latin typeface="Tahoma" panose="020B0604030504040204" pitchFamily="34" charset="0"/>
                <a:cs typeface="Tahoma" panose="020B0604030504040204" pitchFamily="34" charset="0"/>
              </a:rPr>
              <a:t>개발 목적으로 데이터베이스 즉시 마운트</a:t>
            </a:r>
          </a:p>
          <a:p>
            <a:pPr marL="285750" lvl="0" indent="-285750">
              <a:buClr>
                <a:srgbClr val="93EB20"/>
              </a:buClr>
              <a:buFont typeface="Wingdings" panose="05000000000000000000" pitchFamily="2" charset="2"/>
              <a:buChar char="ü"/>
            </a:pPr>
            <a:endParaRPr lang="en-US" sz="1600" dirty="0">
              <a:solidFill>
                <a:schemeClr val="bg1"/>
              </a:solidFill>
            </a:endParaRPr>
          </a:p>
          <a:p>
            <a:pPr marL="285750" lvl="0" indent="-285750">
              <a:buClr>
                <a:srgbClr val="93EB20"/>
              </a:buClr>
              <a:buFont typeface="Wingdings" panose="05000000000000000000" pitchFamily="2" charset="2"/>
              <a:buChar char="ü"/>
            </a:pPr>
            <a:r>
              <a:rPr lang="en-US" altLang="ko-KR" sz="1600" dirty="0">
                <a:solidFill>
                  <a:schemeClr val="bg1"/>
                </a:solidFill>
              </a:rPr>
              <a:t>.</a:t>
            </a:r>
            <a:r>
              <a:rPr lang="en-US" altLang="ko-KR" sz="1600" dirty="0" err="1">
                <a:solidFill>
                  <a:schemeClr val="bg1"/>
                </a:solidFill>
              </a:rPr>
              <a:t>bak</a:t>
            </a:r>
            <a:r>
              <a:rPr lang="en-US" altLang="ko-KR" sz="1600" dirty="0">
                <a:solidFill>
                  <a:schemeClr val="bg1"/>
                </a:solidFill>
              </a:rPr>
              <a:t> </a:t>
            </a:r>
            <a:r>
              <a:rPr lang="ko-KR" altLang="en-US" sz="1600" dirty="0">
                <a:solidFill>
                  <a:schemeClr val="bg1"/>
                </a:solidFill>
              </a:rPr>
              <a:t>파일로 내보내기</a:t>
            </a:r>
          </a:p>
        </p:txBody>
      </p:sp>
    </p:spTree>
    <p:extLst>
      <p:ext uri="{BB962C8B-B14F-4D97-AF65-F5344CB8AC3E}">
        <p14:creationId xmlns:p14="http://schemas.microsoft.com/office/powerpoint/2010/main" val="1581784154"/>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8B32AE-2169-434D-8BFF-D5CE0931C4DB}"/>
              </a:ext>
            </a:extLst>
          </p:cNvPr>
          <p:cNvSpPr>
            <a:spLocks noGrp="1"/>
          </p:cNvSpPr>
          <p:nvPr>
            <p:ph type="title"/>
          </p:nvPr>
        </p:nvSpPr>
        <p:spPr/>
        <p:txBody>
          <a:bodyPr/>
          <a:lstStyle/>
          <a:p>
            <a:r>
              <a:rPr lang="en-US" sz="3600"/>
              <a:t>Veeam Explorer for Oracle</a:t>
            </a:r>
            <a:endParaRPr lang="en-NL" sz="3600"/>
          </a:p>
        </p:txBody>
      </p:sp>
      <p:sp>
        <p:nvSpPr>
          <p:cNvPr id="3" name="TextBox 2">
            <a:extLst>
              <a:ext uri="{FF2B5EF4-FFF2-40B4-BE49-F238E27FC236}">
                <a16:creationId xmlns:a16="http://schemas.microsoft.com/office/drawing/2014/main" id="{4150C479-AC0F-47A4-BC55-62A898F07E3F}"/>
              </a:ext>
            </a:extLst>
          </p:cNvPr>
          <p:cNvSpPr txBox="1"/>
          <p:nvPr/>
        </p:nvSpPr>
        <p:spPr>
          <a:xfrm>
            <a:off x="4679952" y="1304420"/>
            <a:ext cx="3995735" cy="3321139"/>
          </a:xfrm>
          <a:prstGeom prst="rect">
            <a:avLst/>
          </a:prstGeom>
        </p:spPr>
        <p:txBody>
          <a:bodyPr wrap="square" rtlCol="0" anchor="ctr">
            <a:noAutofit/>
          </a:bodyPr>
          <a:lstStyle/>
          <a:p>
            <a:pPr marL="285750" indent="-285750">
              <a:buClr>
                <a:srgbClr val="93EB20"/>
              </a:buClr>
              <a:buFont typeface="Wingdings" panose="05000000000000000000" pitchFamily="2" charset="2"/>
              <a:buChar char="ü"/>
            </a:pPr>
            <a:r>
              <a:rPr lang="ko-KR" altLang="en-US" sz="1400" dirty="0">
                <a:solidFill>
                  <a:schemeClr val="bg1"/>
                </a:solidFill>
              </a:rPr>
              <a:t>데이터베이스 복구</a:t>
            </a:r>
            <a:endParaRPr lang="en-US" altLang="ko-KR" sz="1400" dirty="0">
              <a:solidFill>
                <a:schemeClr val="bg1"/>
              </a:solidFill>
            </a:endParaRPr>
          </a:p>
          <a:p>
            <a:pPr marL="285750" indent="-285750">
              <a:buClr>
                <a:srgbClr val="93EB20"/>
              </a:buClr>
              <a:buFont typeface="Wingdings" panose="05000000000000000000" pitchFamily="2" charset="2"/>
              <a:buChar char="ü"/>
            </a:pPr>
            <a:endParaRPr lang="en-GB" sz="1400" dirty="0">
              <a:solidFill>
                <a:schemeClr val="bg1"/>
              </a:solidFill>
            </a:endParaRPr>
          </a:p>
          <a:p>
            <a:pPr marL="285750" indent="-285750">
              <a:buClr>
                <a:srgbClr val="93EB20"/>
              </a:buClr>
              <a:buFont typeface="Wingdings" panose="05000000000000000000" pitchFamily="2" charset="2"/>
              <a:buChar char="ü"/>
            </a:pPr>
            <a:r>
              <a:rPr lang="ko-KR" altLang="en-US" sz="1400" dirty="0">
                <a:solidFill>
                  <a:schemeClr val="bg1"/>
                </a:solidFill>
              </a:rPr>
              <a:t>특정 시점 및 </a:t>
            </a:r>
            <a:r>
              <a:rPr lang="ko-KR" altLang="en-US" sz="1400" dirty="0" err="1">
                <a:solidFill>
                  <a:schemeClr val="bg1"/>
                </a:solidFill>
              </a:rPr>
              <a:t>트랜젝션</a:t>
            </a:r>
            <a:r>
              <a:rPr lang="ko-KR" altLang="en-US" sz="1400" dirty="0">
                <a:solidFill>
                  <a:schemeClr val="bg1"/>
                </a:solidFill>
              </a:rPr>
              <a:t> 시점으로 복구</a:t>
            </a:r>
            <a:endParaRPr lang="en-US" altLang="ko-KR" sz="1400" dirty="0">
              <a:solidFill>
                <a:schemeClr val="bg1"/>
              </a:solidFill>
            </a:endParaRPr>
          </a:p>
          <a:p>
            <a:pPr marL="285750" indent="-285750">
              <a:buClr>
                <a:srgbClr val="93EB20"/>
              </a:buClr>
              <a:buFont typeface="Wingdings" panose="05000000000000000000" pitchFamily="2" charset="2"/>
              <a:buChar char="ü"/>
            </a:pPr>
            <a:endParaRPr lang="en-GB" sz="1400" dirty="0">
              <a:solidFill>
                <a:schemeClr val="bg1"/>
              </a:solidFill>
            </a:endParaRPr>
          </a:p>
          <a:p>
            <a:pPr marL="285750" indent="-285750">
              <a:buClr>
                <a:srgbClr val="93EB20"/>
              </a:buClr>
              <a:buFont typeface="Wingdings" panose="05000000000000000000" pitchFamily="2" charset="2"/>
              <a:buChar char="ü"/>
            </a:pPr>
            <a:r>
              <a:rPr lang="ko-KR" altLang="en-US" sz="1400" dirty="0">
                <a:solidFill>
                  <a:schemeClr val="bg1"/>
                </a:solidFill>
              </a:rPr>
              <a:t>원본 또는 다른 위치 및 서버에 복구</a:t>
            </a:r>
            <a:endParaRPr lang="en-US" altLang="ko-KR" sz="1400" dirty="0">
              <a:solidFill>
                <a:schemeClr val="bg1"/>
              </a:solidFill>
            </a:endParaRPr>
          </a:p>
          <a:p>
            <a:pPr marL="285750" indent="-285750">
              <a:buClr>
                <a:srgbClr val="93EB20"/>
              </a:buClr>
              <a:buFont typeface="Wingdings" panose="05000000000000000000" pitchFamily="2" charset="2"/>
              <a:buChar char="ü"/>
            </a:pPr>
            <a:endParaRPr lang="en-GB" sz="1400" dirty="0">
              <a:solidFill>
                <a:schemeClr val="bg1"/>
              </a:solidFill>
            </a:endParaRPr>
          </a:p>
          <a:p>
            <a:pPr marL="285750" indent="-285750">
              <a:buClr>
                <a:srgbClr val="93EB20"/>
              </a:buClr>
              <a:buFont typeface="Wingdings" panose="05000000000000000000" pitchFamily="2" charset="2"/>
              <a:buChar char="ü"/>
            </a:pPr>
            <a:r>
              <a:rPr lang="ko-KR" altLang="en-US" sz="1400" dirty="0">
                <a:solidFill>
                  <a:schemeClr val="bg1"/>
                </a:solidFill>
                <a:latin typeface="Tahoma" panose="020B0604030504040204" pitchFamily="34" charset="0"/>
                <a:cs typeface="Tahoma" panose="020B0604030504040204" pitchFamily="34" charset="0"/>
              </a:rPr>
              <a:t>테스트</a:t>
            </a:r>
            <a:r>
              <a:rPr lang="en-US" altLang="ko-KR" sz="1400" dirty="0">
                <a:solidFill>
                  <a:schemeClr val="bg1"/>
                </a:solidFill>
                <a:latin typeface="Tahoma" panose="020B0604030504040204" pitchFamily="34" charset="0"/>
                <a:cs typeface="Tahoma" panose="020B0604030504040204" pitchFamily="34" charset="0"/>
              </a:rPr>
              <a:t>/</a:t>
            </a:r>
            <a:r>
              <a:rPr lang="ko-KR" altLang="en-US" sz="1400" dirty="0">
                <a:solidFill>
                  <a:schemeClr val="bg1"/>
                </a:solidFill>
                <a:latin typeface="Tahoma" panose="020B0604030504040204" pitchFamily="34" charset="0"/>
                <a:cs typeface="Tahoma" panose="020B0604030504040204" pitchFamily="34" charset="0"/>
              </a:rPr>
              <a:t>개발 목적으로 데이터베이스 즉시 마운트</a:t>
            </a:r>
            <a:endParaRPr lang="en-US" altLang="ko-KR" sz="1400" dirty="0">
              <a:solidFill>
                <a:schemeClr val="bg1"/>
              </a:solidFill>
              <a:latin typeface="Tahoma" panose="020B0604030504040204" pitchFamily="34" charset="0"/>
              <a:cs typeface="Tahoma" panose="020B0604030504040204" pitchFamily="34" charset="0"/>
            </a:endParaRPr>
          </a:p>
          <a:p>
            <a:pPr marL="285750" lvl="0" indent="-285750">
              <a:buClr>
                <a:srgbClr val="93EB20"/>
              </a:buClr>
              <a:buFont typeface="Wingdings" panose="05000000000000000000" pitchFamily="2" charset="2"/>
              <a:buChar char="ü"/>
            </a:pPr>
            <a:endParaRPr lang="en-US" altLang="ko-KR" sz="1400" dirty="0">
              <a:solidFill>
                <a:schemeClr val="bg1"/>
              </a:solidFill>
              <a:latin typeface="Tahoma" panose="020B0604030504040204" pitchFamily="34" charset="0"/>
              <a:cs typeface="Tahoma" panose="020B0604030504040204" pitchFamily="34" charset="0"/>
            </a:endParaRPr>
          </a:p>
          <a:p>
            <a:pPr marL="285750" lvl="0" indent="-285750">
              <a:buClr>
                <a:srgbClr val="93EB20"/>
              </a:buClr>
              <a:buFont typeface="Wingdings" panose="05000000000000000000" pitchFamily="2" charset="2"/>
              <a:buChar char="ü"/>
            </a:pPr>
            <a:r>
              <a:rPr lang="ko-KR" altLang="en-US" sz="1400" dirty="0">
                <a:solidFill>
                  <a:schemeClr val="bg1"/>
                </a:solidFill>
                <a:latin typeface="Tahoma" panose="020B0604030504040204" pitchFamily="34" charset="0"/>
                <a:cs typeface="Tahoma" panose="020B0604030504040204" pitchFamily="34" charset="0"/>
              </a:rPr>
              <a:t>오라클</a:t>
            </a:r>
            <a:r>
              <a:rPr lang="en-US" sz="1400" dirty="0">
                <a:solidFill>
                  <a:schemeClr val="bg1"/>
                </a:solidFill>
                <a:latin typeface="Tahoma" panose="020B0604030504040204" pitchFamily="34" charset="0"/>
                <a:cs typeface="Tahoma" panose="020B0604030504040204" pitchFamily="34" charset="0"/>
              </a:rPr>
              <a:t> A</a:t>
            </a:r>
            <a:r>
              <a:rPr lang="en-US" sz="1400" dirty="0">
                <a:solidFill>
                  <a:schemeClr val="bg1"/>
                </a:solidFill>
              </a:rPr>
              <a:t>utomatic Storage Management (ASM) </a:t>
            </a:r>
            <a:r>
              <a:rPr lang="ko-KR" altLang="en-US" sz="1400" dirty="0">
                <a:solidFill>
                  <a:schemeClr val="bg1"/>
                </a:solidFill>
              </a:rPr>
              <a:t>지원</a:t>
            </a:r>
            <a:endParaRPr lang="en-US" altLang="ko-KR" sz="1400" dirty="0">
              <a:solidFill>
                <a:schemeClr val="bg1"/>
              </a:solidFill>
            </a:endParaRPr>
          </a:p>
          <a:p>
            <a:pPr marL="285750" lvl="0" indent="-285750">
              <a:buClr>
                <a:srgbClr val="93EB20"/>
              </a:buClr>
              <a:buFont typeface="Wingdings" panose="05000000000000000000" pitchFamily="2" charset="2"/>
              <a:buChar char="ü"/>
            </a:pPr>
            <a:endParaRPr lang="en-US" sz="1400" dirty="0">
              <a:solidFill>
                <a:schemeClr val="bg1"/>
              </a:solidFill>
            </a:endParaRPr>
          </a:p>
          <a:p>
            <a:pPr marL="285750" lvl="0" indent="-285750">
              <a:buClr>
                <a:srgbClr val="93EB20"/>
              </a:buClr>
              <a:buFont typeface="Wingdings" panose="05000000000000000000" pitchFamily="2" charset="2"/>
              <a:buChar char="ü"/>
            </a:pPr>
            <a:r>
              <a:rPr lang="en-US" sz="1400" dirty="0">
                <a:solidFill>
                  <a:schemeClr val="bg1"/>
                </a:solidFill>
              </a:rPr>
              <a:t>RMAN </a:t>
            </a:r>
            <a:r>
              <a:rPr lang="ko-KR" altLang="en-US" sz="1400" dirty="0">
                <a:solidFill>
                  <a:schemeClr val="bg1"/>
                </a:solidFill>
              </a:rPr>
              <a:t>및 </a:t>
            </a:r>
            <a:r>
              <a:rPr lang="en-US" altLang="ko-KR" sz="1400" dirty="0">
                <a:solidFill>
                  <a:schemeClr val="bg1"/>
                </a:solidFill>
              </a:rPr>
              <a:t>RMAN </a:t>
            </a:r>
            <a:r>
              <a:rPr lang="ko-KR" altLang="en-US" sz="1400" dirty="0">
                <a:solidFill>
                  <a:schemeClr val="bg1"/>
                </a:solidFill>
              </a:rPr>
              <a:t>플러그인으로 백업된 데이터 복구</a:t>
            </a:r>
            <a:endParaRPr lang="en-GB" sz="1200" dirty="0"/>
          </a:p>
        </p:txBody>
      </p:sp>
      <p:pic>
        <p:nvPicPr>
          <p:cNvPr id="4" name="그림 3">
            <a:extLst>
              <a:ext uri="{FF2B5EF4-FFF2-40B4-BE49-F238E27FC236}">
                <a16:creationId xmlns:a16="http://schemas.microsoft.com/office/drawing/2014/main" id="{2E62005E-36E9-49C5-B7C9-1103D86D6DBA}"/>
              </a:ext>
            </a:extLst>
          </p:cNvPr>
          <p:cNvPicPr>
            <a:picLocks noChangeAspect="1"/>
          </p:cNvPicPr>
          <p:nvPr/>
        </p:nvPicPr>
        <p:blipFill>
          <a:blip r:embed="rId3"/>
          <a:stretch>
            <a:fillRect/>
          </a:stretch>
        </p:blipFill>
        <p:spPr>
          <a:xfrm>
            <a:off x="468313" y="1304420"/>
            <a:ext cx="3995735" cy="3319968"/>
          </a:xfrm>
          <a:prstGeom prst="rect">
            <a:avLst/>
          </a:prstGeom>
        </p:spPr>
      </p:pic>
    </p:spTree>
    <p:extLst>
      <p:ext uri="{BB962C8B-B14F-4D97-AF65-F5344CB8AC3E}">
        <p14:creationId xmlns:p14="http://schemas.microsoft.com/office/powerpoint/2010/main" val="3119986401"/>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wrap="square">
            <a:spAutoFit/>
          </a:bodyPr>
          <a:lstStyle/>
          <a:p>
            <a:r>
              <a:rPr lang="en-US" sz="3600"/>
              <a:t>Veeam Explorer for Storage Snapshots</a:t>
            </a:r>
            <a:endParaRPr lang="ru-RU" sz="3600"/>
          </a:p>
        </p:txBody>
      </p:sp>
      <p:pic>
        <p:nvPicPr>
          <p:cNvPr id="3" name="Picture 2">
            <a:extLst>
              <a:ext uri="{FF2B5EF4-FFF2-40B4-BE49-F238E27FC236}">
                <a16:creationId xmlns:a16="http://schemas.microsoft.com/office/drawing/2014/main" id="{0EF3BBB7-9230-456F-BA7D-5E36E7E2242F}"/>
              </a:ext>
            </a:extLst>
          </p:cNvPr>
          <p:cNvPicPr>
            <a:picLocks noChangeAspect="1"/>
          </p:cNvPicPr>
          <p:nvPr/>
        </p:nvPicPr>
        <p:blipFill>
          <a:blip r:embed="rId3"/>
          <a:stretch>
            <a:fillRect/>
          </a:stretch>
        </p:blipFill>
        <p:spPr>
          <a:xfrm>
            <a:off x="469095" y="1295400"/>
            <a:ext cx="3994955" cy="3328988"/>
          </a:xfrm>
          <a:prstGeom prst="rect">
            <a:avLst/>
          </a:prstGeom>
        </p:spPr>
      </p:pic>
      <p:grpSp>
        <p:nvGrpSpPr>
          <p:cNvPr id="50" name="Group 49">
            <a:extLst>
              <a:ext uri="{FF2B5EF4-FFF2-40B4-BE49-F238E27FC236}">
                <a16:creationId xmlns:a16="http://schemas.microsoft.com/office/drawing/2014/main" id="{388BB319-52EE-4A74-9CA5-69C15162B58F}"/>
              </a:ext>
            </a:extLst>
          </p:cNvPr>
          <p:cNvGrpSpPr/>
          <p:nvPr/>
        </p:nvGrpSpPr>
        <p:grpSpPr>
          <a:xfrm>
            <a:off x="5164025" y="1599161"/>
            <a:ext cx="3054773" cy="2638860"/>
            <a:chOff x="5698601" y="1316768"/>
            <a:chExt cx="3054773" cy="2638860"/>
          </a:xfrm>
        </p:grpSpPr>
        <p:sp>
          <p:nvSpPr>
            <p:cNvPr id="51" name="Textfeld 93">
              <a:extLst>
                <a:ext uri="{FF2B5EF4-FFF2-40B4-BE49-F238E27FC236}">
                  <a16:creationId xmlns:a16="http://schemas.microsoft.com/office/drawing/2014/main" id="{8F23CC73-E328-47A8-9FF3-33540BEE0A41}"/>
                </a:ext>
              </a:extLst>
            </p:cNvPr>
            <p:cNvSpPr txBox="1"/>
            <p:nvPr/>
          </p:nvSpPr>
          <p:spPr>
            <a:xfrm>
              <a:off x="6428266" y="1844154"/>
              <a:ext cx="771796" cy="297155"/>
            </a:xfrm>
            <a:prstGeom prst="rect">
              <a:avLst/>
            </a:prstGeom>
            <a:noFill/>
          </p:spPr>
          <p:txBody>
            <a:bodyPr wrap="square" lIns="0" tIns="0" rIns="0" bIns="0" rtlCol="0">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GB" sz="1000">
                  <a:solidFill>
                    <a:schemeClr val="bg1"/>
                  </a:solidFill>
                  <a:latin typeface="Tahoma" panose="020B0604030504040204" pitchFamily="34" charset="0"/>
                </a:rPr>
                <a:t>Instant VM Recovery</a:t>
              </a:r>
            </a:p>
          </p:txBody>
        </p:sp>
        <p:sp>
          <p:nvSpPr>
            <p:cNvPr id="52" name="Textfeld 65">
              <a:extLst>
                <a:ext uri="{FF2B5EF4-FFF2-40B4-BE49-F238E27FC236}">
                  <a16:creationId xmlns:a16="http://schemas.microsoft.com/office/drawing/2014/main" id="{1133C6C4-321C-4E5A-923F-99F005963D97}"/>
                </a:ext>
              </a:extLst>
            </p:cNvPr>
            <p:cNvSpPr txBox="1"/>
            <p:nvPr/>
          </p:nvSpPr>
          <p:spPr>
            <a:xfrm>
              <a:off x="6426446" y="2950015"/>
              <a:ext cx="1134397" cy="148577"/>
            </a:xfrm>
            <a:prstGeom prst="rect">
              <a:avLst/>
            </a:prstGeom>
            <a:noFill/>
          </p:spPr>
          <p:txBody>
            <a:bodyPr wrap="square" lIns="0" tIns="0" rIns="0" bIns="0" rtlCol="0">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GB" sz="1000">
                  <a:solidFill>
                    <a:schemeClr val="bg1"/>
                  </a:solidFill>
                  <a:latin typeface="Tahoma" panose="020B0604030504040204" pitchFamily="34" charset="0"/>
                </a:rPr>
                <a:t>Linux Files</a:t>
              </a:r>
              <a:endParaRPr lang="en-GB" sz="700">
                <a:solidFill>
                  <a:schemeClr val="bg1"/>
                </a:solidFill>
                <a:latin typeface="Tahoma" panose="020B0604030504040204" pitchFamily="34" charset="0"/>
              </a:endParaRPr>
            </a:p>
          </p:txBody>
        </p:sp>
        <p:sp>
          <p:nvSpPr>
            <p:cNvPr id="53" name="Textfeld 63">
              <a:extLst>
                <a:ext uri="{FF2B5EF4-FFF2-40B4-BE49-F238E27FC236}">
                  <a16:creationId xmlns:a16="http://schemas.microsoft.com/office/drawing/2014/main" id="{4BC55F16-A6DB-44D0-B560-E4331E2FC45A}"/>
                </a:ext>
              </a:extLst>
            </p:cNvPr>
            <p:cNvSpPr txBox="1"/>
            <p:nvPr/>
          </p:nvSpPr>
          <p:spPr>
            <a:xfrm>
              <a:off x="6429232" y="2443001"/>
              <a:ext cx="1033367" cy="148577"/>
            </a:xfrm>
            <a:prstGeom prst="rect">
              <a:avLst/>
            </a:prstGeom>
            <a:noFill/>
          </p:spPr>
          <p:txBody>
            <a:bodyPr wrap="square" lIns="0" tIns="0" rIns="0" bIns="0" rtlCol="0">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GB" sz="1000">
                  <a:solidFill>
                    <a:schemeClr val="bg1"/>
                  </a:solidFill>
                  <a:latin typeface="Tahoma" panose="020B0604030504040204" pitchFamily="34" charset="0"/>
                </a:rPr>
                <a:t>Windows Files</a:t>
              </a:r>
            </a:p>
          </p:txBody>
        </p:sp>
        <p:sp>
          <p:nvSpPr>
            <p:cNvPr id="54" name="Textfeld 68">
              <a:extLst>
                <a:ext uri="{FF2B5EF4-FFF2-40B4-BE49-F238E27FC236}">
                  <a16:creationId xmlns:a16="http://schemas.microsoft.com/office/drawing/2014/main" id="{769882AC-5F00-4893-A6B7-CBFD8A9BBF38}"/>
                </a:ext>
              </a:extLst>
            </p:cNvPr>
            <p:cNvSpPr txBox="1"/>
            <p:nvPr/>
          </p:nvSpPr>
          <p:spPr>
            <a:xfrm>
              <a:off x="6415537" y="3407549"/>
              <a:ext cx="524883" cy="297155"/>
            </a:xfrm>
            <a:prstGeom prst="rect">
              <a:avLst/>
            </a:prstGeom>
            <a:noFill/>
          </p:spPr>
          <p:txBody>
            <a:bodyPr wrap="square" lIns="0" tIns="0" rIns="0" bIns="0" rtlCol="0">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GB" sz="1000">
                  <a:solidFill>
                    <a:schemeClr val="bg1"/>
                  </a:solidFill>
                  <a:latin typeface="Tahoma" panose="020B0604030504040204" pitchFamily="34" charset="0"/>
                </a:rPr>
                <a:t>Active</a:t>
              </a:r>
            </a:p>
            <a:p>
              <a:r>
                <a:rPr lang="en-GB" sz="1000">
                  <a:solidFill>
                    <a:schemeClr val="bg1"/>
                  </a:solidFill>
                  <a:latin typeface="Tahoma" panose="020B0604030504040204" pitchFamily="34" charset="0"/>
                </a:rPr>
                <a:t>Directory</a:t>
              </a:r>
            </a:p>
          </p:txBody>
        </p:sp>
        <p:pic>
          <p:nvPicPr>
            <p:cNvPr id="55" name="Picture 54">
              <a:extLst>
                <a:ext uri="{FF2B5EF4-FFF2-40B4-BE49-F238E27FC236}">
                  <a16:creationId xmlns:a16="http://schemas.microsoft.com/office/drawing/2014/main" id="{3082F219-DC8A-4F67-90AC-47FAF90B0A3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88158" y="3351741"/>
              <a:ext cx="350473" cy="359154"/>
            </a:xfrm>
            <a:prstGeom prst="rect">
              <a:avLst/>
            </a:prstGeom>
          </p:spPr>
        </p:pic>
        <p:sp>
          <p:nvSpPr>
            <p:cNvPr id="56" name="Textfeld 69">
              <a:extLst>
                <a:ext uri="{FF2B5EF4-FFF2-40B4-BE49-F238E27FC236}">
                  <a16:creationId xmlns:a16="http://schemas.microsoft.com/office/drawing/2014/main" id="{D491D12C-E822-4159-AC8C-C9429B89B526}"/>
                </a:ext>
              </a:extLst>
            </p:cNvPr>
            <p:cNvSpPr txBox="1"/>
            <p:nvPr/>
          </p:nvSpPr>
          <p:spPr>
            <a:xfrm>
              <a:off x="7895124" y="3441197"/>
              <a:ext cx="628369" cy="153888"/>
            </a:xfrm>
            <a:prstGeom prst="rect">
              <a:avLst/>
            </a:prstGeom>
            <a:noFill/>
          </p:spPr>
          <p:txBody>
            <a:bodyPr wrap="square" lIns="0" tIns="0" rIns="0" bIns="0" rtlCol="0">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GB" sz="1000">
                  <a:solidFill>
                    <a:schemeClr val="bg1"/>
                  </a:solidFill>
                  <a:latin typeface="Tahoma" panose="020B0604030504040204" pitchFamily="34" charset="0"/>
                </a:rPr>
                <a:t>Exchange</a:t>
              </a:r>
              <a:endParaRPr lang="en-GB" sz="825">
                <a:solidFill>
                  <a:schemeClr val="bg1"/>
                </a:solidFill>
                <a:latin typeface="Tahoma" panose="020B0604030504040204" pitchFamily="34" charset="0"/>
              </a:endParaRPr>
            </a:p>
          </p:txBody>
        </p:sp>
        <p:pic>
          <p:nvPicPr>
            <p:cNvPr id="57" name="Picture 56">
              <a:extLst>
                <a:ext uri="{FF2B5EF4-FFF2-40B4-BE49-F238E27FC236}">
                  <a16:creationId xmlns:a16="http://schemas.microsoft.com/office/drawing/2014/main" id="{CBE1C9F8-0395-4D8C-BB3E-08C21BB1CE0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67746" y="3345550"/>
              <a:ext cx="350473" cy="359154"/>
            </a:xfrm>
            <a:prstGeom prst="rect">
              <a:avLst/>
            </a:prstGeom>
          </p:spPr>
        </p:pic>
        <p:sp>
          <p:nvSpPr>
            <p:cNvPr id="58" name="Textfeld 70">
              <a:extLst>
                <a:ext uri="{FF2B5EF4-FFF2-40B4-BE49-F238E27FC236}">
                  <a16:creationId xmlns:a16="http://schemas.microsoft.com/office/drawing/2014/main" id="{8C1AA760-318E-4982-8E10-82A7CE90A584}"/>
                </a:ext>
              </a:extLst>
            </p:cNvPr>
            <p:cNvSpPr txBox="1"/>
            <p:nvPr/>
          </p:nvSpPr>
          <p:spPr>
            <a:xfrm>
              <a:off x="7904988" y="1924428"/>
              <a:ext cx="656046" cy="148577"/>
            </a:xfrm>
            <a:prstGeom prst="rect">
              <a:avLst/>
            </a:prstGeom>
            <a:noFill/>
          </p:spPr>
          <p:txBody>
            <a:bodyPr wrap="square" lIns="0" tIns="0" rIns="0" bIns="0" rtlCol="0">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GB" sz="1000">
                  <a:solidFill>
                    <a:schemeClr val="bg1"/>
                  </a:solidFill>
                  <a:latin typeface="Tahoma" panose="020B0604030504040204" pitchFamily="34" charset="0"/>
                </a:rPr>
                <a:t>SharePoint</a:t>
              </a:r>
              <a:endParaRPr lang="en-GB" sz="900">
                <a:solidFill>
                  <a:schemeClr val="bg1"/>
                </a:solidFill>
                <a:latin typeface="Tahoma" panose="020B0604030504040204" pitchFamily="34" charset="0"/>
              </a:endParaRPr>
            </a:p>
          </p:txBody>
        </p:sp>
        <p:pic>
          <p:nvPicPr>
            <p:cNvPr id="59" name="Picture 58">
              <a:extLst>
                <a:ext uri="{FF2B5EF4-FFF2-40B4-BE49-F238E27FC236}">
                  <a16:creationId xmlns:a16="http://schemas.microsoft.com/office/drawing/2014/main" id="{9EC6F75A-6D15-4F72-A8C4-50E4B742F13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67746" y="1815979"/>
              <a:ext cx="351174" cy="359872"/>
            </a:xfrm>
            <a:prstGeom prst="rect">
              <a:avLst/>
            </a:prstGeom>
          </p:spPr>
        </p:pic>
        <p:sp>
          <p:nvSpPr>
            <p:cNvPr id="60" name="Textfeld 71">
              <a:extLst>
                <a:ext uri="{FF2B5EF4-FFF2-40B4-BE49-F238E27FC236}">
                  <a16:creationId xmlns:a16="http://schemas.microsoft.com/office/drawing/2014/main" id="{E14E1B22-D7E4-4C75-9239-EE0E255CCDFA}"/>
                </a:ext>
              </a:extLst>
            </p:cNvPr>
            <p:cNvSpPr txBox="1"/>
            <p:nvPr/>
          </p:nvSpPr>
          <p:spPr>
            <a:xfrm>
              <a:off x="7912343" y="2430934"/>
              <a:ext cx="524883" cy="148577"/>
            </a:xfrm>
            <a:prstGeom prst="rect">
              <a:avLst/>
            </a:prstGeom>
            <a:noFill/>
          </p:spPr>
          <p:txBody>
            <a:bodyPr wrap="square" lIns="0" tIns="0" rIns="0" bIns="0" rtlCol="0">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GB" sz="1000">
                  <a:solidFill>
                    <a:schemeClr val="bg1"/>
                  </a:solidFill>
                  <a:latin typeface="Tahoma" panose="020B0604030504040204" pitchFamily="34" charset="0"/>
                </a:rPr>
                <a:t>MS SQL</a:t>
              </a:r>
            </a:p>
          </p:txBody>
        </p:sp>
        <p:pic>
          <p:nvPicPr>
            <p:cNvPr id="61" name="Picture 60">
              <a:extLst>
                <a:ext uri="{FF2B5EF4-FFF2-40B4-BE49-F238E27FC236}">
                  <a16:creationId xmlns:a16="http://schemas.microsoft.com/office/drawing/2014/main" id="{6D499669-11E0-4C9E-BB3F-BCAD373A5A3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467746" y="2340024"/>
              <a:ext cx="350473" cy="359154"/>
            </a:xfrm>
            <a:prstGeom prst="rect">
              <a:avLst/>
            </a:prstGeom>
          </p:spPr>
        </p:pic>
        <p:sp>
          <p:nvSpPr>
            <p:cNvPr id="62" name="Textfeld 54">
              <a:extLst>
                <a:ext uri="{FF2B5EF4-FFF2-40B4-BE49-F238E27FC236}">
                  <a16:creationId xmlns:a16="http://schemas.microsoft.com/office/drawing/2014/main" id="{1A769AB8-5C9B-48B0-9882-615369F8C503}"/>
                </a:ext>
              </a:extLst>
            </p:cNvPr>
            <p:cNvSpPr txBox="1"/>
            <p:nvPr/>
          </p:nvSpPr>
          <p:spPr>
            <a:xfrm>
              <a:off x="7895091" y="2948547"/>
              <a:ext cx="519671" cy="148577"/>
            </a:xfrm>
            <a:prstGeom prst="rect">
              <a:avLst/>
            </a:prstGeom>
            <a:noFill/>
          </p:spPr>
          <p:txBody>
            <a:bodyPr wrap="square" lIns="0" tIns="0" rIns="0" bIns="0" rtlCol="0">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685784">
                <a:defRPr/>
              </a:pPr>
              <a:r>
                <a:rPr lang="en-GB" sz="1000" kern="0">
                  <a:solidFill>
                    <a:schemeClr val="bg1"/>
                  </a:solidFill>
                  <a:latin typeface="Tahoma" panose="020B0604030504040204" pitchFamily="34" charset="0"/>
                </a:rPr>
                <a:t>Oracle</a:t>
              </a:r>
            </a:p>
          </p:txBody>
        </p:sp>
        <p:pic>
          <p:nvPicPr>
            <p:cNvPr id="63" name="Picture 62">
              <a:extLst>
                <a:ext uri="{FF2B5EF4-FFF2-40B4-BE49-F238E27FC236}">
                  <a16:creationId xmlns:a16="http://schemas.microsoft.com/office/drawing/2014/main" id="{00E0896B-6515-4518-BA6C-D702FB99EF49}"/>
                </a:ext>
              </a:extLst>
            </p:cNvPr>
            <p:cNvPicPr>
              <a:picLocks noChangeAspect="1"/>
            </p:cNvPicPr>
            <p:nvPr/>
          </p:nvPicPr>
          <p:blipFill>
            <a:blip r:embed="rId8"/>
            <a:stretch>
              <a:fillRect/>
            </a:stretch>
          </p:blipFill>
          <p:spPr>
            <a:xfrm>
              <a:off x="7467643" y="2853470"/>
              <a:ext cx="350576" cy="359154"/>
            </a:xfrm>
            <a:prstGeom prst="rect">
              <a:avLst/>
            </a:prstGeom>
          </p:spPr>
        </p:pic>
        <p:pic>
          <p:nvPicPr>
            <p:cNvPr id="64" name="Picture 43">
              <a:extLst>
                <a:ext uri="{FF2B5EF4-FFF2-40B4-BE49-F238E27FC236}">
                  <a16:creationId xmlns:a16="http://schemas.microsoft.com/office/drawing/2014/main" id="{AD72A8A6-FE08-4838-9E50-FF8477103040}"/>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988158" y="1815979"/>
              <a:ext cx="350473" cy="359154"/>
            </a:xfrm>
            <a:prstGeom prst="rect">
              <a:avLst/>
            </a:prstGeom>
          </p:spPr>
        </p:pic>
        <p:pic>
          <p:nvPicPr>
            <p:cNvPr id="65" name="Picture 43">
              <a:extLst>
                <a:ext uri="{FF2B5EF4-FFF2-40B4-BE49-F238E27FC236}">
                  <a16:creationId xmlns:a16="http://schemas.microsoft.com/office/drawing/2014/main" id="{8F982A77-BDC0-4D04-BDD6-217FD5327D74}"/>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029886" y="2337713"/>
              <a:ext cx="251621" cy="359154"/>
            </a:xfrm>
            <a:prstGeom prst="rect">
              <a:avLst/>
            </a:prstGeom>
          </p:spPr>
        </p:pic>
        <p:pic>
          <p:nvPicPr>
            <p:cNvPr id="66" name="Picture 43">
              <a:extLst>
                <a:ext uri="{FF2B5EF4-FFF2-40B4-BE49-F238E27FC236}">
                  <a16:creationId xmlns:a16="http://schemas.microsoft.com/office/drawing/2014/main" id="{CE521828-E4D9-4013-96F0-AB56664A3BF8}"/>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029886" y="2844727"/>
              <a:ext cx="251621" cy="359154"/>
            </a:xfrm>
            <a:prstGeom prst="rect">
              <a:avLst/>
            </a:prstGeom>
          </p:spPr>
        </p:pic>
        <p:sp>
          <p:nvSpPr>
            <p:cNvPr id="67" name="Rectangle 66">
              <a:extLst>
                <a:ext uri="{FF2B5EF4-FFF2-40B4-BE49-F238E27FC236}">
                  <a16:creationId xmlns:a16="http://schemas.microsoft.com/office/drawing/2014/main" id="{A09C1720-9903-4411-9A48-5AE53C921A4B}"/>
                </a:ext>
              </a:extLst>
            </p:cNvPr>
            <p:cNvSpPr/>
            <p:nvPr/>
          </p:nvSpPr>
          <p:spPr bwMode="auto">
            <a:xfrm>
              <a:off x="5698601" y="1455268"/>
              <a:ext cx="3054773" cy="2500360"/>
            </a:xfrm>
            <a:prstGeom prst="rect">
              <a:avLst/>
            </a:prstGeom>
            <a:no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GB" spc="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68" name="TextBox 67">
              <a:extLst>
                <a:ext uri="{FF2B5EF4-FFF2-40B4-BE49-F238E27FC236}">
                  <a16:creationId xmlns:a16="http://schemas.microsoft.com/office/drawing/2014/main" id="{6A9F2A87-FD7E-4B23-9FAB-0993FF3FC40E}"/>
                </a:ext>
              </a:extLst>
            </p:cNvPr>
            <p:cNvSpPr txBox="1"/>
            <p:nvPr/>
          </p:nvSpPr>
          <p:spPr>
            <a:xfrm>
              <a:off x="6113125" y="1316768"/>
              <a:ext cx="2222403" cy="276999"/>
            </a:xfrm>
            <a:prstGeom prst="rect">
              <a:avLst/>
            </a:prstGeom>
            <a:solidFill>
              <a:srgbClr val="003738"/>
            </a:solidFill>
            <a:ln>
              <a:noFill/>
            </a:ln>
          </p:spPr>
          <p:txBody>
            <a:bodyPr wrap="none" rtlCol="0" anchor="ctr">
              <a:spAutoFit/>
            </a:bodyPr>
            <a:lstStyle/>
            <a:p>
              <a:pPr algn="ctr"/>
              <a:r>
                <a:rPr lang="en-GB" sz="1200">
                  <a:solidFill>
                    <a:schemeClr val="bg1"/>
                  </a:solidFill>
                </a:rPr>
                <a:t>Veeam backup and replication</a:t>
              </a:r>
            </a:p>
          </p:txBody>
        </p:sp>
      </p:grpSp>
    </p:spTree>
    <p:extLst>
      <p:ext uri="{BB962C8B-B14F-4D97-AF65-F5344CB8AC3E}">
        <p14:creationId xmlns:p14="http://schemas.microsoft.com/office/powerpoint/2010/main" val="21102702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5273135-7F07-45B2-A7CD-BDD01D1319DD}"/>
              </a:ext>
            </a:extLst>
          </p:cNvPr>
          <p:cNvSpPr>
            <a:spLocks noGrp="1"/>
          </p:cNvSpPr>
          <p:nvPr>
            <p:ph type="body" sz="quarter" idx="10"/>
          </p:nvPr>
        </p:nvSpPr>
        <p:spPr>
          <a:xfrm>
            <a:off x="360000" y="2243517"/>
            <a:ext cx="8409350" cy="738664"/>
          </a:xfrm>
        </p:spPr>
        <p:txBody>
          <a:bodyPr>
            <a:spAutoFit/>
          </a:bodyPr>
          <a:lstStyle/>
          <a:p>
            <a:r>
              <a:rPr lang="en-US" altLang="ko-KR" sz="4800" dirty="0">
                <a:latin typeface="Malgun Gothic" panose="020B0503020000020004" pitchFamily="34" charset="-127"/>
                <a:ea typeface="Malgun Gothic" panose="020B0503020000020004" pitchFamily="34" charset="-127"/>
              </a:rPr>
              <a:t>VMware – </a:t>
            </a:r>
            <a:r>
              <a:rPr lang="en-US" altLang="ko-KR" dirty="0">
                <a:latin typeface="Malgun Gothic" panose="020B0503020000020004" pitchFamily="34" charset="-127"/>
                <a:ea typeface="Malgun Gothic" panose="020B0503020000020004" pitchFamily="34" charset="-127"/>
              </a:rPr>
              <a:t>Near CDP(</a:t>
            </a:r>
            <a:r>
              <a:rPr lang="ko-KR" altLang="en-US" dirty="0">
                <a:latin typeface="Malgun Gothic" panose="020B0503020000020004" pitchFamily="34" charset="-127"/>
                <a:ea typeface="Malgun Gothic" panose="020B0503020000020004" pitchFamily="34" charset="-127"/>
              </a:rPr>
              <a:t>복제</a:t>
            </a:r>
            <a:r>
              <a:rPr lang="en-US" altLang="ko-KR" dirty="0">
                <a:latin typeface="Malgun Gothic" panose="020B0503020000020004" pitchFamily="34" charset="-127"/>
                <a:ea typeface="Malgun Gothic" panose="020B0503020000020004" pitchFamily="34" charset="-127"/>
              </a:rPr>
              <a:t>)</a:t>
            </a:r>
            <a:endParaRPr lang="ko-KR" sz="4800" dirty="0">
              <a:latin typeface="Malgun Gothic" panose="020B0503020000020004" pitchFamily="34" charset="-127"/>
              <a:ea typeface="Malgun Gothic" panose="020B0503020000020004" pitchFamily="34" charset="-127"/>
            </a:endParaRPr>
          </a:p>
        </p:txBody>
      </p:sp>
    </p:spTree>
    <p:extLst>
      <p:ext uri="{BB962C8B-B14F-4D97-AF65-F5344CB8AC3E}">
        <p14:creationId xmlns:p14="http://schemas.microsoft.com/office/powerpoint/2010/main" val="760982704"/>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TextBox 51"/>
          <p:cNvSpPr txBox="1"/>
          <p:nvPr/>
        </p:nvSpPr>
        <p:spPr>
          <a:xfrm>
            <a:off x="6279200" y="1151222"/>
            <a:ext cx="2320315" cy="507831"/>
          </a:xfrm>
          <a:prstGeom prst="rect">
            <a:avLst/>
          </a:prstGeom>
          <a:noFill/>
        </p:spPr>
        <p:txBody>
          <a:bodyPr wrap="square" rtlCol="0">
            <a:spAutoFit/>
          </a:bodyPr>
          <a:lstStyle/>
          <a:p>
            <a:pPr lvl="0"/>
            <a:r>
              <a:rPr lang="ko-KR" altLang="en-US" b="1" dirty="0">
                <a:solidFill>
                  <a:srgbClr val="93EB20"/>
                </a:solidFill>
              </a:rPr>
              <a:t>향상된 복제</a:t>
            </a:r>
            <a:r>
              <a:rPr lang="en-US" b="1" dirty="0">
                <a:solidFill>
                  <a:srgbClr val="93EB20"/>
                </a:solidFill>
              </a:rPr>
              <a:t> </a:t>
            </a:r>
            <a:r>
              <a:rPr lang="ko-KR" altLang="en-US" dirty="0">
                <a:solidFill>
                  <a:schemeClr val="bg1"/>
                </a:solidFill>
              </a:rPr>
              <a:t>와 </a:t>
            </a:r>
            <a:r>
              <a:rPr lang="en-US" altLang="ko-KR" dirty="0">
                <a:solidFill>
                  <a:schemeClr val="bg1"/>
                </a:solidFill>
              </a:rPr>
              <a:t>DR</a:t>
            </a:r>
            <a:r>
              <a:rPr lang="ko-KR" altLang="en-US" dirty="0">
                <a:solidFill>
                  <a:schemeClr val="bg1"/>
                </a:solidFill>
              </a:rPr>
              <a:t>을 위한 </a:t>
            </a:r>
            <a:r>
              <a:rPr lang="ko-KR" altLang="en-US" dirty="0" err="1">
                <a:solidFill>
                  <a:schemeClr val="bg1"/>
                </a:solidFill>
              </a:rPr>
              <a:t>페일오버</a:t>
            </a:r>
            <a:endParaRPr lang="en-US" b="1" dirty="0">
              <a:solidFill>
                <a:schemeClr val="bg1"/>
              </a:solidFill>
            </a:endParaRPr>
          </a:p>
        </p:txBody>
      </p:sp>
      <p:sp>
        <p:nvSpPr>
          <p:cNvPr id="27" name="TextBox 26"/>
          <p:cNvSpPr txBox="1"/>
          <p:nvPr/>
        </p:nvSpPr>
        <p:spPr>
          <a:xfrm>
            <a:off x="6293479" y="2334099"/>
            <a:ext cx="2382209" cy="715581"/>
          </a:xfrm>
          <a:prstGeom prst="rect">
            <a:avLst/>
          </a:prstGeom>
          <a:noFill/>
        </p:spPr>
        <p:txBody>
          <a:bodyPr wrap="square" rtlCol="0">
            <a:spAutoFit/>
          </a:bodyPr>
          <a:lstStyle/>
          <a:p>
            <a:pPr lvl="0"/>
            <a:r>
              <a:rPr lang="ko-KR" altLang="en-US" b="1" dirty="0">
                <a:solidFill>
                  <a:srgbClr val="93EB20"/>
                </a:solidFill>
              </a:rPr>
              <a:t>내장된 </a:t>
            </a:r>
            <a:r>
              <a:rPr lang="en-US" altLang="ko-KR" b="1" dirty="0">
                <a:solidFill>
                  <a:srgbClr val="93EB20"/>
                </a:solidFill>
              </a:rPr>
              <a:t>WAS </a:t>
            </a:r>
            <a:r>
              <a:rPr lang="ko-KR" altLang="en-US" b="1" dirty="0">
                <a:solidFill>
                  <a:srgbClr val="93EB20"/>
                </a:solidFill>
              </a:rPr>
              <a:t>가속기 </a:t>
            </a:r>
            <a:r>
              <a:rPr lang="ko-KR" altLang="en-US" dirty="0">
                <a:solidFill>
                  <a:schemeClr val="bg1"/>
                </a:solidFill>
              </a:rPr>
              <a:t>를 이용한 원격지에 고속의 데이터 전송</a:t>
            </a:r>
            <a:endParaRPr lang="en-US" dirty="0">
              <a:solidFill>
                <a:schemeClr val="bg1"/>
              </a:solidFill>
            </a:endParaRPr>
          </a:p>
        </p:txBody>
      </p:sp>
      <p:sp>
        <p:nvSpPr>
          <p:cNvPr id="28" name="TextBox 27"/>
          <p:cNvSpPr txBox="1"/>
          <p:nvPr/>
        </p:nvSpPr>
        <p:spPr>
          <a:xfrm>
            <a:off x="6293478" y="3427282"/>
            <a:ext cx="2382209" cy="1131079"/>
          </a:xfrm>
          <a:prstGeom prst="rect">
            <a:avLst/>
          </a:prstGeom>
          <a:noFill/>
        </p:spPr>
        <p:txBody>
          <a:bodyPr wrap="square" rtlCol="0">
            <a:spAutoFit/>
          </a:bodyPr>
          <a:lstStyle/>
          <a:p>
            <a:pPr lvl="0"/>
            <a:r>
              <a:rPr lang="ko-KR" altLang="en-US" b="1" dirty="0">
                <a:solidFill>
                  <a:srgbClr val="93EB20"/>
                </a:solidFill>
              </a:rPr>
              <a:t>완벽한 통합</a:t>
            </a:r>
            <a:endParaRPr lang="en-US" b="1" dirty="0">
              <a:solidFill>
                <a:srgbClr val="93EB20"/>
              </a:solidFill>
            </a:endParaRPr>
          </a:p>
          <a:p>
            <a:pPr lvl="0"/>
            <a:r>
              <a:rPr lang="ko-KR" altLang="en-US" b="1" dirty="0">
                <a:solidFill>
                  <a:srgbClr val="00B336"/>
                </a:solidFill>
              </a:rPr>
              <a:t> </a:t>
            </a:r>
            <a:r>
              <a:rPr lang="en-US" altLang="ko-KR" dirty="0">
                <a:solidFill>
                  <a:schemeClr val="bg1"/>
                </a:solidFill>
              </a:rPr>
              <a:t>Veeam </a:t>
            </a:r>
            <a:r>
              <a:rPr lang="ko-KR" altLang="en-US" dirty="0">
                <a:solidFill>
                  <a:schemeClr val="bg1"/>
                </a:solidFill>
              </a:rPr>
              <a:t>클라우드 공급자와 연계하여 클라우드 기반의 복제 및 고속의 안전한 데이터 보호</a:t>
            </a:r>
            <a:endParaRPr lang="en-US" dirty="0">
              <a:solidFill>
                <a:schemeClr val="bg1"/>
              </a:solidFill>
            </a:endParaRPr>
          </a:p>
        </p:txBody>
      </p:sp>
      <p:sp>
        <p:nvSpPr>
          <p:cNvPr id="20" name="Title 2">
            <a:extLst>
              <a:ext uri="{FF2B5EF4-FFF2-40B4-BE49-F238E27FC236}">
                <a16:creationId xmlns:a16="http://schemas.microsoft.com/office/drawing/2014/main" id="{E9038168-271B-4A2E-AA14-CDD336CB5AE9}"/>
              </a:ext>
            </a:extLst>
          </p:cNvPr>
          <p:cNvSpPr txBox="1">
            <a:spLocks/>
          </p:cNvSpPr>
          <p:nvPr/>
        </p:nvSpPr>
        <p:spPr>
          <a:xfrm>
            <a:off x="468313" y="555526"/>
            <a:ext cx="3995737" cy="1495794"/>
          </a:xfrm>
          <a:prstGeom prst="rect">
            <a:avLst/>
          </a:prstGeom>
        </p:spPr>
        <p:txBody>
          <a:bodyPr vert="horz" wrap="square" lIns="0" tIns="0" rIns="0" bIns="0" rtlCol="0" anchor="t">
            <a:noAutofit/>
          </a:bodyPr>
          <a:lstStyle>
            <a:lvl1pPr algn="l" defTabSz="686047" rtl="0" eaLnBrk="1" latinLnBrk="0" hangingPunct="1">
              <a:lnSpc>
                <a:spcPct val="100000"/>
              </a:lnSpc>
              <a:spcBef>
                <a:spcPct val="0"/>
              </a:spcBef>
              <a:buNone/>
              <a:defRPr lang="en-US" sz="3200" b="0" kern="1200" cap="none" spc="0" baseline="0">
                <a:ln w="3175">
                  <a:noFill/>
                </a:ln>
                <a:solidFill>
                  <a:schemeClr val="bg1"/>
                </a:solidFill>
                <a:effectLst/>
                <a:latin typeface="+mj-lt"/>
                <a:ea typeface="+mn-ea"/>
                <a:cs typeface="Arial" charset="0"/>
              </a:defRPr>
            </a:lvl1pPr>
          </a:lstStyle>
          <a:p>
            <a:br>
              <a:rPr lang="en-US" dirty="0">
                <a:solidFill>
                  <a:srgbClr val="00E296"/>
                </a:solidFill>
              </a:rPr>
            </a:br>
            <a:r>
              <a:rPr lang="ko-KR" altLang="en-US" sz="2000" dirty="0">
                <a:solidFill>
                  <a:srgbClr val="00E296"/>
                </a:solidFill>
              </a:rPr>
              <a:t>간소화된 데이터 가용성 및 </a:t>
            </a:r>
            <a:r>
              <a:rPr lang="en-US" altLang="ko-KR" sz="2000" dirty="0">
                <a:solidFill>
                  <a:srgbClr val="00E296"/>
                </a:solidFill>
              </a:rPr>
              <a:t>DR</a:t>
            </a:r>
            <a:endParaRPr lang="en-US" dirty="0">
              <a:solidFill>
                <a:srgbClr val="00E296"/>
              </a:solidFill>
            </a:endParaRPr>
          </a:p>
        </p:txBody>
      </p:sp>
      <p:pic>
        <p:nvPicPr>
          <p:cNvPr id="16" name="Picture 15">
            <a:extLst>
              <a:ext uri="{FF2B5EF4-FFF2-40B4-BE49-F238E27FC236}">
                <a16:creationId xmlns:a16="http://schemas.microsoft.com/office/drawing/2014/main" id="{DAEAA6EC-B052-406E-BDE0-17581755C9F2}"/>
              </a:ext>
            </a:extLst>
          </p:cNvPr>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4973359" y="854509"/>
            <a:ext cx="1071408" cy="1152000"/>
          </a:xfrm>
          <a:prstGeom prst="rect">
            <a:avLst/>
          </a:prstGeom>
        </p:spPr>
      </p:pic>
      <p:pic>
        <p:nvPicPr>
          <p:cNvPr id="18" name="Picture 17">
            <a:extLst>
              <a:ext uri="{FF2B5EF4-FFF2-40B4-BE49-F238E27FC236}">
                <a16:creationId xmlns:a16="http://schemas.microsoft.com/office/drawing/2014/main" id="{1686F37F-74F6-4D2A-B809-D1CBE56A2284}"/>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4993359" y="2115890"/>
            <a:ext cx="1080048" cy="1152000"/>
          </a:xfrm>
          <a:prstGeom prst="rect">
            <a:avLst/>
          </a:prstGeom>
        </p:spPr>
      </p:pic>
      <p:pic>
        <p:nvPicPr>
          <p:cNvPr id="19" name="Picture 18">
            <a:extLst>
              <a:ext uri="{FF2B5EF4-FFF2-40B4-BE49-F238E27FC236}">
                <a16:creationId xmlns:a16="http://schemas.microsoft.com/office/drawing/2014/main" id="{866D1A7A-CB64-4E7B-8E2A-F6E621FAAEA8}"/>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5036264" y="3445583"/>
            <a:ext cx="1075720" cy="1152000"/>
          </a:xfrm>
          <a:prstGeom prst="rect">
            <a:avLst/>
          </a:prstGeom>
        </p:spPr>
      </p:pic>
      <p:sp>
        <p:nvSpPr>
          <p:cNvPr id="21" name="Text Placeholder 9">
            <a:extLst>
              <a:ext uri="{FF2B5EF4-FFF2-40B4-BE49-F238E27FC236}">
                <a16:creationId xmlns:a16="http://schemas.microsoft.com/office/drawing/2014/main" id="{05AFCE02-71D8-4AC8-A04E-1399721D3E3D}"/>
              </a:ext>
            </a:extLst>
          </p:cNvPr>
          <p:cNvSpPr txBox="1">
            <a:spLocks/>
          </p:cNvSpPr>
          <p:nvPr/>
        </p:nvSpPr>
        <p:spPr>
          <a:xfrm>
            <a:off x="468313" y="2051320"/>
            <a:ext cx="3167584" cy="1938992"/>
          </a:xfrm>
          <a:prstGeom prst="rect">
            <a:avLst/>
          </a:prstGeom>
        </p:spPr>
        <p:txBody>
          <a:bodyPr vert="horz" wrap="square" lIns="0" tIns="0" rIns="0" bIns="0" rtlCol="0">
            <a:spAutoFit/>
          </a:bodyPr>
          <a:lstStyle>
            <a:lvl1pPr marL="0" indent="0" algn="l" defTabSz="686030" rtl="0" eaLnBrk="1" latinLnBrk="0" hangingPunct="1">
              <a:lnSpc>
                <a:spcPct val="100000"/>
              </a:lnSpc>
              <a:spcBef>
                <a:spcPts val="0"/>
              </a:spcBef>
              <a:buSzPct val="90000"/>
              <a:buFont typeface="Arial" pitchFamily="34" charset="0"/>
              <a:buNone/>
              <a:defRPr sz="2000" kern="1200" spc="0" baseline="0">
                <a:solidFill>
                  <a:schemeClr val="tx1">
                    <a:lumMod val="65000"/>
                    <a:lumOff val="35000"/>
                  </a:schemeClr>
                </a:solidFill>
                <a:latin typeface="+mn-lt"/>
                <a:ea typeface="+mn-ea"/>
                <a:cs typeface="+mn-cs"/>
              </a:defRPr>
            </a:lvl1pPr>
            <a:lvl2pPr marL="266693" indent="-266693" algn="l" defTabSz="686030" rtl="0" eaLnBrk="1" latinLnBrk="0" hangingPunct="1">
              <a:lnSpc>
                <a:spcPct val="100000"/>
              </a:lnSpc>
              <a:spcBef>
                <a:spcPts val="0"/>
              </a:spcBef>
              <a:buClr>
                <a:schemeClr val="tx1">
                  <a:lumMod val="50000"/>
                  <a:lumOff val="50000"/>
                </a:schemeClr>
              </a:buClr>
              <a:buSzPct val="90000"/>
              <a:buFont typeface="Arial" pitchFamily="34" charset="0"/>
              <a:buChar char="•"/>
              <a:tabLst/>
              <a:defRPr sz="2000" kern="1200" spc="0" baseline="0">
                <a:solidFill>
                  <a:schemeClr val="tx1">
                    <a:lumMod val="50000"/>
                    <a:lumOff val="50000"/>
                  </a:schemeClr>
                </a:solidFill>
                <a:latin typeface="+mn-lt"/>
                <a:ea typeface="+mn-ea"/>
                <a:cs typeface="+mn-cs"/>
              </a:defRPr>
            </a:lvl2pPr>
            <a:lvl3pPr marL="686057" indent="-213202" algn="l" defTabSz="686030" rtl="0" eaLnBrk="1" latinLnBrk="0" hangingPunct="1">
              <a:lnSpc>
                <a:spcPct val="90000"/>
              </a:lnSpc>
              <a:spcBef>
                <a:spcPct val="20000"/>
              </a:spcBef>
              <a:buSzPct val="90000"/>
              <a:buFont typeface="Arial" pitchFamily="34" charset="0"/>
              <a:buChar char="•"/>
              <a:defRPr sz="1800" kern="1200" spc="0" baseline="0">
                <a:gradFill flip="none" rotWithShape="1">
                  <a:gsLst>
                    <a:gs pos="0">
                      <a:schemeClr val="bg1">
                        <a:lumMod val="50000"/>
                      </a:schemeClr>
                    </a:gs>
                    <a:gs pos="100000">
                      <a:schemeClr val="bg1">
                        <a:lumMod val="50000"/>
                      </a:schemeClr>
                    </a:gs>
                  </a:gsLst>
                  <a:lin ang="16200000" scaled="0"/>
                  <a:tileRect/>
                </a:gradFill>
                <a:latin typeface="+mn-lt"/>
                <a:ea typeface="+mn-ea"/>
                <a:cs typeface="+mn-cs"/>
              </a:defRPr>
            </a:lvl3pPr>
            <a:lvl4pPr marL="1112462" indent="-167942" algn="l" defTabSz="686030" rtl="0" eaLnBrk="1" latinLnBrk="0" hangingPunct="1">
              <a:lnSpc>
                <a:spcPct val="90000"/>
              </a:lnSpc>
              <a:spcBef>
                <a:spcPct val="20000"/>
              </a:spcBef>
              <a:buSzPct val="90000"/>
              <a:buFont typeface="Arial" pitchFamily="34" charset="0"/>
              <a:buChar char="•"/>
              <a:tabLst>
                <a:tab pos="686057" algn="l"/>
              </a:tabLst>
              <a:defRPr sz="1400" kern="1200" spc="0">
                <a:gradFill flip="none" rotWithShape="1">
                  <a:gsLst>
                    <a:gs pos="0">
                      <a:schemeClr val="bg1">
                        <a:lumMod val="50000"/>
                      </a:schemeClr>
                    </a:gs>
                    <a:gs pos="100000">
                      <a:schemeClr val="bg1">
                        <a:lumMod val="50000"/>
                      </a:schemeClr>
                    </a:gs>
                  </a:gsLst>
                  <a:lin ang="16200000" scaled="0"/>
                  <a:tileRect/>
                </a:gradFill>
                <a:latin typeface="+mn-lt"/>
                <a:ea typeface="+mn-ea"/>
                <a:cs typeface="+mn-cs"/>
              </a:defRPr>
            </a:lvl4pPr>
            <a:lvl5pPr marL="1285167" indent="-172706" algn="l" defTabSz="686030" rtl="0" eaLnBrk="1" latinLnBrk="0" hangingPunct="1">
              <a:lnSpc>
                <a:spcPct val="90000"/>
              </a:lnSpc>
              <a:spcBef>
                <a:spcPct val="20000"/>
              </a:spcBef>
              <a:buSzPct val="90000"/>
              <a:buFont typeface="Arial" pitchFamily="34" charset="0"/>
              <a:buChar char="•"/>
              <a:defRPr sz="1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1886582"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596"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612"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627"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ko-KR" altLang="en-US" sz="1800" dirty="0">
                <a:solidFill>
                  <a:schemeClr val="bg1"/>
                </a:solidFill>
              </a:rPr>
              <a:t>이미지 기반의 고급 복제 및 간소화된 재해 복구 </a:t>
            </a:r>
            <a:r>
              <a:rPr lang="en-US" altLang="ko-KR" sz="1800" dirty="0">
                <a:solidFill>
                  <a:schemeClr val="bg1"/>
                </a:solidFill>
              </a:rPr>
              <a:t>(DR)</a:t>
            </a:r>
            <a:r>
              <a:rPr lang="ko-KR" altLang="en-US" sz="1800" dirty="0">
                <a:solidFill>
                  <a:schemeClr val="bg1"/>
                </a:solidFill>
              </a:rPr>
              <a:t>를 제공하여 업무상 중요한 </a:t>
            </a:r>
            <a:r>
              <a:rPr lang="en-US" altLang="ko-KR" sz="1800" dirty="0">
                <a:solidFill>
                  <a:schemeClr val="bg1"/>
                </a:solidFill>
              </a:rPr>
              <a:t>VM</a:t>
            </a:r>
            <a:r>
              <a:rPr lang="ko-KR" altLang="en-US" sz="1800" dirty="0">
                <a:solidFill>
                  <a:schemeClr val="bg1"/>
                </a:solidFill>
              </a:rPr>
              <a:t>의 가용성을 보장합니다</a:t>
            </a:r>
            <a:r>
              <a:rPr lang="en-US" altLang="ko-KR" sz="1800" dirty="0">
                <a:solidFill>
                  <a:schemeClr val="bg1"/>
                </a:solidFill>
              </a:rPr>
              <a:t>.</a:t>
            </a:r>
          </a:p>
          <a:p>
            <a:endParaRPr lang="en-US" altLang="ko-KR" sz="1800" dirty="0">
              <a:solidFill>
                <a:schemeClr val="bg1"/>
              </a:solidFill>
            </a:endParaRPr>
          </a:p>
          <a:p>
            <a:r>
              <a:rPr lang="en-US" altLang="ko-KR" sz="1800" dirty="0">
                <a:solidFill>
                  <a:schemeClr val="bg1"/>
                </a:solidFill>
              </a:rPr>
              <a:t>Veeam</a:t>
            </a:r>
            <a:r>
              <a:rPr lang="ko-KR" altLang="en-US" sz="1800" dirty="0">
                <a:solidFill>
                  <a:schemeClr val="bg1"/>
                </a:solidFill>
              </a:rPr>
              <a:t>은 모든 애플리케이션에 대해 낮은 </a:t>
            </a:r>
            <a:r>
              <a:rPr lang="en-US" altLang="ko-KR" sz="1800" dirty="0">
                <a:solidFill>
                  <a:schemeClr val="bg1"/>
                </a:solidFill>
              </a:rPr>
              <a:t>RTO</a:t>
            </a:r>
            <a:r>
              <a:rPr lang="ko-KR" altLang="en-US" sz="1800" dirty="0">
                <a:solidFill>
                  <a:schemeClr val="bg1"/>
                </a:solidFill>
              </a:rPr>
              <a:t>를 제공합니다</a:t>
            </a:r>
            <a:r>
              <a:rPr lang="en-US" altLang="ko-KR" sz="1800" dirty="0">
                <a:solidFill>
                  <a:schemeClr val="bg1"/>
                </a:solidFill>
              </a:rPr>
              <a:t>.</a:t>
            </a:r>
            <a:endParaRPr lang="en-US" sz="1800" dirty="0">
              <a:solidFill>
                <a:schemeClr val="bg1"/>
              </a:solidFill>
            </a:endParaRPr>
          </a:p>
        </p:txBody>
      </p:sp>
      <p:sp>
        <p:nvSpPr>
          <p:cNvPr id="2" name="Title 1">
            <a:extLst>
              <a:ext uri="{FF2B5EF4-FFF2-40B4-BE49-F238E27FC236}">
                <a16:creationId xmlns:a16="http://schemas.microsoft.com/office/drawing/2014/main" id="{FC1B758E-624A-4E37-9E32-370ACD1C2293}"/>
              </a:ext>
            </a:extLst>
          </p:cNvPr>
          <p:cNvSpPr>
            <a:spLocks noGrp="1"/>
          </p:cNvSpPr>
          <p:nvPr>
            <p:ph type="title"/>
          </p:nvPr>
        </p:nvSpPr>
        <p:spPr/>
        <p:txBody>
          <a:bodyPr/>
          <a:lstStyle/>
          <a:p>
            <a:r>
              <a:rPr lang="ko-KR" altLang="en-US" dirty="0"/>
              <a:t>복제</a:t>
            </a:r>
            <a:endParaRPr lang="en-GB" dirty="0"/>
          </a:p>
        </p:txBody>
      </p:sp>
      <p:sp>
        <p:nvSpPr>
          <p:cNvPr id="12" name="Freeform: Shape 11">
            <a:extLst>
              <a:ext uri="{FF2B5EF4-FFF2-40B4-BE49-F238E27FC236}">
                <a16:creationId xmlns:a16="http://schemas.microsoft.com/office/drawing/2014/main" id="{66DF88EC-C217-4AB8-9312-45246063DFFD}"/>
              </a:ext>
            </a:extLst>
          </p:cNvPr>
          <p:cNvSpPr/>
          <p:nvPr/>
        </p:nvSpPr>
        <p:spPr bwMode="auto">
          <a:xfrm flipH="1">
            <a:off x="4519334" y="725449"/>
            <a:ext cx="56416" cy="4049693"/>
          </a:xfrm>
          <a:custGeom>
            <a:avLst/>
            <a:gdLst>
              <a:gd name="connsiteX0" fmla="*/ 0 w 0"/>
              <a:gd name="connsiteY0" fmla="*/ 0 h 2616200"/>
              <a:gd name="connsiteX1" fmla="*/ 0 w 0"/>
              <a:gd name="connsiteY1" fmla="*/ 2616200 h 2616200"/>
            </a:gdLst>
            <a:ahLst/>
            <a:cxnLst>
              <a:cxn ang="0">
                <a:pos x="connsiteX0" y="connsiteY0"/>
              </a:cxn>
              <a:cxn ang="0">
                <a:pos x="connsiteX1" y="connsiteY1"/>
              </a:cxn>
            </a:cxnLst>
            <a:rect l="l" t="t" r="r" b="b"/>
            <a:pathLst>
              <a:path h="2616200">
                <a:moveTo>
                  <a:pt x="0" y="0"/>
                </a:moveTo>
                <a:lnTo>
                  <a:pt x="0" y="2616200"/>
                </a:lnTo>
              </a:path>
            </a:pathLst>
          </a:custGeom>
          <a:noFill/>
          <a:ln w="12700">
            <a:gradFill>
              <a:gsLst>
                <a:gs pos="50000">
                  <a:srgbClr val="00E296"/>
                </a:gs>
                <a:gs pos="0">
                  <a:srgbClr val="00E296">
                    <a:alpha val="0"/>
                  </a:srgbClr>
                </a:gs>
                <a:gs pos="100000">
                  <a:srgbClr val="00E296">
                    <a:alpha val="0"/>
                  </a:srgbClr>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ru-RU">
              <a:solidFill>
                <a:srgbClr val="FFFFFF"/>
              </a:solidFill>
              <a:latin typeface="Tahoma"/>
            </a:endParaRPr>
          </a:p>
        </p:txBody>
      </p:sp>
      <p:sp>
        <p:nvSpPr>
          <p:cNvPr id="13" name="TextBox 12">
            <a:extLst>
              <a:ext uri="{FF2B5EF4-FFF2-40B4-BE49-F238E27FC236}">
                <a16:creationId xmlns:a16="http://schemas.microsoft.com/office/drawing/2014/main" id="{F8230511-7439-4AA3-BA24-F8FC1E839CA1}"/>
              </a:ext>
            </a:extLst>
          </p:cNvPr>
          <p:cNvSpPr txBox="1"/>
          <p:nvPr/>
        </p:nvSpPr>
        <p:spPr>
          <a:xfrm>
            <a:off x="468313" y="4364260"/>
            <a:ext cx="3995737" cy="261610"/>
          </a:xfrm>
          <a:prstGeom prst="rect">
            <a:avLst/>
          </a:prstGeom>
        </p:spPr>
        <p:txBody>
          <a:bodyPr wrap="square" rtlCol="0" anchor="ctr">
            <a:spAutoFit/>
          </a:bodyPr>
          <a:lstStyle/>
          <a:p>
            <a:r>
              <a:rPr lang="en-US" altLang="ko-KR" sz="1100" dirty="0">
                <a:solidFill>
                  <a:srgbClr val="F39200"/>
                </a:solidFill>
              </a:rPr>
              <a:t>※ VMware, Hyper-V</a:t>
            </a:r>
            <a:r>
              <a:rPr lang="ko-KR" altLang="en-US" sz="1100" dirty="0">
                <a:solidFill>
                  <a:srgbClr val="F39200"/>
                </a:solidFill>
              </a:rPr>
              <a:t> 지원</a:t>
            </a:r>
          </a:p>
        </p:txBody>
      </p:sp>
    </p:spTree>
    <p:extLst>
      <p:ext uri="{BB962C8B-B14F-4D97-AF65-F5344CB8AC3E}">
        <p14:creationId xmlns:p14="http://schemas.microsoft.com/office/powerpoint/2010/main" val="929123659"/>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26266D9-3982-4B55-9C39-758521FBE74F}"/>
              </a:ext>
            </a:extLst>
          </p:cNvPr>
          <p:cNvSpPr>
            <a:spLocks noGrp="1"/>
          </p:cNvSpPr>
          <p:nvPr>
            <p:ph type="title"/>
          </p:nvPr>
        </p:nvSpPr>
        <p:spPr/>
        <p:txBody>
          <a:bodyPr/>
          <a:lstStyle/>
          <a:p>
            <a:r>
              <a:rPr lang="ko-KR" altLang="en-US" dirty="0"/>
              <a:t>가상화</a:t>
            </a:r>
            <a:r>
              <a:rPr lang="en-US" altLang="ko-KR" dirty="0"/>
              <a:t> </a:t>
            </a:r>
            <a:r>
              <a:rPr lang="ko-KR" altLang="en-US" dirty="0"/>
              <a:t>복제</a:t>
            </a:r>
            <a:r>
              <a:rPr lang="en-US" altLang="ko-KR" dirty="0"/>
              <a:t> </a:t>
            </a:r>
            <a:r>
              <a:rPr lang="ko-KR" altLang="en-US" dirty="0"/>
              <a:t>구성</a:t>
            </a:r>
          </a:p>
        </p:txBody>
      </p:sp>
      <p:sp>
        <p:nvSpPr>
          <p:cNvPr id="79" name="TextBox 78">
            <a:extLst>
              <a:ext uri="{FF2B5EF4-FFF2-40B4-BE49-F238E27FC236}">
                <a16:creationId xmlns:a16="http://schemas.microsoft.com/office/drawing/2014/main" id="{2BB194C7-7177-4459-BE10-54797E4567B8}"/>
              </a:ext>
            </a:extLst>
          </p:cNvPr>
          <p:cNvSpPr txBox="1"/>
          <p:nvPr/>
        </p:nvSpPr>
        <p:spPr>
          <a:xfrm>
            <a:off x="5844361" y="1348708"/>
            <a:ext cx="2973101" cy="3214367"/>
          </a:xfrm>
          <a:prstGeom prst="rect">
            <a:avLst/>
          </a:prstGeom>
          <a:noFill/>
        </p:spPr>
        <p:txBody>
          <a:bodyPr wrap="square" lIns="27000" tIns="27000" rIns="27000" bIns="27000" rtlCol="0" anchor="ctr" anchorCtr="0">
            <a:spAutoFit/>
          </a:bodyPr>
          <a:lstStyle/>
          <a:p>
            <a:pPr>
              <a:spcAft>
                <a:spcPts val="450"/>
              </a:spcAft>
            </a:pPr>
            <a:r>
              <a:rPr lang="ko-KR" altLang="en-US" sz="1050" b="1" dirty="0">
                <a:solidFill>
                  <a:srgbClr val="00B492"/>
                </a:solidFill>
              </a:rPr>
              <a:t>내용</a:t>
            </a:r>
            <a:r>
              <a:rPr lang="en-US" altLang="ko-KR" sz="1050" b="1" dirty="0">
                <a:solidFill>
                  <a:srgbClr val="00B492"/>
                </a:solidFill>
              </a:rPr>
              <a:t>/</a:t>
            </a:r>
            <a:r>
              <a:rPr lang="ko-KR" altLang="en-US" sz="1050" b="1" dirty="0">
                <a:solidFill>
                  <a:srgbClr val="00B492"/>
                </a:solidFill>
              </a:rPr>
              <a:t>원리</a:t>
            </a:r>
            <a:endParaRPr lang="en-US" altLang="ko-KR" sz="1050" b="1" dirty="0">
              <a:solidFill>
                <a:srgbClr val="00B492"/>
              </a:solidFill>
            </a:endParaRPr>
          </a:p>
          <a:p>
            <a:pPr marL="171450" indent="-171450">
              <a:spcAft>
                <a:spcPts val="450"/>
              </a:spcAft>
              <a:buClr>
                <a:srgbClr val="93EB20"/>
              </a:buClr>
              <a:buFont typeface="Wingdings" panose="05000000000000000000" pitchFamily="2" charset="2"/>
              <a:buChar char="ü"/>
            </a:pPr>
            <a:r>
              <a:rPr lang="en-US" altLang="ko-KR" sz="900" dirty="0">
                <a:solidFill>
                  <a:schemeClr val="bg1"/>
                </a:solidFill>
              </a:rPr>
              <a:t>Near CDP VM </a:t>
            </a:r>
            <a:r>
              <a:rPr lang="ko-KR" altLang="en-US" sz="900" dirty="0">
                <a:solidFill>
                  <a:schemeClr val="bg1"/>
                </a:solidFill>
              </a:rPr>
              <a:t>복제</a:t>
            </a:r>
            <a:endParaRPr lang="en-US" altLang="ko-KR" sz="900" dirty="0">
              <a:solidFill>
                <a:schemeClr val="bg1"/>
              </a:solidFill>
            </a:endParaRPr>
          </a:p>
          <a:p>
            <a:pPr marL="171450" indent="-171450">
              <a:spcAft>
                <a:spcPts val="450"/>
              </a:spcAft>
              <a:buClr>
                <a:srgbClr val="93EB20"/>
              </a:buClr>
              <a:buFont typeface="Wingdings" panose="05000000000000000000" pitchFamily="2" charset="2"/>
              <a:buChar char="ü"/>
            </a:pPr>
            <a:r>
              <a:rPr lang="en-US" altLang="ko-KR" sz="900" dirty="0">
                <a:solidFill>
                  <a:schemeClr val="bg1"/>
                </a:solidFill>
              </a:rPr>
              <a:t>1-Click Failover</a:t>
            </a:r>
          </a:p>
          <a:p>
            <a:pPr marL="171450" indent="-171450">
              <a:spcAft>
                <a:spcPts val="450"/>
              </a:spcAft>
              <a:buClr>
                <a:srgbClr val="93EB20"/>
              </a:buClr>
              <a:buFont typeface="Wingdings" panose="05000000000000000000" pitchFamily="2" charset="2"/>
              <a:buChar char="ü"/>
            </a:pPr>
            <a:r>
              <a:rPr lang="ko-KR" altLang="en-US" sz="900" dirty="0">
                <a:solidFill>
                  <a:schemeClr val="bg1"/>
                </a:solidFill>
              </a:rPr>
              <a:t>다양한 </a:t>
            </a:r>
            <a:r>
              <a:rPr lang="en-US" altLang="ko-KR" sz="900" dirty="0">
                <a:solidFill>
                  <a:schemeClr val="bg1"/>
                </a:solidFill>
              </a:rPr>
              <a:t>Failover </a:t>
            </a:r>
            <a:r>
              <a:rPr lang="ko-KR" altLang="en-US" sz="900" dirty="0">
                <a:solidFill>
                  <a:schemeClr val="bg1"/>
                </a:solidFill>
              </a:rPr>
              <a:t>기능 제공</a:t>
            </a:r>
            <a:endParaRPr lang="en-US" altLang="ko-KR" sz="900" dirty="0">
              <a:solidFill>
                <a:schemeClr val="bg1"/>
              </a:solidFill>
            </a:endParaRPr>
          </a:p>
          <a:p>
            <a:pPr marL="171450" indent="-171450">
              <a:spcAft>
                <a:spcPts val="450"/>
              </a:spcAft>
              <a:buClr>
                <a:srgbClr val="93EB20"/>
              </a:buClr>
              <a:buFont typeface="Wingdings" panose="05000000000000000000" pitchFamily="2" charset="2"/>
              <a:buChar char="ü"/>
            </a:pPr>
            <a:r>
              <a:rPr lang="ko-KR" altLang="en-US" sz="900" dirty="0">
                <a:solidFill>
                  <a:schemeClr val="bg1"/>
                </a:solidFill>
              </a:rPr>
              <a:t>운영 </a:t>
            </a:r>
            <a:r>
              <a:rPr lang="en-US" altLang="ko-KR" sz="900" dirty="0">
                <a:solidFill>
                  <a:schemeClr val="bg1"/>
                </a:solidFill>
              </a:rPr>
              <a:t>VM</a:t>
            </a:r>
            <a:r>
              <a:rPr lang="ko-KR" altLang="en-US" sz="900" dirty="0">
                <a:solidFill>
                  <a:schemeClr val="bg1"/>
                </a:solidFill>
              </a:rPr>
              <a:t>로 손쉬운 </a:t>
            </a:r>
            <a:r>
              <a:rPr lang="en-US" altLang="ko-KR" sz="900" dirty="0">
                <a:solidFill>
                  <a:schemeClr val="bg1"/>
                </a:solidFill>
              </a:rPr>
              <a:t>Failback </a:t>
            </a:r>
            <a:r>
              <a:rPr lang="ko-KR" altLang="en-US" sz="900" dirty="0">
                <a:solidFill>
                  <a:schemeClr val="bg1"/>
                </a:solidFill>
              </a:rPr>
              <a:t>기능</a:t>
            </a:r>
            <a:endParaRPr lang="en-US" altLang="ko-KR" sz="900" dirty="0">
              <a:solidFill>
                <a:schemeClr val="bg1"/>
              </a:solidFill>
            </a:endParaRPr>
          </a:p>
          <a:p>
            <a:pPr marL="171450" indent="-171450">
              <a:spcAft>
                <a:spcPts val="450"/>
              </a:spcAft>
              <a:buClr>
                <a:srgbClr val="93EB20"/>
              </a:buClr>
              <a:buFont typeface="Wingdings" panose="05000000000000000000" pitchFamily="2" charset="2"/>
              <a:buChar char="ü"/>
            </a:pPr>
            <a:r>
              <a:rPr lang="en-US" altLang="ko-KR" sz="900" dirty="0">
                <a:solidFill>
                  <a:schemeClr val="bg1"/>
                </a:solidFill>
              </a:rPr>
              <a:t>CBT</a:t>
            </a:r>
            <a:r>
              <a:rPr lang="ko-KR" altLang="en-US" sz="900" dirty="0">
                <a:solidFill>
                  <a:schemeClr val="bg1"/>
                </a:solidFill>
              </a:rPr>
              <a:t>를 이용한 최소 데이터만 전송</a:t>
            </a:r>
            <a:endParaRPr lang="en-US" altLang="ko-KR" sz="900" dirty="0">
              <a:solidFill>
                <a:schemeClr val="bg1"/>
              </a:solidFill>
            </a:endParaRPr>
          </a:p>
          <a:p>
            <a:pPr marL="171450" indent="-171450">
              <a:spcAft>
                <a:spcPts val="450"/>
              </a:spcAft>
              <a:buClr>
                <a:srgbClr val="93EB20"/>
              </a:buClr>
              <a:buFont typeface="Wingdings" panose="05000000000000000000" pitchFamily="2" charset="2"/>
              <a:buChar char="ü"/>
            </a:pPr>
            <a:r>
              <a:rPr lang="ko-KR" altLang="en-US" sz="900" dirty="0">
                <a:solidFill>
                  <a:schemeClr val="bg1"/>
                </a:solidFill>
              </a:rPr>
              <a:t>어플리케이션 정합성 자동 유지</a:t>
            </a:r>
            <a:endParaRPr lang="en-US" altLang="ko-KR" sz="900" dirty="0">
              <a:solidFill>
                <a:schemeClr val="bg1"/>
              </a:solidFill>
            </a:endParaRPr>
          </a:p>
          <a:p>
            <a:pPr marL="171450" indent="-171450">
              <a:spcAft>
                <a:spcPts val="450"/>
              </a:spcAft>
              <a:buClr>
                <a:srgbClr val="93EB20"/>
              </a:buClr>
              <a:buFont typeface="Wingdings" panose="05000000000000000000" pitchFamily="2" charset="2"/>
              <a:buChar char="ü"/>
            </a:pPr>
            <a:r>
              <a:rPr lang="ko-KR" altLang="en-US" sz="900" dirty="0">
                <a:solidFill>
                  <a:schemeClr val="bg1"/>
                </a:solidFill>
              </a:rPr>
              <a:t>백업 데이터를 통한 데이터 복제 기능 추가 제공</a:t>
            </a:r>
            <a:endParaRPr lang="en-US" altLang="ko-KR" sz="900" dirty="0">
              <a:solidFill>
                <a:schemeClr val="bg1"/>
              </a:solidFill>
            </a:endParaRPr>
          </a:p>
          <a:p>
            <a:pPr marL="171450" indent="-171450">
              <a:spcAft>
                <a:spcPts val="450"/>
              </a:spcAft>
              <a:buClr>
                <a:srgbClr val="93EB20"/>
              </a:buClr>
              <a:buFont typeface="Wingdings" panose="05000000000000000000" pitchFamily="2" charset="2"/>
              <a:buChar char="ü"/>
            </a:pPr>
            <a:r>
              <a:rPr lang="ko-KR" altLang="en-US" sz="900" dirty="0">
                <a:solidFill>
                  <a:schemeClr val="bg1"/>
                </a:solidFill>
              </a:rPr>
              <a:t>다양한 복제 지원 </a:t>
            </a:r>
            <a:r>
              <a:rPr lang="en-US" altLang="ko-KR" sz="900" dirty="0">
                <a:solidFill>
                  <a:schemeClr val="bg1"/>
                </a:solidFill>
              </a:rPr>
              <a:t>(VM-&gt;VM, VM-&gt;</a:t>
            </a:r>
            <a:r>
              <a:rPr lang="ko-KR" altLang="en-US" sz="900" dirty="0">
                <a:solidFill>
                  <a:schemeClr val="bg1"/>
                </a:solidFill>
              </a:rPr>
              <a:t>백업</a:t>
            </a:r>
            <a:r>
              <a:rPr lang="en-US" altLang="ko-KR" sz="900" dirty="0">
                <a:solidFill>
                  <a:schemeClr val="bg1"/>
                </a:solidFill>
              </a:rPr>
              <a:t>-&gt;VM, VM-&gt;</a:t>
            </a:r>
            <a:r>
              <a:rPr lang="ko-KR" altLang="en-US" sz="900" dirty="0">
                <a:solidFill>
                  <a:schemeClr val="bg1"/>
                </a:solidFill>
              </a:rPr>
              <a:t>백업</a:t>
            </a:r>
            <a:r>
              <a:rPr lang="en-US" altLang="ko-KR" sz="900" dirty="0">
                <a:solidFill>
                  <a:schemeClr val="bg1"/>
                </a:solidFill>
              </a:rPr>
              <a:t>-&gt;</a:t>
            </a:r>
            <a:r>
              <a:rPr lang="ko-KR" altLang="en-US" sz="900" dirty="0">
                <a:solidFill>
                  <a:schemeClr val="bg1"/>
                </a:solidFill>
              </a:rPr>
              <a:t>백업 사본</a:t>
            </a:r>
            <a:r>
              <a:rPr lang="en-US" altLang="ko-KR" sz="900" dirty="0">
                <a:solidFill>
                  <a:schemeClr val="bg1"/>
                </a:solidFill>
              </a:rPr>
              <a:t>-&gt;VM)</a:t>
            </a:r>
          </a:p>
          <a:p>
            <a:pPr marL="128588" indent="-128588">
              <a:spcAft>
                <a:spcPts val="450"/>
              </a:spcAft>
              <a:buFont typeface="Wingdings" panose="05000000000000000000" pitchFamily="2" charset="2"/>
              <a:buChar char="§"/>
            </a:pPr>
            <a:endParaRPr lang="en-US" altLang="ko-KR" sz="900" dirty="0">
              <a:solidFill>
                <a:schemeClr val="bg1"/>
              </a:solidFill>
            </a:endParaRPr>
          </a:p>
          <a:p>
            <a:pPr>
              <a:spcAft>
                <a:spcPts val="450"/>
              </a:spcAft>
            </a:pPr>
            <a:r>
              <a:rPr lang="en-US" altLang="ko-KR" sz="1050" b="1" dirty="0">
                <a:solidFill>
                  <a:srgbClr val="00B492"/>
                </a:solidFill>
              </a:rPr>
              <a:t>Benefit</a:t>
            </a:r>
          </a:p>
          <a:p>
            <a:pPr marL="171450" indent="-171450">
              <a:spcAft>
                <a:spcPts val="450"/>
              </a:spcAft>
              <a:buClr>
                <a:srgbClr val="93EB20"/>
              </a:buClr>
              <a:buFont typeface="Wingdings" panose="05000000000000000000" pitchFamily="2" charset="2"/>
              <a:buChar char="ü"/>
            </a:pPr>
            <a:r>
              <a:rPr lang="ko-KR" altLang="en-US" sz="900" dirty="0">
                <a:solidFill>
                  <a:schemeClr val="bg1"/>
                </a:solidFill>
              </a:rPr>
              <a:t>별도의 라이선스 필요 없음</a:t>
            </a:r>
            <a:endParaRPr lang="en-US" altLang="ko-KR" sz="900" dirty="0">
              <a:solidFill>
                <a:schemeClr val="bg1"/>
              </a:solidFill>
            </a:endParaRPr>
          </a:p>
          <a:p>
            <a:pPr marL="171450" indent="-171450">
              <a:spcAft>
                <a:spcPts val="450"/>
              </a:spcAft>
              <a:buClr>
                <a:srgbClr val="93EB20"/>
              </a:buClr>
              <a:buFont typeface="Wingdings" panose="05000000000000000000" pitchFamily="2" charset="2"/>
              <a:buChar char="ü"/>
            </a:pPr>
            <a:r>
              <a:rPr lang="ko-KR" altLang="en-US" sz="900" dirty="0">
                <a:solidFill>
                  <a:schemeClr val="bg1"/>
                </a:solidFill>
              </a:rPr>
              <a:t>소비용으로 재해복구 환경 구축</a:t>
            </a:r>
            <a:endParaRPr lang="en-US" altLang="ko-KR" sz="900" dirty="0">
              <a:solidFill>
                <a:schemeClr val="bg1"/>
              </a:solidFill>
            </a:endParaRPr>
          </a:p>
          <a:p>
            <a:pPr marL="171450" indent="-171450">
              <a:spcAft>
                <a:spcPts val="450"/>
              </a:spcAft>
              <a:buClr>
                <a:srgbClr val="93EB20"/>
              </a:buClr>
              <a:buFont typeface="Wingdings" panose="05000000000000000000" pitchFamily="2" charset="2"/>
              <a:buChar char="ü"/>
            </a:pPr>
            <a:r>
              <a:rPr lang="ko-KR" altLang="en-US" sz="900" dirty="0">
                <a:solidFill>
                  <a:schemeClr val="bg1"/>
                </a:solidFill>
              </a:rPr>
              <a:t>데이터 가용성 극대화</a:t>
            </a:r>
            <a:endParaRPr lang="en-US" altLang="ko-KR" sz="900" dirty="0">
              <a:solidFill>
                <a:schemeClr val="bg1"/>
              </a:solidFill>
            </a:endParaRPr>
          </a:p>
          <a:p>
            <a:pPr marL="171450" indent="-171450">
              <a:spcAft>
                <a:spcPts val="450"/>
              </a:spcAft>
              <a:buClr>
                <a:srgbClr val="93EB20"/>
              </a:buClr>
              <a:buFont typeface="Wingdings" panose="05000000000000000000" pitchFamily="2" charset="2"/>
              <a:buChar char="ü"/>
            </a:pPr>
            <a:r>
              <a:rPr lang="en-US" altLang="ko-KR" sz="900" dirty="0" err="1">
                <a:solidFill>
                  <a:schemeClr val="bg1"/>
                </a:solidFill>
              </a:rPr>
              <a:t>VMware|Hyper-V</a:t>
            </a:r>
            <a:r>
              <a:rPr lang="en-US" altLang="ko-KR" sz="900" dirty="0">
                <a:solidFill>
                  <a:schemeClr val="bg1"/>
                </a:solidFill>
              </a:rPr>
              <a:t> </a:t>
            </a:r>
            <a:r>
              <a:rPr lang="ko-KR" altLang="en-US" sz="900" dirty="0">
                <a:solidFill>
                  <a:schemeClr val="bg1"/>
                </a:solidFill>
              </a:rPr>
              <a:t>환경 지원</a:t>
            </a:r>
            <a:endParaRPr lang="en-US" altLang="ko-KR" sz="900" dirty="0">
              <a:solidFill>
                <a:schemeClr val="bg1"/>
              </a:solidFill>
            </a:endParaRPr>
          </a:p>
        </p:txBody>
      </p:sp>
      <p:sp>
        <p:nvSpPr>
          <p:cNvPr id="67" name="Content Placeholder 1">
            <a:extLst>
              <a:ext uri="{FF2B5EF4-FFF2-40B4-BE49-F238E27FC236}">
                <a16:creationId xmlns:a16="http://schemas.microsoft.com/office/drawing/2014/main" id="{CF5D1D63-F60C-41B3-B6A1-632A5FE7BF78}"/>
              </a:ext>
            </a:extLst>
          </p:cNvPr>
          <p:cNvSpPr txBox="1">
            <a:spLocks/>
          </p:cNvSpPr>
          <p:nvPr/>
        </p:nvSpPr>
        <p:spPr>
          <a:xfrm>
            <a:off x="461962" y="858950"/>
            <a:ext cx="8229601" cy="439914"/>
          </a:xfrm>
          <a:prstGeom prst="rect">
            <a:avLst/>
          </a:prstGeom>
        </p:spPr>
        <p:txBody>
          <a:bodyPr vert="horz" wrap="square" lIns="0" tIns="0" rIns="0" bIns="0" rtlCol="0" anchor="ctr">
            <a:noAutofit/>
          </a:bodyPr>
          <a:lstStyle>
            <a:lvl1pPr marL="271457" indent="-271457" algn="l" defTabSz="686030" rtl="0" eaLnBrk="1" latinLnBrk="0" hangingPunct="1">
              <a:lnSpc>
                <a:spcPct val="100000"/>
              </a:lnSpc>
              <a:spcBef>
                <a:spcPts val="0"/>
              </a:spcBef>
              <a:buSzPct val="90000"/>
              <a:buFont typeface="Arial" pitchFamily="34" charset="0"/>
              <a:buChar char="•"/>
              <a:defRPr sz="2400" kern="1200" spc="0" baseline="0">
                <a:solidFill>
                  <a:schemeClr val="tx1">
                    <a:lumMod val="50000"/>
                    <a:lumOff val="50000"/>
                  </a:schemeClr>
                </a:solidFill>
                <a:latin typeface="+mn-lt"/>
                <a:ea typeface="+mn-ea"/>
                <a:cs typeface="+mn-cs"/>
              </a:defRPr>
            </a:lvl1pPr>
            <a:lvl2pPr marL="266693" indent="-266693" algn="l" defTabSz="686030" rtl="0" eaLnBrk="1" latinLnBrk="0" hangingPunct="1">
              <a:lnSpc>
                <a:spcPct val="100000"/>
              </a:lnSpc>
              <a:spcBef>
                <a:spcPts val="0"/>
              </a:spcBef>
              <a:buClr>
                <a:schemeClr val="tx1">
                  <a:lumMod val="50000"/>
                  <a:lumOff val="50000"/>
                </a:schemeClr>
              </a:buClr>
              <a:buSzPct val="90000"/>
              <a:buFont typeface="Arial" pitchFamily="34" charset="0"/>
              <a:buChar char="•"/>
              <a:tabLst/>
              <a:defRPr sz="2000" kern="1200" spc="0" baseline="0">
                <a:solidFill>
                  <a:schemeClr val="tx1">
                    <a:lumMod val="50000"/>
                    <a:lumOff val="50000"/>
                  </a:schemeClr>
                </a:solidFill>
                <a:latin typeface="+mn-lt"/>
                <a:ea typeface="+mn-ea"/>
                <a:cs typeface="+mn-cs"/>
              </a:defRPr>
            </a:lvl2pPr>
            <a:lvl3pPr marL="686057" indent="-213202" algn="l" defTabSz="686030" rtl="0" eaLnBrk="1" latinLnBrk="0" hangingPunct="1">
              <a:lnSpc>
                <a:spcPct val="90000"/>
              </a:lnSpc>
              <a:spcBef>
                <a:spcPct val="20000"/>
              </a:spcBef>
              <a:buSzPct val="90000"/>
              <a:buFont typeface="Arial" pitchFamily="34" charset="0"/>
              <a:buChar char="•"/>
              <a:defRPr sz="1800" kern="1200" spc="0" baseline="0">
                <a:gradFill flip="none" rotWithShape="1">
                  <a:gsLst>
                    <a:gs pos="0">
                      <a:schemeClr val="bg1">
                        <a:lumMod val="50000"/>
                      </a:schemeClr>
                    </a:gs>
                    <a:gs pos="100000">
                      <a:schemeClr val="bg1">
                        <a:lumMod val="50000"/>
                      </a:schemeClr>
                    </a:gs>
                  </a:gsLst>
                  <a:lin ang="16200000" scaled="0"/>
                  <a:tileRect/>
                </a:gradFill>
                <a:latin typeface="+mn-lt"/>
                <a:ea typeface="+mn-ea"/>
                <a:cs typeface="+mn-cs"/>
              </a:defRPr>
            </a:lvl3pPr>
            <a:lvl4pPr marL="1112462" indent="-167942" algn="l" defTabSz="686030" rtl="0" eaLnBrk="1" latinLnBrk="0" hangingPunct="1">
              <a:lnSpc>
                <a:spcPct val="90000"/>
              </a:lnSpc>
              <a:spcBef>
                <a:spcPct val="20000"/>
              </a:spcBef>
              <a:buSzPct val="90000"/>
              <a:buFont typeface="Arial" pitchFamily="34" charset="0"/>
              <a:buChar char="•"/>
              <a:tabLst>
                <a:tab pos="686057" algn="l"/>
              </a:tabLst>
              <a:defRPr sz="1400" kern="1200" spc="0">
                <a:gradFill flip="none" rotWithShape="1">
                  <a:gsLst>
                    <a:gs pos="0">
                      <a:schemeClr val="bg1">
                        <a:lumMod val="50000"/>
                      </a:schemeClr>
                    </a:gs>
                    <a:gs pos="100000">
                      <a:schemeClr val="bg1">
                        <a:lumMod val="50000"/>
                      </a:schemeClr>
                    </a:gs>
                  </a:gsLst>
                  <a:lin ang="16200000" scaled="0"/>
                  <a:tileRect/>
                </a:gradFill>
                <a:latin typeface="+mn-lt"/>
                <a:ea typeface="+mn-ea"/>
                <a:cs typeface="+mn-cs"/>
              </a:defRPr>
            </a:lvl4pPr>
            <a:lvl5pPr marL="1285167" indent="-172706" algn="l" defTabSz="686030" rtl="0" eaLnBrk="1" latinLnBrk="0" hangingPunct="1">
              <a:lnSpc>
                <a:spcPct val="90000"/>
              </a:lnSpc>
              <a:spcBef>
                <a:spcPct val="20000"/>
              </a:spcBef>
              <a:buSzPct val="90000"/>
              <a:buFont typeface="Arial" pitchFamily="34" charset="0"/>
              <a:buChar char="•"/>
              <a:defRPr sz="1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1886582"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596"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612"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627"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lvl="0" indent="0" algn="ctr">
              <a:buNone/>
              <a:defRPr/>
            </a:pPr>
            <a:r>
              <a:rPr lang="en-US" altLang="ko-KR" sz="1400" b="1" dirty="0">
                <a:solidFill>
                  <a:schemeClr val="bg1"/>
                </a:solidFill>
                <a:latin typeface="맑은 고딕" panose="020B0503020000020004" pitchFamily="50" charset="-127"/>
                <a:ea typeface="맑은 고딕" panose="020B0503020000020004" pitchFamily="50" charset="-127"/>
              </a:rPr>
              <a:t>Veeam</a:t>
            </a:r>
            <a:r>
              <a:rPr lang="ko-KR" altLang="en-US" sz="1400" b="1" dirty="0">
                <a:solidFill>
                  <a:schemeClr val="bg1"/>
                </a:solidFill>
                <a:latin typeface="맑은 고딕" panose="020B0503020000020004" pitchFamily="50" charset="-127"/>
                <a:ea typeface="맑은 고딕" panose="020B0503020000020004" pitchFamily="50" charset="-127"/>
              </a:rPr>
              <a:t>은 </a:t>
            </a:r>
            <a:r>
              <a:rPr lang="en-US" altLang="ko-KR" sz="1400" b="1" dirty="0">
                <a:solidFill>
                  <a:schemeClr val="bg1"/>
                </a:solidFill>
                <a:latin typeface="맑은 고딕" panose="020B0503020000020004" pitchFamily="50" charset="-127"/>
                <a:ea typeface="맑은 고딕" panose="020B0503020000020004" pitchFamily="50" charset="-127"/>
              </a:rPr>
              <a:t>Data Mover Service</a:t>
            </a:r>
            <a:r>
              <a:rPr lang="ko-KR" altLang="en-US" sz="1400" b="1" dirty="0">
                <a:solidFill>
                  <a:schemeClr val="bg1"/>
                </a:solidFill>
                <a:latin typeface="맑은 고딕" panose="020B0503020000020004" pitchFamily="50" charset="-127"/>
                <a:ea typeface="맑은 고딕" panose="020B0503020000020004" pitchFamily="50" charset="-127"/>
              </a:rPr>
              <a:t>를 통해 가상화 환경의 </a:t>
            </a:r>
            <a:r>
              <a:rPr lang="en-US" altLang="ko-KR" sz="1400" b="1" dirty="0">
                <a:solidFill>
                  <a:schemeClr val="bg1"/>
                </a:solidFill>
                <a:latin typeface="맑은 고딕" panose="020B0503020000020004" pitchFamily="50" charset="-127"/>
                <a:ea typeface="맑은 고딕" panose="020B0503020000020004" pitchFamily="50" charset="-127"/>
              </a:rPr>
              <a:t>VM</a:t>
            </a:r>
            <a:r>
              <a:rPr lang="ko-KR" altLang="en-US" sz="1400" b="1" dirty="0">
                <a:solidFill>
                  <a:schemeClr val="bg1"/>
                </a:solidFill>
                <a:latin typeface="맑은 고딕" panose="020B0503020000020004" pitchFamily="50" charset="-127"/>
                <a:ea typeface="맑은 고딕" panose="020B0503020000020004" pitchFamily="50" charset="-127"/>
              </a:rPr>
              <a:t>단위로 </a:t>
            </a:r>
            <a:r>
              <a:rPr lang="en-US" altLang="ko-KR" sz="1400" b="1" dirty="0">
                <a:solidFill>
                  <a:schemeClr val="bg1"/>
                </a:solidFill>
                <a:latin typeface="맑은 고딕" panose="020B0503020000020004" pitchFamily="50" charset="-127"/>
                <a:ea typeface="맑은 고딕" panose="020B0503020000020004" pitchFamily="50" charset="-127"/>
              </a:rPr>
              <a:t>Near CDP </a:t>
            </a:r>
            <a:r>
              <a:rPr lang="ko-KR" altLang="en-US" sz="1400" b="1" dirty="0">
                <a:solidFill>
                  <a:schemeClr val="bg1"/>
                </a:solidFill>
                <a:latin typeface="맑은 고딕" panose="020B0503020000020004" pitchFamily="50" charset="-127"/>
                <a:ea typeface="맑은 고딕" panose="020B0503020000020004" pitchFamily="50" charset="-127"/>
              </a:rPr>
              <a:t>복제 구성을 제공하며</a:t>
            </a:r>
            <a:r>
              <a:rPr lang="en-US" altLang="ko-KR" sz="1400" b="1" dirty="0">
                <a:solidFill>
                  <a:schemeClr val="bg1"/>
                </a:solidFill>
                <a:latin typeface="맑은 고딕" panose="020B0503020000020004" pitchFamily="50" charset="-127"/>
                <a:ea typeface="맑은 고딕" panose="020B0503020000020004" pitchFamily="50" charset="-127"/>
              </a:rPr>
              <a:t>, </a:t>
            </a:r>
            <a:r>
              <a:rPr lang="ko-KR" altLang="en-US" sz="1400" b="1" dirty="0">
                <a:solidFill>
                  <a:schemeClr val="bg1"/>
                </a:solidFill>
                <a:latin typeface="맑은 고딕" panose="020B0503020000020004" pitchFamily="50" charset="-127"/>
                <a:ea typeface="맑은 고딕" panose="020B0503020000020004" pitchFamily="50" charset="-127"/>
              </a:rPr>
              <a:t>동일 센터 또는 </a:t>
            </a:r>
            <a:r>
              <a:rPr lang="en-US" altLang="ko-KR" sz="1400" b="1" dirty="0">
                <a:solidFill>
                  <a:schemeClr val="bg1"/>
                </a:solidFill>
                <a:latin typeface="맑은 고딕" panose="020B0503020000020004" pitchFamily="50" charset="-127"/>
                <a:ea typeface="맑은 고딕" panose="020B0503020000020004" pitchFamily="50" charset="-127"/>
              </a:rPr>
              <a:t>DR</a:t>
            </a:r>
            <a:r>
              <a:rPr lang="ko-KR" altLang="en-US" sz="1400" b="1" dirty="0">
                <a:solidFill>
                  <a:schemeClr val="bg1"/>
                </a:solidFill>
                <a:latin typeface="맑은 고딕" panose="020B0503020000020004" pitchFamily="50" charset="-127"/>
                <a:ea typeface="맑은 고딕" panose="020B0503020000020004" pitchFamily="50" charset="-127"/>
              </a:rPr>
              <a:t>의 </a:t>
            </a:r>
            <a:r>
              <a:rPr lang="en-US" altLang="ko-KR" sz="1400" b="1" dirty="0">
                <a:solidFill>
                  <a:schemeClr val="bg1"/>
                </a:solidFill>
                <a:latin typeface="맑은 고딕" panose="020B0503020000020004" pitchFamily="50" charset="-127"/>
                <a:ea typeface="맑은 고딕" panose="020B0503020000020004" pitchFamily="50" charset="-127"/>
              </a:rPr>
              <a:t>VMware</a:t>
            </a:r>
            <a:r>
              <a:rPr lang="ko-KR" altLang="en-US" sz="1400" b="1" dirty="0">
                <a:solidFill>
                  <a:schemeClr val="bg1"/>
                </a:solidFill>
                <a:latin typeface="맑은 고딕" panose="020B0503020000020004" pitchFamily="50" charset="-127"/>
                <a:ea typeface="맑은 고딕" panose="020B0503020000020004" pitchFamily="50" charset="-127"/>
              </a:rPr>
              <a:t>로 손쉽게 복제 수행</a:t>
            </a:r>
          </a:p>
        </p:txBody>
      </p:sp>
      <p:grpSp>
        <p:nvGrpSpPr>
          <p:cNvPr id="24" name="그룹 23">
            <a:extLst>
              <a:ext uri="{FF2B5EF4-FFF2-40B4-BE49-F238E27FC236}">
                <a16:creationId xmlns:a16="http://schemas.microsoft.com/office/drawing/2014/main" id="{9EB3B6B2-9630-41F8-9DE5-8A247D2491F6}"/>
              </a:ext>
            </a:extLst>
          </p:cNvPr>
          <p:cNvGrpSpPr/>
          <p:nvPr/>
        </p:nvGrpSpPr>
        <p:grpSpPr>
          <a:xfrm>
            <a:off x="970670" y="1369476"/>
            <a:ext cx="4418156" cy="1586415"/>
            <a:chOff x="1048043" y="1399096"/>
            <a:chExt cx="4418156" cy="1586415"/>
          </a:xfrm>
        </p:grpSpPr>
        <p:grpSp>
          <p:nvGrpSpPr>
            <p:cNvPr id="16" name="그룹 15">
              <a:extLst>
                <a:ext uri="{FF2B5EF4-FFF2-40B4-BE49-F238E27FC236}">
                  <a16:creationId xmlns:a16="http://schemas.microsoft.com/office/drawing/2014/main" id="{E045CF35-B942-4628-A67F-33602469D74A}"/>
                </a:ext>
              </a:extLst>
            </p:cNvPr>
            <p:cNvGrpSpPr/>
            <p:nvPr/>
          </p:nvGrpSpPr>
          <p:grpSpPr>
            <a:xfrm>
              <a:off x="2064456" y="2009352"/>
              <a:ext cx="1107280" cy="735661"/>
              <a:chOff x="1856037" y="2093932"/>
              <a:chExt cx="1175121" cy="837622"/>
            </a:xfrm>
          </p:grpSpPr>
          <p:sp>
            <p:nvSpPr>
              <p:cNvPr id="78" name="Isosceles Triangle 22">
                <a:extLst>
                  <a:ext uri="{FF2B5EF4-FFF2-40B4-BE49-F238E27FC236}">
                    <a16:creationId xmlns:a16="http://schemas.microsoft.com/office/drawing/2014/main" id="{CC718CCC-B1D3-4C1A-8FC5-25C0057F4EDC}"/>
                  </a:ext>
                </a:extLst>
              </p:cNvPr>
              <p:cNvSpPr/>
              <p:nvPr/>
            </p:nvSpPr>
            <p:spPr bwMode="auto">
              <a:xfrm rot="10800000">
                <a:off x="1856037" y="2628028"/>
                <a:ext cx="1128635" cy="153801"/>
              </a:xfrm>
              <a:prstGeom prst="triangle">
                <a:avLst/>
              </a:prstGeom>
              <a:gradFill>
                <a:gsLst>
                  <a:gs pos="0">
                    <a:schemeClr val="accent2">
                      <a:lumMod val="45000"/>
                      <a:lumOff val="55000"/>
                    </a:schemeClr>
                  </a:gs>
                  <a:gs pos="100000">
                    <a:schemeClr val="bg1">
                      <a:lumMod val="50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GB" sz="700" spc="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82" name="Rectangle 21">
                <a:extLst>
                  <a:ext uri="{FF2B5EF4-FFF2-40B4-BE49-F238E27FC236}">
                    <a16:creationId xmlns:a16="http://schemas.microsoft.com/office/drawing/2014/main" id="{5D66E7EA-6052-4308-BF79-0927514B8981}"/>
                  </a:ext>
                </a:extLst>
              </p:cNvPr>
              <p:cNvSpPr/>
              <p:nvPr/>
            </p:nvSpPr>
            <p:spPr bwMode="auto">
              <a:xfrm>
                <a:off x="1856889" y="2353469"/>
                <a:ext cx="1128635" cy="274560"/>
              </a:xfrm>
              <a:prstGeom prst="rect">
                <a:avLst/>
              </a:prstGeom>
              <a:solidFill>
                <a:srgbClr val="FF9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r>
                  <a:rPr lang="en-GB" sz="900" b="1" spc="0" dirty="0" err="1">
                    <a:gradFill>
                      <a:gsLst>
                        <a:gs pos="0">
                          <a:srgbClr val="FFFFFF"/>
                        </a:gs>
                        <a:gs pos="100000">
                          <a:srgbClr val="FFFFFF"/>
                        </a:gs>
                      </a:gsLst>
                      <a:lin ang="5400000" scaled="0"/>
                    </a:gradFill>
                    <a:latin typeface="+mj-lt"/>
                    <a:ea typeface="Segoe UI" pitchFamily="34" charset="0"/>
                    <a:cs typeface="Segoe UI" pitchFamily="34" charset="0"/>
                  </a:rPr>
                  <a:t>ESXi</a:t>
                </a:r>
                <a:r>
                  <a:rPr lang="en-GB" sz="900" b="1" spc="0" dirty="0">
                    <a:gradFill>
                      <a:gsLst>
                        <a:gs pos="0">
                          <a:srgbClr val="FFFFFF"/>
                        </a:gs>
                        <a:gs pos="100000">
                          <a:srgbClr val="FFFFFF"/>
                        </a:gs>
                      </a:gsLst>
                      <a:lin ang="5400000" scaled="0"/>
                    </a:gradFill>
                    <a:latin typeface="+mj-lt"/>
                    <a:ea typeface="Segoe UI" pitchFamily="34" charset="0"/>
                    <a:cs typeface="Segoe UI" pitchFamily="34" charset="0"/>
                  </a:rPr>
                  <a:t> | Hyper-V</a:t>
                </a:r>
              </a:p>
            </p:txBody>
          </p:sp>
          <p:pic>
            <p:nvPicPr>
              <p:cNvPr id="83" name="Picture 5">
                <a:extLst>
                  <a:ext uri="{FF2B5EF4-FFF2-40B4-BE49-F238E27FC236}">
                    <a16:creationId xmlns:a16="http://schemas.microsoft.com/office/drawing/2014/main" id="{7EF3A793-3F14-4B45-A0F1-A29B81BD0F51}"/>
                  </a:ext>
                </a:extLst>
              </p:cNvPr>
              <p:cNvPicPr>
                <a:picLocks noChangeAspect="1" noChangeArrowheads="1"/>
              </p:cNvPicPr>
              <p:nvPr/>
            </p:nvPicPr>
            <p:blipFill>
              <a:blip r:embed="rId2">
                <a:extLst>
                  <a:ext uri="{96DAC541-7B7A-43D3-8B79-37D633B846F1}">
                    <asvg:svgBlip xmlns:asvg="http://schemas.microsoft.com/office/drawing/2016/SVG/main" r:embed="rId3"/>
                  </a:ext>
                </a:extLst>
              </a:blip>
              <a:stretch>
                <a:fillRect/>
              </a:stretch>
            </p:blipFill>
            <p:spPr bwMode="auto">
              <a:xfrm>
                <a:off x="2161321" y="2778309"/>
                <a:ext cx="515992" cy="153245"/>
              </a:xfrm>
              <a:prstGeom prst="rect">
                <a:avLst/>
              </a:prstGeom>
              <a:noFill/>
              <a:extLst>
                <a:ext uri="{909E8E84-426E-40DD-AFC4-6F175D3DCCD1}">
                  <a14:hiddenFill xmlns:a14="http://schemas.microsoft.com/office/drawing/2010/main">
                    <a:solidFill>
                      <a:srgbClr val="FFFFFF"/>
                    </a:solidFill>
                  </a14:hiddenFill>
                </a:ext>
              </a:extLst>
            </p:spPr>
          </p:pic>
          <p:sp>
            <p:nvSpPr>
              <p:cNvPr id="84" name="Rectangle 25">
                <a:extLst>
                  <a:ext uri="{FF2B5EF4-FFF2-40B4-BE49-F238E27FC236}">
                    <a16:creationId xmlns:a16="http://schemas.microsoft.com/office/drawing/2014/main" id="{6A18BBF8-25D2-4604-893B-7CD99CB6B634}"/>
                  </a:ext>
                </a:extLst>
              </p:cNvPr>
              <p:cNvSpPr/>
              <p:nvPr/>
            </p:nvSpPr>
            <p:spPr bwMode="auto">
              <a:xfrm>
                <a:off x="1856889" y="2093932"/>
                <a:ext cx="240301" cy="22667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000" tIns="72000" rIns="18000" bIns="72000" numCol="1" spcCol="0" rtlCol="0" fromWordArt="0" anchor="b" anchorCtr="0" forceAA="0" compatLnSpc="1">
                <a:prstTxWarp prst="textNoShape">
                  <a:avLst/>
                </a:prstTxWarp>
                <a:noAutofit/>
              </a:bodyPr>
              <a:lstStyle/>
              <a:p>
                <a:pPr algn="ctr" defTabSz="914099" fontAlgn="base">
                  <a:spcBef>
                    <a:spcPct val="0"/>
                  </a:spcBef>
                  <a:spcAft>
                    <a:spcPct val="0"/>
                  </a:spcAft>
                </a:pPr>
                <a:r>
                  <a:rPr lang="en-GB" sz="600" spc="0" dirty="0">
                    <a:solidFill>
                      <a:srgbClr val="003738"/>
                    </a:solidFill>
                    <a:latin typeface="+mj-lt"/>
                    <a:ea typeface="Segoe UI" pitchFamily="34" charset="0"/>
                    <a:cs typeface="Segoe UI" pitchFamily="34" charset="0"/>
                  </a:rPr>
                  <a:t>VM</a:t>
                </a:r>
              </a:p>
            </p:txBody>
          </p:sp>
          <p:sp>
            <p:nvSpPr>
              <p:cNvPr id="85" name="Rectangle 33">
                <a:extLst>
                  <a:ext uri="{FF2B5EF4-FFF2-40B4-BE49-F238E27FC236}">
                    <a16:creationId xmlns:a16="http://schemas.microsoft.com/office/drawing/2014/main" id="{04FD9172-4363-4C02-8F56-27BBE93772CE}"/>
                  </a:ext>
                </a:extLst>
              </p:cNvPr>
              <p:cNvSpPr/>
              <p:nvPr/>
            </p:nvSpPr>
            <p:spPr bwMode="auto">
              <a:xfrm>
                <a:off x="2153000" y="2093932"/>
                <a:ext cx="240301" cy="22667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000" tIns="72000" rIns="18000" bIns="72000" numCol="1" spcCol="0" rtlCol="0" fromWordArt="0" anchor="b" anchorCtr="0" forceAA="0" compatLnSpc="1">
                <a:prstTxWarp prst="textNoShape">
                  <a:avLst/>
                </a:prstTxWarp>
                <a:noAutofit/>
              </a:bodyPr>
              <a:lstStyle/>
              <a:p>
                <a:pPr algn="ctr" defTabSz="914099" fontAlgn="base">
                  <a:spcBef>
                    <a:spcPct val="0"/>
                  </a:spcBef>
                  <a:spcAft>
                    <a:spcPct val="0"/>
                  </a:spcAft>
                </a:pPr>
                <a:r>
                  <a:rPr lang="en-GB" sz="600" spc="0">
                    <a:solidFill>
                      <a:srgbClr val="003738"/>
                    </a:solidFill>
                    <a:latin typeface="+mj-lt"/>
                    <a:ea typeface="Segoe UI" pitchFamily="34" charset="0"/>
                    <a:cs typeface="Segoe UI" pitchFamily="34" charset="0"/>
                  </a:rPr>
                  <a:t>VM</a:t>
                </a:r>
              </a:p>
            </p:txBody>
          </p:sp>
          <p:sp>
            <p:nvSpPr>
              <p:cNvPr id="86" name="Rectangle 34">
                <a:extLst>
                  <a:ext uri="{FF2B5EF4-FFF2-40B4-BE49-F238E27FC236}">
                    <a16:creationId xmlns:a16="http://schemas.microsoft.com/office/drawing/2014/main" id="{40674C4A-28DD-4CBA-BA27-C74C6FE73FD8}"/>
                  </a:ext>
                </a:extLst>
              </p:cNvPr>
              <p:cNvSpPr/>
              <p:nvPr/>
            </p:nvSpPr>
            <p:spPr bwMode="auto">
              <a:xfrm>
                <a:off x="2449112" y="2093932"/>
                <a:ext cx="240301" cy="22667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000" tIns="72000" rIns="18000" bIns="72000" numCol="1" spcCol="0" rtlCol="0" fromWordArt="0" anchor="b" anchorCtr="0" forceAA="0" compatLnSpc="1">
                <a:prstTxWarp prst="textNoShape">
                  <a:avLst/>
                </a:prstTxWarp>
                <a:noAutofit/>
              </a:bodyPr>
              <a:lstStyle/>
              <a:p>
                <a:pPr algn="ctr" defTabSz="914099" fontAlgn="base">
                  <a:spcBef>
                    <a:spcPct val="0"/>
                  </a:spcBef>
                  <a:spcAft>
                    <a:spcPct val="0"/>
                  </a:spcAft>
                </a:pPr>
                <a:r>
                  <a:rPr lang="en-GB" sz="600" spc="0">
                    <a:solidFill>
                      <a:srgbClr val="003738"/>
                    </a:solidFill>
                    <a:latin typeface="+mj-lt"/>
                    <a:ea typeface="Segoe UI" pitchFamily="34" charset="0"/>
                    <a:cs typeface="Segoe UI" pitchFamily="34" charset="0"/>
                  </a:rPr>
                  <a:t>VM</a:t>
                </a:r>
              </a:p>
            </p:txBody>
          </p:sp>
          <p:sp>
            <p:nvSpPr>
              <p:cNvPr id="87" name="Rectangle 35">
                <a:extLst>
                  <a:ext uri="{FF2B5EF4-FFF2-40B4-BE49-F238E27FC236}">
                    <a16:creationId xmlns:a16="http://schemas.microsoft.com/office/drawing/2014/main" id="{05ABD8D6-34AB-4388-BB90-C718B2ECE886}"/>
                  </a:ext>
                </a:extLst>
              </p:cNvPr>
              <p:cNvSpPr/>
              <p:nvPr/>
            </p:nvSpPr>
            <p:spPr bwMode="auto">
              <a:xfrm>
                <a:off x="2748291" y="2093932"/>
                <a:ext cx="237234" cy="22667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000" tIns="72000" rIns="18000" bIns="72000" numCol="1" spcCol="0" rtlCol="0" fromWordArt="0" anchor="b" anchorCtr="0" forceAA="0" compatLnSpc="1">
                <a:prstTxWarp prst="textNoShape">
                  <a:avLst/>
                </a:prstTxWarp>
                <a:noAutofit/>
              </a:bodyPr>
              <a:lstStyle/>
              <a:p>
                <a:pPr algn="ctr" defTabSz="914099" fontAlgn="base">
                  <a:spcBef>
                    <a:spcPct val="0"/>
                  </a:spcBef>
                  <a:spcAft>
                    <a:spcPct val="0"/>
                  </a:spcAft>
                </a:pPr>
                <a:r>
                  <a:rPr lang="en-GB" sz="600" spc="0" dirty="0">
                    <a:solidFill>
                      <a:srgbClr val="003738"/>
                    </a:solidFill>
                    <a:latin typeface="+mj-lt"/>
                    <a:ea typeface="Segoe UI" pitchFamily="34" charset="0"/>
                    <a:cs typeface="Segoe UI" pitchFamily="34" charset="0"/>
                  </a:rPr>
                  <a:t>VM</a:t>
                </a:r>
              </a:p>
            </p:txBody>
          </p:sp>
          <p:sp>
            <p:nvSpPr>
              <p:cNvPr id="96" name="Isosceles Triangle 55">
                <a:extLst>
                  <a:ext uri="{FF2B5EF4-FFF2-40B4-BE49-F238E27FC236}">
                    <a16:creationId xmlns:a16="http://schemas.microsoft.com/office/drawing/2014/main" id="{14859613-ED53-4647-BCEA-FF080DC2076D}"/>
                  </a:ext>
                </a:extLst>
              </p:cNvPr>
              <p:cNvSpPr/>
              <p:nvPr/>
            </p:nvSpPr>
            <p:spPr bwMode="auto">
              <a:xfrm rot="5400000">
                <a:off x="2058442" y="2258924"/>
                <a:ext cx="86792" cy="69178"/>
              </a:xfrm>
              <a:prstGeom prst="triangle">
                <a:avLst/>
              </a:prstGeom>
              <a:solidFill>
                <a:srgbClr val="00B3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GB" sz="700" spc="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97" name="Isosceles Triangle 56">
                <a:extLst>
                  <a:ext uri="{FF2B5EF4-FFF2-40B4-BE49-F238E27FC236}">
                    <a16:creationId xmlns:a16="http://schemas.microsoft.com/office/drawing/2014/main" id="{231E1ECA-E0B2-4209-A7AC-A5B3A751ABB2}"/>
                  </a:ext>
                </a:extLst>
              </p:cNvPr>
              <p:cNvSpPr/>
              <p:nvPr/>
            </p:nvSpPr>
            <p:spPr bwMode="auto">
              <a:xfrm rot="5400000">
                <a:off x="2354553" y="2264194"/>
                <a:ext cx="86792" cy="69178"/>
              </a:xfrm>
              <a:prstGeom prst="triangle">
                <a:avLst/>
              </a:prstGeom>
              <a:solidFill>
                <a:srgbClr val="00B3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GB" sz="700" spc="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98" name="Isosceles Triangle 57">
                <a:extLst>
                  <a:ext uri="{FF2B5EF4-FFF2-40B4-BE49-F238E27FC236}">
                    <a16:creationId xmlns:a16="http://schemas.microsoft.com/office/drawing/2014/main" id="{4B6D64D0-B787-4E45-9370-69975A8FC42C}"/>
                  </a:ext>
                </a:extLst>
              </p:cNvPr>
              <p:cNvSpPr/>
              <p:nvPr/>
            </p:nvSpPr>
            <p:spPr bwMode="auto">
              <a:xfrm rot="5400000">
                <a:off x="2644841" y="2264193"/>
                <a:ext cx="86792" cy="69178"/>
              </a:xfrm>
              <a:prstGeom prst="triangle">
                <a:avLst/>
              </a:prstGeom>
              <a:solidFill>
                <a:srgbClr val="00B3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GB" sz="700" spc="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99" name="Isosceles Triangle 58">
                <a:extLst>
                  <a:ext uri="{FF2B5EF4-FFF2-40B4-BE49-F238E27FC236}">
                    <a16:creationId xmlns:a16="http://schemas.microsoft.com/office/drawing/2014/main" id="{C92545F2-7E43-442F-A1EB-E4E722BA53BD}"/>
                  </a:ext>
                </a:extLst>
              </p:cNvPr>
              <p:cNvSpPr/>
              <p:nvPr/>
            </p:nvSpPr>
            <p:spPr bwMode="auto">
              <a:xfrm rot="5400000">
                <a:off x="2953173" y="2264192"/>
                <a:ext cx="86792" cy="69178"/>
              </a:xfrm>
              <a:prstGeom prst="triangle">
                <a:avLst/>
              </a:prstGeom>
              <a:solidFill>
                <a:srgbClr val="00B3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GB" sz="700" spc="0">
                  <a:gradFill>
                    <a:gsLst>
                      <a:gs pos="0">
                        <a:srgbClr val="FFFFFF"/>
                      </a:gs>
                      <a:gs pos="100000">
                        <a:srgbClr val="FFFFFF"/>
                      </a:gs>
                    </a:gsLst>
                    <a:lin ang="5400000" scaled="0"/>
                  </a:gradFill>
                  <a:latin typeface="+mj-lt"/>
                  <a:ea typeface="Segoe UI" pitchFamily="34" charset="0"/>
                  <a:cs typeface="Segoe UI" pitchFamily="34" charset="0"/>
                </a:endParaRPr>
              </a:p>
            </p:txBody>
          </p:sp>
        </p:grpSp>
        <p:grpSp>
          <p:nvGrpSpPr>
            <p:cNvPr id="15" name="그룹 14">
              <a:extLst>
                <a:ext uri="{FF2B5EF4-FFF2-40B4-BE49-F238E27FC236}">
                  <a16:creationId xmlns:a16="http://schemas.microsoft.com/office/drawing/2014/main" id="{CB99C80B-24DB-44B3-972B-37124331CD79}"/>
                </a:ext>
              </a:extLst>
            </p:cNvPr>
            <p:cNvGrpSpPr/>
            <p:nvPr/>
          </p:nvGrpSpPr>
          <p:grpSpPr>
            <a:xfrm>
              <a:off x="4321241" y="2012321"/>
              <a:ext cx="1085696" cy="735784"/>
              <a:chOff x="4251091" y="2097313"/>
              <a:chExt cx="1152215" cy="837762"/>
            </a:xfrm>
          </p:grpSpPr>
          <p:sp>
            <p:nvSpPr>
              <p:cNvPr id="81" name="Rectangle 19">
                <a:extLst>
                  <a:ext uri="{FF2B5EF4-FFF2-40B4-BE49-F238E27FC236}">
                    <a16:creationId xmlns:a16="http://schemas.microsoft.com/office/drawing/2014/main" id="{93C35D19-E151-4FBF-8035-A25A21D36FD9}"/>
                  </a:ext>
                </a:extLst>
              </p:cNvPr>
              <p:cNvSpPr/>
              <p:nvPr/>
            </p:nvSpPr>
            <p:spPr bwMode="auto">
              <a:xfrm>
                <a:off x="4282071" y="2267455"/>
                <a:ext cx="855137" cy="226674"/>
              </a:xfrm>
              <a:prstGeom prst="rect">
                <a:avLst/>
              </a:prstGeom>
              <a:solidFill>
                <a:srgbClr val="00373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GB" sz="700" spc="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88" name="Isosceles Triangle 45">
                <a:extLst>
                  <a:ext uri="{FF2B5EF4-FFF2-40B4-BE49-F238E27FC236}">
                    <a16:creationId xmlns:a16="http://schemas.microsoft.com/office/drawing/2014/main" id="{F9270F9E-C919-45ED-A35F-D471173DD7DA}"/>
                  </a:ext>
                </a:extLst>
              </p:cNvPr>
              <p:cNvSpPr/>
              <p:nvPr/>
            </p:nvSpPr>
            <p:spPr bwMode="auto">
              <a:xfrm rot="10800000">
                <a:off x="4251091" y="2631410"/>
                <a:ext cx="1104966" cy="153801"/>
              </a:xfrm>
              <a:prstGeom prst="triangle">
                <a:avLst/>
              </a:prstGeom>
              <a:gradFill>
                <a:gsLst>
                  <a:gs pos="0">
                    <a:schemeClr val="accent2">
                      <a:lumMod val="45000"/>
                      <a:lumOff val="55000"/>
                    </a:schemeClr>
                  </a:gs>
                  <a:gs pos="100000">
                    <a:schemeClr val="bg1">
                      <a:lumMod val="50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GB" sz="700" spc="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90" name="Rectangle 48">
                <a:extLst>
                  <a:ext uri="{FF2B5EF4-FFF2-40B4-BE49-F238E27FC236}">
                    <a16:creationId xmlns:a16="http://schemas.microsoft.com/office/drawing/2014/main" id="{8BB15FDD-C652-4B4E-9A44-6A104D5D0ADC}"/>
                  </a:ext>
                </a:extLst>
              </p:cNvPr>
              <p:cNvSpPr/>
              <p:nvPr/>
            </p:nvSpPr>
            <p:spPr bwMode="auto">
              <a:xfrm>
                <a:off x="4251941" y="2356850"/>
                <a:ext cx="1125569" cy="274560"/>
              </a:xfrm>
              <a:prstGeom prst="rect">
                <a:avLst/>
              </a:prstGeom>
              <a:solidFill>
                <a:srgbClr val="FF9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r>
                  <a:rPr lang="en-GB" sz="900" b="1" dirty="0" err="1">
                    <a:gradFill>
                      <a:gsLst>
                        <a:gs pos="0">
                          <a:srgbClr val="FFFFFF"/>
                        </a:gs>
                        <a:gs pos="100000">
                          <a:srgbClr val="FFFFFF"/>
                        </a:gs>
                      </a:gsLst>
                      <a:lin ang="5400000" scaled="0"/>
                    </a:gradFill>
                    <a:ea typeface="Segoe UI" pitchFamily="34" charset="0"/>
                    <a:cs typeface="Segoe UI" pitchFamily="34" charset="0"/>
                  </a:rPr>
                  <a:t>ESXi</a:t>
                </a:r>
                <a:r>
                  <a:rPr lang="en-GB" sz="900" b="1" dirty="0">
                    <a:gradFill>
                      <a:gsLst>
                        <a:gs pos="0">
                          <a:srgbClr val="FFFFFF"/>
                        </a:gs>
                        <a:gs pos="100000">
                          <a:srgbClr val="FFFFFF"/>
                        </a:gs>
                      </a:gsLst>
                      <a:lin ang="5400000" scaled="0"/>
                    </a:gradFill>
                    <a:ea typeface="Segoe UI" pitchFamily="34" charset="0"/>
                    <a:cs typeface="Segoe UI" pitchFamily="34" charset="0"/>
                  </a:rPr>
                  <a:t> | Hyper-V</a:t>
                </a:r>
              </a:p>
            </p:txBody>
          </p:sp>
          <p:pic>
            <p:nvPicPr>
              <p:cNvPr id="91" name="Picture 5">
                <a:extLst>
                  <a:ext uri="{FF2B5EF4-FFF2-40B4-BE49-F238E27FC236}">
                    <a16:creationId xmlns:a16="http://schemas.microsoft.com/office/drawing/2014/main" id="{3A218C33-FDF8-4C84-8CB6-193B3A25900F}"/>
                  </a:ext>
                </a:extLst>
              </p:cNvPr>
              <p:cNvPicPr>
                <a:picLocks noChangeAspect="1" noChangeArrowheads="1"/>
              </p:cNvPicPr>
              <p:nvPr/>
            </p:nvPicPr>
            <p:blipFill>
              <a:blip r:embed="rId2">
                <a:extLst>
                  <a:ext uri="{96DAC541-7B7A-43D3-8B79-37D633B846F1}">
                    <asvg:svgBlip xmlns:asvg="http://schemas.microsoft.com/office/drawing/2016/SVG/main" r:embed="rId3"/>
                  </a:ext>
                </a:extLst>
              </a:blip>
              <a:stretch>
                <a:fillRect/>
              </a:stretch>
            </p:blipFill>
            <p:spPr bwMode="auto">
              <a:xfrm>
                <a:off x="4569784" y="2781830"/>
                <a:ext cx="515992" cy="153245"/>
              </a:xfrm>
              <a:prstGeom prst="rect">
                <a:avLst/>
              </a:prstGeom>
              <a:noFill/>
              <a:extLst>
                <a:ext uri="{909E8E84-426E-40DD-AFC4-6F175D3DCCD1}">
                  <a14:hiddenFill xmlns:a14="http://schemas.microsoft.com/office/drawing/2010/main">
                    <a:solidFill>
                      <a:srgbClr val="FFFFFF"/>
                    </a:solidFill>
                  </a14:hiddenFill>
                </a:ext>
              </a:extLst>
            </p:spPr>
          </p:pic>
          <p:sp>
            <p:nvSpPr>
              <p:cNvPr id="92" name="Rectangle 50">
                <a:extLst>
                  <a:ext uri="{FF2B5EF4-FFF2-40B4-BE49-F238E27FC236}">
                    <a16:creationId xmlns:a16="http://schemas.microsoft.com/office/drawing/2014/main" id="{059CA9EF-776F-4A24-B1BC-9910559C6982}"/>
                  </a:ext>
                </a:extLst>
              </p:cNvPr>
              <p:cNvSpPr/>
              <p:nvPr/>
            </p:nvSpPr>
            <p:spPr bwMode="auto">
              <a:xfrm>
                <a:off x="4251942" y="2097313"/>
                <a:ext cx="237234" cy="226674"/>
              </a:xfrm>
              <a:prstGeom prst="rect">
                <a:avLst/>
              </a:prstGeom>
              <a:solidFill>
                <a:srgbClr val="BFBFBF"/>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000" tIns="72000" rIns="18000" bIns="72000" numCol="1" spcCol="0" rtlCol="0" fromWordArt="0" anchor="b" anchorCtr="0" forceAA="0" compatLnSpc="1">
                <a:prstTxWarp prst="textNoShape">
                  <a:avLst/>
                </a:prstTxWarp>
                <a:noAutofit/>
              </a:bodyPr>
              <a:lstStyle/>
              <a:p>
                <a:pPr algn="ctr" defTabSz="914099" fontAlgn="base">
                  <a:spcBef>
                    <a:spcPct val="0"/>
                  </a:spcBef>
                  <a:spcAft>
                    <a:spcPct val="0"/>
                  </a:spcAft>
                </a:pPr>
                <a:r>
                  <a:rPr lang="en-GB" sz="600" spc="0">
                    <a:solidFill>
                      <a:schemeClr val="bg1"/>
                    </a:solidFill>
                    <a:latin typeface="+mj-lt"/>
                    <a:ea typeface="Segoe UI" pitchFamily="34" charset="0"/>
                    <a:cs typeface="Segoe UI" pitchFamily="34" charset="0"/>
                  </a:rPr>
                  <a:t>VM</a:t>
                </a:r>
              </a:p>
            </p:txBody>
          </p:sp>
          <p:sp>
            <p:nvSpPr>
              <p:cNvPr id="93" name="Rectangle 51">
                <a:extLst>
                  <a:ext uri="{FF2B5EF4-FFF2-40B4-BE49-F238E27FC236}">
                    <a16:creationId xmlns:a16="http://schemas.microsoft.com/office/drawing/2014/main" id="{FB68F7A0-5F3A-40A9-B18A-FAEA0EBDBE67}"/>
                  </a:ext>
                </a:extLst>
              </p:cNvPr>
              <p:cNvSpPr/>
              <p:nvPr/>
            </p:nvSpPr>
            <p:spPr bwMode="auto">
              <a:xfrm>
                <a:off x="4548053" y="2097313"/>
                <a:ext cx="237234" cy="226674"/>
              </a:xfrm>
              <a:prstGeom prst="rect">
                <a:avLst/>
              </a:prstGeom>
              <a:solidFill>
                <a:srgbClr val="BFBFBF"/>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000" tIns="72000" rIns="18000" bIns="72000" numCol="1" spcCol="0" rtlCol="0" fromWordArt="0" anchor="b" anchorCtr="0" forceAA="0" compatLnSpc="1">
                <a:prstTxWarp prst="textNoShape">
                  <a:avLst/>
                </a:prstTxWarp>
                <a:noAutofit/>
              </a:bodyPr>
              <a:lstStyle/>
              <a:p>
                <a:pPr algn="ctr" defTabSz="914099" fontAlgn="base">
                  <a:spcBef>
                    <a:spcPct val="0"/>
                  </a:spcBef>
                  <a:spcAft>
                    <a:spcPct val="0"/>
                  </a:spcAft>
                </a:pPr>
                <a:r>
                  <a:rPr lang="en-GB" sz="600" spc="0">
                    <a:solidFill>
                      <a:schemeClr val="bg1"/>
                    </a:solidFill>
                    <a:latin typeface="+mj-lt"/>
                    <a:ea typeface="Segoe UI" pitchFamily="34" charset="0"/>
                    <a:cs typeface="Segoe UI" pitchFamily="34" charset="0"/>
                  </a:rPr>
                  <a:t>VM</a:t>
                </a:r>
              </a:p>
            </p:txBody>
          </p:sp>
          <p:sp>
            <p:nvSpPr>
              <p:cNvPr id="94" name="Rectangle 52">
                <a:extLst>
                  <a:ext uri="{FF2B5EF4-FFF2-40B4-BE49-F238E27FC236}">
                    <a16:creationId xmlns:a16="http://schemas.microsoft.com/office/drawing/2014/main" id="{20D8F88D-37DF-4974-9A44-4BA16C06A02A}"/>
                  </a:ext>
                </a:extLst>
              </p:cNvPr>
              <p:cNvSpPr/>
              <p:nvPr/>
            </p:nvSpPr>
            <p:spPr bwMode="auto">
              <a:xfrm>
                <a:off x="4844165" y="2097313"/>
                <a:ext cx="237234" cy="226674"/>
              </a:xfrm>
              <a:prstGeom prst="rect">
                <a:avLst/>
              </a:prstGeom>
              <a:solidFill>
                <a:srgbClr val="BFBFBF"/>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000" tIns="72000" rIns="18000" bIns="72000" numCol="1" spcCol="0" rtlCol="0" fromWordArt="0" anchor="b" anchorCtr="0" forceAA="0" compatLnSpc="1">
                <a:prstTxWarp prst="textNoShape">
                  <a:avLst/>
                </a:prstTxWarp>
                <a:noAutofit/>
              </a:bodyPr>
              <a:lstStyle/>
              <a:p>
                <a:pPr algn="ctr" defTabSz="914099" fontAlgn="base">
                  <a:spcBef>
                    <a:spcPct val="0"/>
                  </a:spcBef>
                  <a:spcAft>
                    <a:spcPct val="0"/>
                  </a:spcAft>
                </a:pPr>
                <a:r>
                  <a:rPr lang="en-GB" sz="600" spc="0">
                    <a:solidFill>
                      <a:schemeClr val="bg1"/>
                    </a:solidFill>
                    <a:latin typeface="+mj-lt"/>
                    <a:ea typeface="Segoe UI" pitchFamily="34" charset="0"/>
                    <a:cs typeface="Segoe UI" pitchFamily="34" charset="0"/>
                  </a:rPr>
                  <a:t>VM</a:t>
                </a:r>
              </a:p>
            </p:txBody>
          </p:sp>
          <p:sp>
            <p:nvSpPr>
              <p:cNvPr id="95" name="Rectangle 53">
                <a:extLst>
                  <a:ext uri="{FF2B5EF4-FFF2-40B4-BE49-F238E27FC236}">
                    <a16:creationId xmlns:a16="http://schemas.microsoft.com/office/drawing/2014/main" id="{69910E1C-4500-41CB-ADB9-2A4D86679290}"/>
                  </a:ext>
                </a:extLst>
              </p:cNvPr>
              <p:cNvSpPr/>
              <p:nvPr/>
            </p:nvSpPr>
            <p:spPr bwMode="auto">
              <a:xfrm>
                <a:off x="5140276" y="2097313"/>
                <a:ext cx="237234" cy="226674"/>
              </a:xfrm>
              <a:prstGeom prst="rect">
                <a:avLst/>
              </a:prstGeom>
              <a:solidFill>
                <a:srgbClr val="BFBFBF"/>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000" tIns="72000" rIns="18000" bIns="72000" numCol="1" spcCol="0" rtlCol="0" fromWordArt="0" anchor="b" anchorCtr="0" forceAA="0" compatLnSpc="1">
                <a:prstTxWarp prst="textNoShape">
                  <a:avLst/>
                </a:prstTxWarp>
                <a:noAutofit/>
              </a:bodyPr>
              <a:lstStyle/>
              <a:p>
                <a:pPr algn="ctr" defTabSz="914099" fontAlgn="base">
                  <a:spcBef>
                    <a:spcPct val="0"/>
                  </a:spcBef>
                  <a:spcAft>
                    <a:spcPct val="0"/>
                  </a:spcAft>
                </a:pPr>
                <a:r>
                  <a:rPr lang="en-GB" sz="600" spc="0">
                    <a:solidFill>
                      <a:schemeClr val="bg1"/>
                    </a:solidFill>
                    <a:latin typeface="+mj-lt"/>
                    <a:ea typeface="Segoe UI" pitchFamily="34" charset="0"/>
                    <a:cs typeface="Segoe UI" pitchFamily="34" charset="0"/>
                  </a:rPr>
                  <a:t>VM</a:t>
                </a:r>
              </a:p>
            </p:txBody>
          </p:sp>
          <p:grpSp>
            <p:nvGrpSpPr>
              <p:cNvPr id="100" name="Group 61">
                <a:extLst>
                  <a:ext uri="{FF2B5EF4-FFF2-40B4-BE49-F238E27FC236}">
                    <a16:creationId xmlns:a16="http://schemas.microsoft.com/office/drawing/2014/main" id="{FFE33F25-B652-492A-93F3-A7AA2D229ECD}"/>
                  </a:ext>
                </a:extLst>
              </p:cNvPr>
              <p:cNvGrpSpPr/>
              <p:nvPr/>
            </p:nvGrpSpPr>
            <p:grpSpPr>
              <a:xfrm>
                <a:off x="4439462" y="2276514"/>
                <a:ext cx="66985" cy="55333"/>
                <a:chOff x="3890963" y="1683598"/>
                <a:chExt cx="103449" cy="83290"/>
              </a:xfrm>
            </p:grpSpPr>
            <p:sp>
              <p:nvSpPr>
                <p:cNvPr id="101" name="Rectangle 59">
                  <a:extLst>
                    <a:ext uri="{FF2B5EF4-FFF2-40B4-BE49-F238E27FC236}">
                      <a16:creationId xmlns:a16="http://schemas.microsoft.com/office/drawing/2014/main" id="{0996EFDA-8784-43AF-8E96-FE095FAC4DB5}"/>
                    </a:ext>
                  </a:extLst>
                </p:cNvPr>
                <p:cNvSpPr/>
                <p:nvPr/>
              </p:nvSpPr>
              <p:spPr bwMode="auto">
                <a:xfrm>
                  <a:off x="3890963" y="1683598"/>
                  <a:ext cx="45719" cy="83290"/>
                </a:xfrm>
                <a:prstGeom prst="rect">
                  <a:avLst/>
                </a:prstGeom>
                <a:solidFill>
                  <a:srgbClr val="00B3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GB" sz="700" spc="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102" name="Rectangle 60">
                  <a:extLst>
                    <a:ext uri="{FF2B5EF4-FFF2-40B4-BE49-F238E27FC236}">
                      <a16:creationId xmlns:a16="http://schemas.microsoft.com/office/drawing/2014/main" id="{63BB40F5-B43C-40B7-A40A-6ABFD49B8DA4}"/>
                    </a:ext>
                  </a:extLst>
                </p:cNvPr>
                <p:cNvSpPr/>
                <p:nvPr/>
              </p:nvSpPr>
              <p:spPr bwMode="auto">
                <a:xfrm>
                  <a:off x="3948693" y="1683598"/>
                  <a:ext cx="45719" cy="83290"/>
                </a:xfrm>
                <a:prstGeom prst="rect">
                  <a:avLst/>
                </a:prstGeom>
                <a:solidFill>
                  <a:srgbClr val="00B3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GB" sz="700" spc="0">
                    <a:gradFill>
                      <a:gsLst>
                        <a:gs pos="0">
                          <a:srgbClr val="FFFFFF"/>
                        </a:gs>
                        <a:gs pos="100000">
                          <a:srgbClr val="FFFFFF"/>
                        </a:gs>
                      </a:gsLst>
                      <a:lin ang="5400000" scaled="0"/>
                    </a:gradFill>
                    <a:latin typeface="+mj-lt"/>
                    <a:ea typeface="Segoe UI" pitchFamily="34" charset="0"/>
                    <a:cs typeface="Segoe UI" pitchFamily="34" charset="0"/>
                  </a:endParaRPr>
                </a:p>
              </p:txBody>
            </p:sp>
          </p:grpSp>
          <p:grpSp>
            <p:nvGrpSpPr>
              <p:cNvPr id="103" name="Group 62">
                <a:extLst>
                  <a:ext uri="{FF2B5EF4-FFF2-40B4-BE49-F238E27FC236}">
                    <a16:creationId xmlns:a16="http://schemas.microsoft.com/office/drawing/2014/main" id="{17DE08CB-02AD-48C9-85AC-EE17B59FAA19}"/>
                  </a:ext>
                </a:extLst>
              </p:cNvPr>
              <p:cNvGrpSpPr/>
              <p:nvPr/>
            </p:nvGrpSpPr>
            <p:grpSpPr>
              <a:xfrm>
                <a:off x="4746152" y="2283218"/>
                <a:ext cx="66985" cy="55333"/>
                <a:chOff x="3890963" y="1683598"/>
                <a:chExt cx="103449" cy="83290"/>
              </a:xfrm>
            </p:grpSpPr>
            <p:sp>
              <p:nvSpPr>
                <p:cNvPr id="104" name="Rectangle 63">
                  <a:extLst>
                    <a:ext uri="{FF2B5EF4-FFF2-40B4-BE49-F238E27FC236}">
                      <a16:creationId xmlns:a16="http://schemas.microsoft.com/office/drawing/2014/main" id="{BF1759E1-F260-4297-B3A7-3FB53ED21C79}"/>
                    </a:ext>
                  </a:extLst>
                </p:cNvPr>
                <p:cNvSpPr/>
                <p:nvPr/>
              </p:nvSpPr>
              <p:spPr bwMode="auto">
                <a:xfrm>
                  <a:off x="3890963" y="1683598"/>
                  <a:ext cx="45719" cy="83290"/>
                </a:xfrm>
                <a:prstGeom prst="rect">
                  <a:avLst/>
                </a:prstGeom>
                <a:solidFill>
                  <a:srgbClr val="00B3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GB" sz="700" spc="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105" name="Rectangle 64">
                  <a:extLst>
                    <a:ext uri="{FF2B5EF4-FFF2-40B4-BE49-F238E27FC236}">
                      <a16:creationId xmlns:a16="http://schemas.microsoft.com/office/drawing/2014/main" id="{058E8BE6-6F14-44FE-9A71-D2458B61EDA9}"/>
                    </a:ext>
                  </a:extLst>
                </p:cNvPr>
                <p:cNvSpPr/>
                <p:nvPr/>
              </p:nvSpPr>
              <p:spPr bwMode="auto">
                <a:xfrm>
                  <a:off x="3948693" y="1683598"/>
                  <a:ext cx="45719" cy="83290"/>
                </a:xfrm>
                <a:prstGeom prst="rect">
                  <a:avLst/>
                </a:prstGeom>
                <a:solidFill>
                  <a:srgbClr val="00B3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GB" sz="700" spc="0">
                    <a:gradFill>
                      <a:gsLst>
                        <a:gs pos="0">
                          <a:srgbClr val="FFFFFF"/>
                        </a:gs>
                        <a:gs pos="100000">
                          <a:srgbClr val="FFFFFF"/>
                        </a:gs>
                      </a:gsLst>
                      <a:lin ang="5400000" scaled="0"/>
                    </a:gradFill>
                    <a:latin typeface="+mj-lt"/>
                    <a:ea typeface="Segoe UI" pitchFamily="34" charset="0"/>
                    <a:cs typeface="Segoe UI" pitchFamily="34" charset="0"/>
                  </a:endParaRPr>
                </a:p>
              </p:txBody>
            </p:sp>
          </p:grpSp>
          <p:grpSp>
            <p:nvGrpSpPr>
              <p:cNvPr id="106" name="Group 65">
                <a:extLst>
                  <a:ext uri="{FF2B5EF4-FFF2-40B4-BE49-F238E27FC236}">
                    <a16:creationId xmlns:a16="http://schemas.microsoft.com/office/drawing/2014/main" id="{3BBAF5A8-858E-424A-ABBC-FA2FDB951DB3}"/>
                  </a:ext>
                </a:extLst>
              </p:cNvPr>
              <p:cNvGrpSpPr/>
              <p:nvPr/>
            </p:nvGrpSpPr>
            <p:grpSpPr>
              <a:xfrm>
                <a:off x="5038751" y="2281577"/>
                <a:ext cx="66985" cy="55333"/>
                <a:chOff x="3890963" y="1683598"/>
                <a:chExt cx="103449" cy="83290"/>
              </a:xfrm>
            </p:grpSpPr>
            <p:sp>
              <p:nvSpPr>
                <p:cNvPr id="107" name="Rectangle 66">
                  <a:extLst>
                    <a:ext uri="{FF2B5EF4-FFF2-40B4-BE49-F238E27FC236}">
                      <a16:creationId xmlns:a16="http://schemas.microsoft.com/office/drawing/2014/main" id="{4B3D8EB1-32B7-4A5B-9CE5-38835B4C6BE3}"/>
                    </a:ext>
                  </a:extLst>
                </p:cNvPr>
                <p:cNvSpPr/>
                <p:nvPr/>
              </p:nvSpPr>
              <p:spPr bwMode="auto">
                <a:xfrm>
                  <a:off x="3890963" y="1683598"/>
                  <a:ext cx="45719" cy="83290"/>
                </a:xfrm>
                <a:prstGeom prst="rect">
                  <a:avLst/>
                </a:prstGeom>
                <a:solidFill>
                  <a:srgbClr val="00B3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GB" sz="700" spc="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108" name="Rectangle 67">
                  <a:extLst>
                    <a:ext uri="{FF2B5EF4-FFF2-40B4-BE49-F238E27FC236}">
                      <a16:creationId xmlns:a16="http://schemas.microsoft.com/office/drawing/2014/main" id="{8A7ADD18-E23F-4CBE-9623-72047245FFBF}"/>
                    </a:ext>
                  </a:extLst>
                </p:cNvPr>
                <p:cNvSpPr/>
                <p:nvPr/>
              </p:nvSpPr>
              <p:spPr bwMode="auto">
                <a:xfrm>
                  <a:off x="3948693" y="1683598"/>
                  <a:ext cx="45719" cy="83290"/>
                </a:xfrm>
                <a:prstGeom prst="rect">
                  <a:avLst/>
                </a:prstGeom>
                <a:solidFill>
                  <a:srgbClr val="00B3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GB" sz="700" spc="0">
                    <a:gradFill>
                      <a:gsLst>
                        <a:gs pos="0">
                          <a:srgbClr val="FFFFFF"/>
                        </a:gs>
                        <a:gs pos="100000">
                          <a:srgbClr val="FFFFFF"/>
                        </a:gs>
                      </a:gsLst>
                      <a:lin ang="5400000" scaled="0"/>
                    </a:gradFill>
                    <a:latin typeface="+mj-lt"/>
                    <a:ea typeface="Segoe UI" pitchFamily="34" charset="0"/>
                    <a:cs typeface="Segoe UI" pitchFamily="34" charset="0"/>
                  </a:endParaRPr>
                </a:p>
              </p:txBody>
            </p:sp>
          </p:grpSp>
          <p:grpSp>
            <p:nvGrpSpPr>
              <p:cNvPr id="109" name="Group 68">
                <a:extLst>
                  <a:ext uri="{FF2B5EF4-FFF2-40B4-BE49-F238E27FC236}">
                    <a16:creationId xmlns:a16="http://schemas.microsoft.com/office/drawing/2014/main" id="{9FADC30C-0213-4F7B-B53E-22E53A70A850}"/>
                  </a:ext>
                </a:extLst>
              </p:cNvPr>
              <p:cNvGrpSpPr/>
              <p:nvPr/>
            </p:nvGrpSpPr>
            <p:grpSpPr>
              <a:xfrm>
                <a:off x="5336321" y="2279473"/>
                <a:ext cx="66985" cy="55333"/>
                <a:chOff x="3890963" y="1683598"/>
                <a:chExt cx="103449" cy="83290"/>
              </a:xfrm>
            </p:grpSpPr>
            <p:sp>
              <p:nvSpPr>
                <p:cNvPr id="110" name="Rectangle 69">
                  <a:extLst>
                    <a:ext uri="{FF2B5EF4-FFF2-40B4-BE49-F238E27FC236}">
                      <a16:creationId xmlns:a16="http://schemas.microsoft.com/office/drawing/2014/main" id="{22A334E1-423C-4E89-9C91-B84A9F2510E3}"/>
                    </a:ext>
                  </a:extLst>
                </p:cNvPr>
                <p:cNvSpPr/>
                <p:nvPr/>
              </p:nvSpPr>
              <p:spPr bwMode="auto">
                <a:xfrm>
                  <a:off x="3890963" y="1683598"/>
                  <a:ext cx="45719" cy="83290"/>
                </a:xfrm>
                <a:prstGeom prst="rect">
                  <a:avLst/>
                </a:prstGeom>
                <a:solidFill>
                  <a:srgbClr val="00B3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GB" sz="700" spc="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111" name="Rectangle 70">
                  <a:extLst>
                    <a:ext uri="{FF2B5EF4-FFF2-40B4-BE49-F238E27FC236}">
                      <a16:creationId xmlns:a16="http://schemas.microsoft.com/office/drawing/2014/main" id="{AC15AF8C-7650-4165-ADE6-1182A4D9BA40}"/>
                    </a:ext>
                  </a:extLst>
                </p:cNvPr>
                <p:cNvSpPr/>
                <p:nvPr/>
              </p:nvSpPr>
              <p:spPr bwMode="auto">
                <a:xfrm>
                  <a:off x="3948693" y="1683598"/>
                  <a:ext cx="45719" cy="83290"/>
                </a:xfrm>
                <a:prstGeom prst="rect">
                  <a:avLst/>
                </a:prstGeom>
                <a:solidFill>
                  <a:srgbClr val="00B3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GB" sz="700" spc="0">
                    <a:gradFill>
                      <a:gsLst>
                        <a:gs pos="0">
                          <a:srgbClr val="FFFFFF"/>
                        </a:gs>
                        <a:gs pos="100000">
                          <a:srgbClr val="FFFFFF"/>
                        </a:gs>
                      </a:gsLst>
                      <a:lin ang="5400000" scaled="0"/>
                    </a:gradFill>
                    <a:latin typeface="+mj-lt"/>
                    <a:ea typeface="Segoe UI" pitchFamily="34" charset="0"/>
                    <a:cs typeface="Segoe UI" pitchFamily="34" charset="0"/>
                  </a:endParaRPr>
                </a:p>
              </p:txBody>
            </p:sp>
          </p:grpSp>
        </p:grpSp>
        <p:cxnSp>
          <p:nvCxnSpPr>
            <p:cNvPr id="112" name="Straight Arrow Connector 3">
              <a:extLst>
                <a:ext uri="{FF2B5EF4-FFF2-40B4-BE49-F238E27FC236}">
                  <a16:creationId xmlns:a16="http://schemas.microsoft.com/office/drawing/2014/main" id="{5E79C292-FD81-45FF-BD9A-ABD7DDC2654C}"/>
                </a:ext>
              </a:extLst>
            </p:cNvPr>
            <p:cNvCxnSpPr>
              <a:cxnSpLocks/>
              <a:endCxn id="117" idx="1"/>
            </p:cNvCxnSpPr>
            <p:nvPr/>
          </p:nvCxnSpPr>
          <p:spPr>
            <a:xfrm>
              <a:off x="2838319" y="2676885"/>
              <a:ext cx="772679" cy="0"/>
            </a:xfrm>
            <a:prstGeom prst="straightConnector1">
              <a:avLst/>
            </a:prstGeom>
            <a:ln w="15875">
              <a:solidFill>
                <a:srgbClr val="00E296"/>
              </a:solidFill>
              <a:tailEnd type="triangle" w="med" len="med"/>
            </a:ln>
          </p:spPr>
          <p:style>
            <a:lnRef idx="1">
              <a:schemeClr val="accent1"/>
            </a:lnRef>
            <a:fillRef idx="0">
              <a:schemeClr val="accent1"/>
            </a:fillRef>
            <a:effectRef idx="0">
              <a:schemeClr val="accent1"/>
            </a:effectRef>
            <a:fontRef idx="minor">
              <a:schemeClr val="tx1"/>
            </a:fontRef>
          </p:style>
        </p:cxnSp>
        <p:pic>
          <p:nvPicPr>
            <p:cNvPr id="113" name="Graphic 4">
              <a:extLst>
                <a:ext uri="{FF2B5EF4-FFF2-40B4-BE49-F238E27FC236}">
                  <a16:creationId xmlns:a16="http://schemas.microsoft.com/office/drawing/2014/main" id="{566A6382-847A-42D5-844C-D533675F153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31680" y="1399096"/>
              <a:ext cx="318859" cy="386365"/>
            </a:xfrm>
            <a:prstGeom prst="rect">
              <a:avLst/>
            </a:prstGeom>
          </p:spPr>
        </p:pic>
        <p:pic>
          <p:nvPicPr>
            <p:cNvPr id="114" name="Graphic 5">
              <a:extLst>
                <a:ext uri="{FF2B5EF4-FFF2-40B4-BE49-F238E27FC236}">
                  <a16:creationId xmlns:a16="http://schemas.microsoft.com/office/drawing/2014/main" id="{7EF5B915-91D4-4C02-9FA0-CFD57309224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10572" y="2045696"/>
              <a:ext cx="359615" cy="353309"/>
            </a:xfrm>
            <a:prstGeom prst="rect">
              <a:avLst/>
            </a:prstGeom>
          </p:spPr>
        </p:pic>
        <p:pic>
          <p:nvPicPr>
            <p:cNvPr id="117" name="Graphic 6">
              <a:extLst>
                <a:ext uri="{FF2B5EF4-FFF2-40B4-BE49-F238E27FC236}">
                  <a16:creationId xmlns:a16="http://schemas.microsoft.com/office/drawing/2014/main" id="{4F3B82F1-8485-4148-A896-222706F711F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610998" y="2561333"/>
              <a:ext cx="247944" cy="231104"/>
            </a:xfrm>
            <a:prstGeom prst="rect">
              <a:avLst/>
            </a:prstGeom>
          </p:spPr>
        </p:pic>
        <p:cxnSp>
          <p:nvCxnSpPr>
            <p:cNvPr id="10" name="직선 화살표 연결선 9">
              <a:extLst>
                <a:ext uri="{FF2B5EF4-FFF2-40B4-BE49-F238E27FC236}">
                  <a16:creationId xmlns:a16="http://schemas.microsoft.com/office/drawing/2014/main" id="{0701B4F3-9359-494C-B7B7-F8AE58B3F730}"/>
                </a:ext>
              </a:extLst>
            </p:cNvPr>
            <p:cNvCxnSpPr>
              <a:stCxn id="117" idx="3"/>
              <a:endCxn id="91" idx="1"/>
            </p:cNvCxnSpPr>
            <p:nvPr/>
          </p:nvCxnSpPr>
          <p:spPr>
            <a:xfrm>
              <a:off x="3858942" y="2676885"/>
              <a:ext cx="762593" cy="3925"/>
            </a:xfrm>
            <a:prstGeom prst="straightConnector1">
              <a:avLst/>
            </a:prstGeom>
            <a:noFill/>
            <a:ln w="12700">
              <a:solidFill>
                <a:srgbClr val="00E296"/>
              </a:solidFill>
              <a:prstDash val="solid"/>
              <a:headEnd type="none"/>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14" name="직선 연결선 13">
              <a:extLst>
                <a:ext uri="{FF2B5EF4-FFF2-40B4-BE49-F238E27FC236}">
                  <a16:creationId xmlns:a16="http://schemas.microsoft.com/office/drawing/2014/main" id="{BD48408D-F136-4E5E-9605-D080E441478E}"/>
                </a:ext>
              </a:extLst>
            </p:cNvPr>
            <p:cNvCxnSpPr/>
            <p:nvPr/>
          </p:nvCxnSpPr>
          <p:spPr>
            <a:xfrm>
              <a:off x="1048043" y="1912451"/>
              <a:ext cx="4418156" cy="0"/>
            </a:xfrm>
            <a:prstGeom prst="line">
              <a:avLst/>
            </a:prstGeom>
            <a:noFill/>
            <a:ln w="12700">
              <a:solidFill>
                <a:srgbClr val="9D9D9C"/>
              </a:solidFill>
              <a:prstDash val="solid"/>
              <a:headEnd type="oval" w="sm" len="sm"/>
              <a:tailEnd type="oval" w="sm" len="sm"/>
            </a:ln>
          </p:spPr>
          <p:style>
            <a:lnRef idx="2">
              <a:schemeClr val="accent1">
                <a:shade val="50000"/>
              </a:schemeClr>
            </a:lnRef>
            <a:fillRef idx="1">
              <a:schemeClr val="accent1"/>
            </a:fillRef>
            <a:effectRef idx="0">
              <a:schemeClr val="accent1"/>
            </a:effectRef>
            <a:fontRef idx="minor">
              <a:schemeClr val="lt1"/>
            </a:fontRef>
          </p:style>
        </p:cxnSp>
        <p:cxnSp>
          <p:nvCxnSpPr>
            <p:cNvPr id="18" name="직선 연결선 17">
              <a:extLst>
                <a:ext uri="{FF2B5EF4-FFF2-40B4-BE49-F238E27FC236}">
                  <a16:creationId xmlns:a16="http://schemas.microsoft.com/office/drawing/2014/main" id="{ECFCF68D-6AFD-4BF2-A2E1-20D023037D2B}"/>
                </a:ext>
              </a:extLst>
            </p:cNvPr>
            <p:cNvCxnSpPr/>
            <p:nvPr/>
          </p:nvCxnSpPr>
          <p:spPr>
            <a:xfrm>
              <a:off x="4862149" y="1912451"/>
              <a:ext cx="0" cy="99870"/>
            </a:xfrm>
            <a:prstGeom prst="line">
              <a:avLst/>
            </a:prstGeom>
            <a:noFill/>
            <a:ln w="12700">
              <a:solidFill>
                <a:srgbClr val="9D9D9C"/>
              </a:solidFill>
              <a:prstDash val="solid"/>
              <a:headEnd type="oval" w="sm" len="sm"/>
              <a:tailEnd type="oval" w="sm" len="sm"/>
            </a:ln>
          </p:spPr>
          <p:style>
            <a:lnRef idx="2">
              <a:schemeClr val="accent1">
                <a:shade val="50000"/>
              </a:schemeClr>
            </a:lnRef>
            <a:fillRef idx="1">
              <a:schemeClr val="accent1"/>
            </a:fillRef>
            <a:effectRef idx="0">
              <a:schemeClr val="accent1"/>
            </a:effectRef>
            <a:fontRef idx="minor">
              <a:schemeClr val="lt1"/>
            </a:fontRef>
          </p:style>
        </p:cxnSp>
        <p:cxnSp>
          <p:nvCxnSpPr>
            <p:cNvPr id="158" name="직선 연결선 157">
              <a:extLst>
                <a:ext uri="{FF2B5EF4-FFF2-40B4-BE49-F238E27FC236}">
                  <a16:creationId xmlns:a16="http://schemas.microsoft.com/office/drawing/2014/main" id="{528084D6-543F-4D62-B97B-DDA643A80E1D}"/>
                </a:ext>
              </a:extLst>
            </p:cNvPr>
            <p:cNvCxnSpPr/>
            <p:nvPr/>
          </p:nvCxnSpPr>
          <p:spPr>
            <a:xfrm>
              <a:off x="2603408" y="1912451"/>
              <a:ext cx="0" cy="99870"/>
            </a:xfrm>
            <a:prstGeom prst="line">
              <a:avLst/>
            </a:prstGeom>
            <a:noFill/>
            <a:ln w="12700">
              <a:solidFill>
                <a:srgbClr val="9D9D9C"/>
              </a:solidFill>
              <a:prstDash val="solid"/>
              <a:headEnd type="oval" w="sm" len="sm"/>
              <a:tailEnd type="oval" w="sm" len="sm"/>
            </a:ln>
          </p:spPr>
          <p:style>
            <a:lnRef idx="2">
              <a:schemeClr val="accent1">
                <a:shade val="50000"/>
              </a:schemeClr>
            </a:lnRef>
            <a:fillRef idx="1">
              <a:schemeClr val="accent1"/>
            </a:fillRef>
            <a:effectRef idx="0">
              <a:schemeClr val="accent1"/>
            </a:effectRef>
            <a:fontRef idx="minor">
              <a:schemeClr val="lt1"/>
            </a:fontRef>
          </p:style>
        </p:cxnSp>
        <p:cxnSp>
          <p:nvCxnSpPr>
            <p:cNvPr id="159" name="직선 연결선 158">
              <a:extLst>
                <a:ext uri="{FF2B5EF4-FFF2-40B4-BE49-F238E27FC236}">
                  <a16:creationId xmlns:a16="http://schemas.microsoft.com/office/drawing/2014/main" id="{6B803019-9F0D-4DF2-A924-3FB7B10B4DFC}"/>
                </a:ext>
              </a:extLst>
            </p:cNvPr>
            <p:cNvCxnSpPr>
              <a:cxnSpLocks/>
              <a:endCxn id="113" idx="2"/>
            </p:cNvCxnSpPr>
            <p:nvPr/>
          </p:nvCxnSpPr>
          <p:spPr>
            <a:xfrm flipV="1">
              <a:off x="1291110" y="1785461"/>
              <a:ext cx="0" cy="120814"/>
            </a:xfrm>
            <a:prstGeom prst="line">
              <a:avLst/>
            </a:prstGeom>
            <a:noFill/>
            <a:ln w="12700">
              <a:solidFill>
                <a:srgbClr val="9D9D9C"/>
              </a:solidFill>
              <a:prstDash val="solid"/>
              <a:headEnd type="oval" w="sm" len="sm"/>
              <a:tailEnd type="oval" w="sm" len="sm"/>
            </a:ln>
          </p:spPr>
          <p:style>
            <a:lnRef idx="2">
              <a:schemeClr val="accent1">
                <a:shade val="50000"/>
              </a:schemeClr>
            </a:lnRef>
            <a:fillRef idx="1">
              <a:schemeClr val="accent1"/>
            </a:fillRef>
            <a:effectRef idx="0">
              <a:schemeClr val="accent1"/>
            </a:effectRef>
            <a:fontRef idx="minor">
              <a:schemeClr val="lt1"/>
            </a:fontRef>
          </p:style>
        </p:cxnSp>
        <p:cxnSp>
          <p:nvCxnSpPr>
            <p:cNvPr id="161" name="직선 연결선 160">
              <a:extLst>
                <a:ext uri="{FF2B5EF4-FFF2-40B4-BE49-F238E27FC236}">
                  <a16:creationId xmlns:a16="http://schemas.microsoft.com/office/drawing/2014/main" id="{3A88DC57-87B9-4916-AE81-69DCCF4C0453}"/>
                </a:ext>
              </a:extLst>
            </p:cNvPr>
            <p:cNvCxnSpPr>
              <a:cxnSpLocks/>
            </p:cNvCxnSpPr>
            <p:nvPr/>
          </p:nvCxnSpPr>
          <p:spPr>
            <a:xfrm flipV="1">
              <a:off x="1288898" y="1906954"/>
              <a:ext cx="0" cy="120814"/>
            </a:xfrm>
            <a:prstGeom prst="line">
              <a:avLst/>
            </a:prstGeom>
            <a:noFill/>
            <a:ln w="12700">
              <a:solidFill>
                <a:srgbClr val="9D9D9C"/>
              </a:solidFill>
              <a:prstDash val="solid"/>
              <a:headEnd type="oval" w="sm" len="sm"/>
              <a:tailEnd type="oval" w="sm" len="sm"/>
            </a:ln>
          </p:spPr>
          <p:style>
            <a:lnRef idx="2">
              <a:schemeClr val="accent1">
                <a:shade val="50000"/>
              </a:schemeClr>
            </a:lnRef>
            <a:fillRef idx="1">
              <a:schemeClr val="accent1"/>
            </a:fillRef>
            <a:effectRef idx="0">
              <a:schemeClr val="accent1"/>
            </a:effectRef>
            <a:fontRef idx="minor">
              <a:schemeClr val="lt1"/>
            </a:fontRef>
          </p:style>
        </p:cxnSp>
        <p:cxnSp>
          <p:nvCxnSpPr>
            <p:cNvPr id="162" name="직선 연결선 161">
              <a:extLst>
                <a:ext uri="{FF2B5EF4-FFF2-40B4-BE49-F238E27FC236}">
                  <a16:creationId xmlns:a16="http://schemas.microsoft.com/office/drawing/2014/main" id="{ADE5CB4B-DAA3-4D8B-B0D6-155D50EC7A4A}"/>
                </a:ext>
              </a:extLst>
            </p:cNvPr>
            <p:cNvCxnSpPr>
              <a:cxnSpLocks/>
              <a:endCxn id="117" idx="0"/>
            </p:cNvCxnSpPr>
            <p:nvPr/>
          </p:nvCxnSpPr>
          <p:spPr>
            <a:xfrm flipH="1">
              <a:off x="3734970" y="1906224"/>
              <a:ext cx="531" cy="655108"/>
            </a:xfrm>
            <a:prstGeom prst="line">
              <a:avLst/>
            </a:prstGeom>
            <a:noFill/>
            <a:ln w="12700">
              <a:solidFill>
                <a:srgbClr val="9D9D9C"/>
              </a:solidFill>
              <a:prstDash val="solid"/>
              <a:headEnd type="oval" w="sm" len="sm"/>
              <a:tailEnd type="oval" w="sm" len="sm"/>
            </a:ln>
          </p:spPr>
          <p:style>
            <a:lnRef idx="2">
              <a:schemeClr val="accent1">
                <a:shade val="50000"/>
              </a:schemeClr>
            </a:lnRef>
            <a:fillRef idx="1">
              <a:schemeClr val="accent1"/>
            </a:fillRef>
            <a:effectRef idx="0">
              <a:schemeClr val="accent1"/>
            </a:effectRef>
            <a:fontRef idx="minor">
              <a:schemeClr val="lt1"/>
            </a:fontRef>
          </p:style>
        </p:cxnSp>
        <p:pic>
          <p:nvPicPr>
            <p:cNvPr id="165" name="Graphic 49">
              <a:extLst>
                <a:ext uri="{FF2B5EF4-FFF2-40B4-BE49-F238E27FC236}">
                  <a16:creationId xmlns:a16="http://schemas.microsoft.com/office/drawing/2014/main" id="{2C4D143A-415B-4346-BB6A-C999E66666D0}"/>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607763" y="2276704"/>
              <a:ext cx="254413" cy="237134"/>
            </a:xfrm>
            <a:prstGeom prst="rect">
              <a:avLst/>
            </a:prstGeom>
          </p:spPr>
        </p:pic>
        <p:sp>
          <p:nvSpPr>
            <p:cNvPr id="23" name="TextBox 22">
              <a:extLst>
                <a:ext uri="{FF2B5EF4-FFF2-40B4-BE49-F238E27FC236}">
                  <a16:creationId xmlns:a16="http://schemas.microsoft.com/office/drawing/2014/main" id="{B24998C0-2BDA-4487-A1E0-3E30B092F1D4}"/>
                </a:ext>
              </a:extLst>
            </p:cNvPr>
            <p:cNvSpPr txBox="1"/>
            <p:nvPr/>
          </p:nvSpPr>
          <p:spPr>
            <a:xfrm>
              <a:off x="1402572" y="1458092"/>
              <a:ext cx="667981" cy="230832"/>
            </a:xfrm>
            <a:prstGeom prst="rect">
              <a:avLst/>
            </a:prstGeom>
          </p:spPr>
          <p:txBody>
            <a:bodyPr wrap="square" rtlCol="0" anchor="ctr">
              <a:spAutoFit/>
            </a:bodyPr>
            <a:lstStyle/>
            <a:p>
              <a:pPr algn="ctr"/>
              <a:r>
                <a:rPr lang="ko-KR" altLang="en-US" sz="900" dirty="0">
                  <a:solidFill>
                    <a:schemeClr val="bg1"/>
                  </a:solidFill>
                </a:rPr>
                <a:t>백업서버</a:t>
              </a:r>
            </a:p>
          </p:txBody>
        </p:sp>
        <p:sp>
          <p:nvSpPr>
            <p:cNvPr id="168" name="TextBox 167">
              <a:extLst>
                <a:ext uri="{FF2B5EF4-FFF2-40B4-BE49-F238E27FC236}">
                  <a16:creationId xmlns:a16="http://schemas.microsoft.com/office/drawing/2014/main" id="{3B46572D-E9C6-43DB-95C1-7FD9FCECBF24}"/>
                </a:ext>
              </a:extLst>
            </p:cNvPr>
            <p:cNvSpPr txBox="1"/>
            <p:nvPr/>
          </p:nvSpPr>
          <p:spPr>
            <a:xfrm>
              <a:off x="2164900" y="2754679"/>
              <a:ext cx="871311" cy="230832"/>
            </a:xfrm>
            <a:prstGeom prst="rect">
              <a:avLst/>
            </a:prstGeom>
          </p:spPr>
          <p:txBody>
            <a:bodyPr wrap="square" rtlCol="0" anchor="ctr">
              <a:spAutoFit/>
            </a:bodyPr>
            <a:lstStyle/>
            <a:p>
              <a:pPr algn="ctr"/>
              <a:r>
                <a:rPr lang="ko-KR" altLang="en-US" sz="900" dirty="0">
                  <a:solidFill>
                    <a:schemeClr val="bg1"/>
                  </a:solidFill>
                </a:rPr>
                <a:t>원본 호스트</a:t>
              </a:r>
            </a:p>
          </p:txBody>
        </p:sp>
        <p:sp>
          <p:nvSpPr>
            <p:cNvPr id="169" name="TextBox 168">
              <a:extLst>
                <a:ext uri="{FF2B5EF4-FFF2-40B4-BE49-F238E27FC236}">
                  <a16:creationId xmlns:a16="http://schemas.microsoft.com/office/drawing/2014/main" id="{74992AD5-AF37-416A-A9DC-8FA1DC692DF6}"/>
                </a:ext>
              </a:extLst>
            </p:cNvPr>
            <p:cNvSpPr txBox="1"/>
            <p:nvPr/>
          </p:nvSpPr>
          <p:spPr>
            <a:xfrm>
              <a:off x="4424126" y="2754679"/>
              <a:ext cx="871311" cy="230832"/>
            </a:xfrm>
            <a:prstGeom prst="rect">
              <a:avLst/>
            </a:prstGeom>
          </p:spPr>
          <p:txBody>
            <a:bodyPr wrap="square" rtlCol="0" anchor="ctr">
              <a:spAutoFit/>
            </a:bodyPr>
            <a:lstStyle/>
            <a:p>
              <a:pPr algn="ctr"/>
              <a:r>
                <a:rPr lang="ko-KR" altLang="en-US" sz="900" dirty="0">
                  <a:solidFill>
                    <a:schemeClr val="bg1"/>
                  </a:solidFill>
                </a:rPr>
                <a:t>복제 호스트</a:t>
              </a:r>
            </a:p>
          </p:txBody>
        </p:sp>
        <p:sp>
          <p:nvSpPr>
            <p:cNvPr id="170" name="TextBox 169">
              <a:extLst>
                <a:ext uri="{FF2B5EF4-FFF2-40B4-BE49-F238E27FC236}">
                  <a16:creationId xmlns:a16="http://schemas.microsoft.com/office/drawing/2014/main" id="{2FC6FED4-3B11-494C-932F-4B66BE515FF7}"/>
                </a:ext>
              </a:extLst>
            </p:cNvPr>
            <p:cNvSpPr txBox="1"/>
            <p:nvPr/>
          </p:nvSpPr>
          <p:spPr>
            <a:xfrm>
              <a:off x="3321529" y="2035109"/>
              <a:ext cx="871311" cy="230832"/>
            </a:xfrm>
            <a:prstGeom prst="rect">
              <a:avLst/>
            </a:prstGeom>
          </p:spPr>
          <p:txBody>
            <a:bodyPr wrap="square" rtlCol="0" anchor="ctr">
              <a:spAutoFit/>
            </a:bodyPr>
            <a:lstStyle/>
            <a:p>
              <a:pPr algn="ctr"/>
              <a:r>
                <a:rPr lang="en-US" altLang="ko-KR" sz="900" dirty="0">
                  <a:solidFill>
                    <a:schemeClr val="bg1"/>
                  </a:solidFill>
                </a:rPr>
                <a:t>Data Mover</a:t>
              </a:r>
              <a:endParaRPr lang="ko-KR" altLang="en-US" sz="900" dirty="0">
                <a:solidFill>
                  <a:schemeClr val="bg1"/>
                </a:solidFill>
              </a:endParaRPr>
            </a:p>
          </p:txBody>
        </p:sp>
        <p:sp>
          <p:nvSpPr>
            <p:cNvPr id="171" name="TextBox 170">
              <a:extLst>
                <a:ext uri="{FF2B5EF4-FFF2-40B4-BE49-F238E27FC236}">
                  <a16:creationId xmlns:a16="http://schemas.microsoft.com/office/drawing/2014/main" id="{41EE2332-EF44-47CE-9A9B-9FD5BA185D4D}"/>
                </a:ext>
              </a:extLst>
            </p:cNvPr>
            <p:cNvSpPr txBox="1"/>
            <p:nvPr/>
          </p:nvSpPr>
          <p:spPr>
            <a:xfrm>
              <a:off x="3297449" y="2754679"/>
              <a:ext cx="871311" cy="230832"/>
            </a:xfrm>
            <a:prstGeom prst="rect">
              <a:avLst/>
            </a:prstGeom>
          </p:spPr>
          <p:txBody>
            <a:bodyPr wrap="square" rtlCol="0" anchor="ctr">
              <a:spAutoFit/>
            </a:bodyPr>
            <a:lstStyle/>
            <a:p>
              <a:pPr algn="ctr"/>
              <a:r>
                <a:rPr lang="en-US" altLang="ko-KR" sz="900">
                  <a:solidFill>
                    <a:schemeClr val="bg1"/>
                  </a:solidFill>
                </a:rPr>
                <a:t>Proxy</a:t>
              </a:r>
              <a:r>
                <a:rPr lang="ko-KR" altLang="en-US" sz="900" dirty="0">
                  <a:solidFill>
                    <a:schemeClr val="bg1"/>
                  </a:solidFill>
                </a:rPr>
                <a:t> 서버</a:t>
              </a:r>
            </a:p>
          </p:txBody>
        </p:sp>
      </p:grpSp>
      <p:sp>
        <p:nvSpPr>
          <p:cNvPr id="173" name="TextBox 172">
            <a:extLst>
              <a:ext uri="{FF2B5EF4-FFF2-40B4-BE49-F238E27FC236}">
                <a16:creationId xmlns:a16="http://schemas.microsoft.com/office/drawing/2014/main" id="{1F17F446-5E0D-43D5-A0A0-FE67E43C5A05}"/>
              </a:ext>
            </a:extLst>
          </p:cNvPr>
          <p:cNvSpPr txBox="1"/>
          <p:nvPr/>
        </p:nvSpPr>
        <p:spPr>
          <a:xfrm>
            <a:off x="2399778" y="1361405"/>
            <a:ext cx="1452723" cy="261610"/>
          </a:xfrm>
          <a:prstGeom prst="rect">
            <a:avLst/>
          </a:prstGeom>
        </p:spPr>
        <p:txBody>
          <a:bodyPr wrap="square" rtlCol="0" anchor="ctr">
            <a:spAutoFit/>
          </a:bodyPr>
          <a:lstStyle/>
          <a:p>
            <a:r>
              <a:rPr lang="ko-KR" altLang="en-US" sz="1100" b="1" i="1" u="sng" dirty="0">
                <a:solidFill>
                  <a:schemeClr val="bg1"/>
                </a:solidFill>
              </a:rPr>
              <a:t>동일센터</a:t>
            </a:r>
            <a:r>
              <a:rPr lang="en-US" altLang="ko-KR" sz="1100" b="1" i="1" u="sng" dirty="0">
                <a:solidFill>
                  <a:schemeClr val="bg1"/>
                </a:solidFill>
              </a:rPr>
              <a:t> VM</a:t>
            </a:r>
            <a:r>
              <a:rPr lang="ko-KR" altLang="en-US" sz="1100" b="1" i="1" u="sng" dirty="0">
                <a:solidFill>
                  <a:schemeClr val="bg1"/>
                </a:solidFill>
              </a:rPr>
              <a:t> 복제</a:t>
            </a:r>
          </a:p>
        </p:txBody>
      </p:sp>
      <p:sp>
        <p:nvSpPr>
          <p:cNvPr id="174" name="Rectangle 66">
            <a:extLst>
              <a:ext uri="{FF2B5EF4-FFF2-40B4-BE49-F238E27FC236}">
                <a16:creationId xmlns:a16="http://schemas.microsoft.com/office/drawing/2014/main" id="{23891857-216B-4AB7-A2D0-5F12A51A2232}"/>
              </a:ext>
            </a:extLst>
          </p:cNvPr>
          <p:cNvSpPr/>
          <p:nvPr/>
        </p:nvSpPr>
        <p:spPr bwMode="auto">
          <a:xfrm>
            <a:off x="492088" y="1322363"/>
            <a:ext cx="5250953" cy="1607547"/>
          </a:xfrm>
          <a:prstGeom prst="rect">
            <a:avLst/>
          </a:prstGeom>
          <a:no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GB" spc="0">
              <a:gradFill>
                <a:gsLst>
                  <a:gs pos="0">
                    <a:srgbClr val="FFFFFF"/>
                  </a:gs>
                  <a:gs pos="100000">
                    <a:srgbClr val="FFFFFF"/>
                  </a:gs>
                </a:gsLst>
                <a:lin ang="5400000" scaled="0"/>
              </a:gradFill>
              <a:latin typeface="+mj-lt"/>
              <a:ea typeface="Segoe UI" pitchFamily="34" charset="0"/>
              <a:cs typeface="Segoe UI" pitchFamily="34" charset="0"/>
            </a:endParaRPr>
          </a:p>
        </p:txBody>
      </p:sp>
      <p:grpSp>
        <p:nvGrpSpPr>
          <p:cNvPr id="176" name="그룹 175">
            <a:extLst>
              <a:ext uri="{FF2B5EF4-FFF2-40B4-BE49-F238E27FC236}">
                <a16:creationId xmlns:a16="http://schemas.microsoft.com/office/drawing/2014/main" id="{B33E2601-AB4D-44F0-B5F6-057863D0978C}"/>
              </a:ext>
            </a:extLst>
          </p:cNvPr>
          <p:cNvGrpSpPr/>
          <p:nvPr/>
        </p:nvGrpSpPr>
        <p:grpSpPr>
          <a:xfrm>
            <a:off x="1614288" y="3651736"/>
            <a:ext cx="1107280" cy="735661"/>
            <a:chOff x="1856037" y="2093932"/>
            <a:chExt cx="1175121" cy="837622"/>
          </a:xfrm>
        </p:grpSpPr>
        <p:sp>
          <p:nvSpPr>
            <p:cNvPr id="276" name="Isosceles Triangle 22">
              <a:extLst>
                <a:ext uri="{FF2B5EF4-FFF2-40B4-BE49-F238E27FC236}">
                  <a16:creationId xmlns:a16="http://schemas.microsoft.com/office/drawing/2014/main" id="{E2DF4754-FAC4-4EC3-8DC6-F41A50997AB8}"/>
                </a:ext>
              </a:extLst>
            </p:cNvPr>
            <p:cNvSpPr/>
            <p:nvPr/>
          </p:nvSpPr>
          <p:spPr bwMode="auto">
            <a:xfrm rot="10800000">
              <a:off x="1856037" y="2628028"/>
              <a:ext cx="1128635" cy="153801"/>
            </a:xfrm>
            <a:prstGeom prst="triangle">
              <a:avLst/>
            </a:prstGeom>
            <a:gradFill>
              <a:gsLst>
                <a:gs pos="0">
                  <a:schemeClr val="accent2">
                    <a:lumMod val="45000"/>
                    <a:lumOff val="55000"/>
                  </a:schemeClr>
                </a:gs>
                <a:gs pos="100000">
                  <a:schemeClr val="bg1">
                    <a:lumMod val="50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GB" sz="700" spc="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277" name="Rectangle 21">
              <a:extLst>
                <a:ext uri="{FF2B5EF4-FFF2-40B4-BE49-F238E27FC236}">
                  <a16:creationId xmlns:a16="http://schemas.microsoft.com/office/drawing/2014/main" id="{502A701F-3766-468A-B3CE-A166E62EE16A}"/>
                </a:ext>
              </a:extLst>
            </p:cNvPr>
            <p:cNvSpPr/>
            <p:nvPr/>
          </p:nvSpPr>
          <p:spPr bwMode="auto">
            <a:xfrm>
              <a:off x="1856889" y="2353469"/>
              <a:ext cx="1128635" cy="274560"/>
            </a:xfrm>
            <a:prstGeom prst="rect">
              <a:avLst/>
            </a:prstGeom>
            <a:solidFill>
              <a:srgbClr val="FF9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r>
                <a:rPr lang="en-GB" sz="900" b="1" spc="0" dirty="0" err="1">
                  <a:gradFill>
                    <a:gsLst>
                      <a:gs pos="0">
                        <a:srgbClr val="FFFFFF"/>
                      </a:gs>
                      <a:gs pos="100000">
                        <a:srgbClr val="FFFFFF"/>
                      </a:gs>
                    </a:gsLst>
                    <a:lin ang="5400000" scaled="0"/>
                  </a:gradFill>
                  <a:latin typeface="+mj-lt"/>
                  <a:ea typeface="Segoe UI" pitchFamily="34" charset="0"/>
                  <a:cs typeface="Segoe UI" pitchFamily="34" charset="0"/>
                </a:rPr>
                <a:t>ESXi</a:t>
              </a:r>
              <a:r>
                <a:rPr lang="en-GB" sz="900" b="1" spc="0" dirty="0">
                  <a:gradFill>
                    <a:gsLst>
                      <a:gs pos="0">
                        <a:srgbClr val="FFFFFF"/>
                      </a:gs>
                      <a:gs pos="100000">
                        <a:srgbClr val="FFFFFF"/>
                      </a:gs>
                    </a:gsLst>
                    <a:lin ang="5400000" scaled="0"/>
                  </a:gradFill>
                  <a:latin typeface="+mj-lt"/>
                  <a:ea typeface="Segoe UI" pitchFamily="34" charset="0"/>
                  <a:cs typeface="Segoe UI" pitchFamily="34" charset="0"/>
                </a:rPr>
                <a:t> | Hyper-V</a:t>
              </a:r>
            </a:p>
          </p:txBody>
        </p:sp>
        <p:pic>
          <p:nvPicPr>
            <p:cNvPr id="278" name="Picture 5">
              <a:extLst>
                <a:ext uri="{FF2B5EF4-FFF2-40B4-BE49-F238E27FC236}">
                  <a16:creationId xmlns:a16="http://schemas.microsoft.com/office/drawing/2014/main" id="{E653A306-C09B-4535-A6CA-7B01C65D37E7}"/>
                </a:ext>
              </a:extLst>
            </p:cNvPr>
            <p:cNvPicPr>
              <a:picLocks noChangeAspect="1" noChangeArrowheads="1"/>
            </p:cNvPicPr>
            <p:nvPr/>
          </p:nvPicPr>
          <p:blipFill>
            <a:blip r:embed="rId2">
              <a:extLst>
                <a:ext uri="{96DAC541-7B7A-43D3-8B79-37D633B846F1}">
                  <asvg:svgBlip xmlns:asvg="http://schemas.microsoft.com/office/drawing/2016/SVG/main" r:embed="rId3"/>
                </a:ext>
              </a:extLst>
            </a:blip>
            <a:stretch>
              <a:fillRect/>
            </a:stretch>
          </p:blipFill>
          <p:spPr bwMode="auto">
            <a:xfrm>
              <a:off x="2161321" y="2778309"/>
              <a:ext cx="515992" cy="153245"/>
            </a:xfrm>
            <a:prstGeom prst="rect">
              <a:avLst/>
            </a:prstGeom>
            <a:noFill/>
            <a:extLst>
              <a:ext uri="{909E8E84-426E-40DD-AFC4-6F175D3DCCD1}">
                <a14:hiddenFill xmlns:a14="http://schemas.microsoft.com/office/drawing/2010/main">
                  <a:solidFill>
                    <a:srgbClr val="FFFFFF"/>
                  </a:solidFill>
                </a14:hiddenFill>
              </a:ext>
            </a:extLst>
          </p:spPr>
        </p:pic>
        <p:sp>
          <p:nvSpPr>
            <p:cNvPr id="279" name="Rectangle 25">
              <a:extLst>
                <a:ext uri="{FF2B5EF4-FFF2-40B4-BE49-F238E27FC236}">
                  <a16:creationId xmlns:a16="http://schemas.microsoft.com/office/drawing/2014/main" id="{FE5D9CA0-4F83-44E8-9402-3ECC6FDB23F8}"/>
                </a:ext>
              </a:extLst>
            </p:cNvPr>
            <p:cNvSpPr/>
            <p:nvPr/>
          </p:nvSpPr>
          <p:spPr bwMode="auto">
            <a:xfrm>
              <a:off x="1856889" y="2093932"/>
              <a:ext cx="240301" cy="22667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000" tIns="72000" rIns="18000" bIns="72000" numCol="1" spcCol="0" rtlCol="0" fromWordArt="0" anchor="b" anchorCtr="0" forceAA="0" compatLnSpc="1">
              <a:prstTxWarp prst="textNoShape">
                <a:avLst/>
              </a:prstTxWarp>
              <a:noAutofit/>
            </a:bodyPr>
            <a:lstStyle/>
            <a:p>
              <a:pPr algn="ctr" defTabSz="914099" fontAlgn="base">
                <a:spcBef>
                  <a:spcPct val="0"/>
                </a:spcBef>
                <a:spcAft>
                  <a:spcPct val="0"/>
                </a:spcAft>
              </a:pPr>
              <a:r>
                <a:rPr lang="en-GB" sz="600" spc="0" dirty="0">
                  <a:solidFill>
                    <a:srgbClr val="003738"/>
                  </a:solidFill>
                  <a:latin typeface="+mj-lt"/>
                  <a:ea typeface="Segoe UI" pitchFamily="34" charset="0"/>
                  <a:cs typeface="Segoe UI" pitchFamily="34" charset="0"/>
                </a:rPr>
                <a:t>VM</a:t>
              </a:r>
            </a:p>
          </p:txBody>
        </p:sp>
        <p:sp>
          <p:nvSpPr>
            <p:cNvPr id="280" name="Rectangle 33">
              <a:extLst>
                <a:ext uri="{FF2B5EF4-FFF2-40B4-BE49-F238E27FC236}">
                  <a16:creationId xmlns:a16="http://schemas.microsoft.com/office/drawing/2014/main" id="{9DBB6149-31B2-453F-8371-451EDE254414}"/>
                </a:ext>
              </a:extLst>
            </p:cNvPr>
            <p:cNvSpPr/>
            <p:nvPr/>
          </p:nvSpPr>
          <p:spPr bwMode="auto">
            <a:xfrm>
              <a:off x="2153000" y="2093932"/>
              <a:ext cx="240301" cy="22667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000" tIns="72000" rIns="18000" bIns="72000" numCol="1" spcCol="0" rtlCol="0" fromWordArt="0" anchor="b" anchorCtr="0" forceAA="0" compatLnSpc="1">
              <a:prstTxWarp prst="textNoShape">
                <a:avLst/>
              </a:prstTxWarp>
              <a:noAutofit/>
            </a:bodyPr>
            <a:lstStyle/>
            <a:p>
              <a:pPr algn="ctr" defTabSz="914099" fontAlgn="base">
                <a:spcBef>
                  <a:spcPct val="0"/>
                </a:spcBef>
                <a:spcAft>
                  <a:spcPct val="0"/>
                </a:spcAft>
              </a:pPr>
              <a:r>
                <a:rPr lang="en-GB" sz="600" spc="0">
                  <a:solidFill>
                    <a:srgbClr val="003738"/>
                  </a:solidFill>
                  <a:latin typeface="+mj-lt"/>
                  <a:ea typeface="Segoe UI" pitchFamily="34" charset="0"/>
                  <a:cs typeface="Segoe UI" pitchFamily="34" charset="0"/>
                </a:rPr>
                <a:t>VM</a:t>
              </a:r>
            </a:p>
          </p:txBody>
        </p:sp>
        <p:sp>
          <p:nvSpPr>
            <p:cNvPr id="281" name="Rectangle 34">
              <a:extLst>
                <a:ext uri="{FF2B5EF4-FFF2-40B4-BE49-F238E27FC236}">
                  <a16:creationId xmlns:a16="http://schemas.microsoft.com/office/drawing/2014/main" id="{F841BFFE-1206-4F0C-88F7-2679FFCCD0B8}"/>
                </a:ext>
              </a:extLst>
            </p:cNvPr>
            <p:cNvSpPr/>
            <p:nvPr/>
          </p:nvSpPr>
          <p:spPr bwMode="auto">
            <a:xfrm>
              <a:off x="2449112" y="2093932"/>
              <a:ext cx="240301" cy="22667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000" tIns="72000" rIns="18000" bIns="72000" numCol="1" spcCol="0" rtlCol="0" fromWordArt="0" anchor="b" anchorCtr="0" forceAA="0" compatLnSpc="1">
              <a:prstTxWarp prst="textNoShape">
                <a:avLst/>
              </a:prstTxWarp>
              <a:noAutofit/>
            </a:bodyPr>
            <a:lstStyle/>
            <a:p>
              <a:pPr algn="ctr" defTabSz="914099" fontAlgn="base">
                <a:spcBef>
                  <a:spcPct val="0"/>
                </a:spcBef>
                <a:spcAft>
                  <a:spcPct val="0"/>
                </a:spcAft>
              </a:pPr>
              <a:r>
                <a:rPr lang="en-GB" sz="600" spc="0">
                  <a:solidFill>
                    <a:srgbClr val="003738"/>
                  </a:solidFill>
                  <a:latin typeface="+mj-lt"/>
                  <a:ea typeface="Segoe UI" pitchFamily="34" charset="0"/>
                  <a:cs typeface="Segoe UI" pitchFamily="34" charset="0"/>
                </a:rPr>
                <a:t>VM</a:t>
              </a:r>
            </a:p>
          </p:txBody>
        </p:sp>
        <p:sp>
          <p:nvSpPr>
            <p:cNvPr id="282" name="Rectangle 35">
              <a:extLst>
                <a:ext uri="{FF2B5EF4-FFF2-40B4-BE49-F238E27FC236}">
                  <a16:creationId xmlns:a16="http://schemas.microsoft.com/office/drawing/2014/main" id="{B8764169-BF43-4EF1-ABD9-9751A0859E38}"/>
                </a:ext>
              </a:extLst>
            </p:cNvPr>
            <p:cNvSpPr/>
            <p:nvPr/>
          </p:nvSpPr>
          <p:spPr bwMode="auto">
            <a:xfrm>
              <a:off x="2748291" y="2093932"/>
              <a:ext cx="237234" cy="22667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000" tIns="72000" rIns="18000" bIns="72000" numCol="1" spcCol="0" rtlCol="0" fromWordArt="0" anchor="b" anchorCtr="0" forceAA="0" compatLnSpc="1">
              <a:prstTxWarp prst="textNoShape">
                <a:avLst/>
              </a:prstTxWarp>
              <a:noAutofit/>
            </a:bodyPr>
            <a:lstStyle/>
            <a:p>
              <a:pPr algn="ctr" defTabSz="914099" fontAlgn="base">
                <a:spcBef>
                  <a:spcPct val="0"/>
                </a:spcBef>
                <a:spcAft>
                  <a:spcPct val="0"/>
                </a:spcAft>
              </a:pPr>
              <a:r>
                <a:rPr lang="en-GB" sz="600" spc="0" dirty="0">
                  <a:solidFill>
                    <a:srgbClr val="003738"/>
                  </a:solidFill>
                  <a:latin typeface="+mj-lt"/>
                  <a:ea typeface="Segoe UI" pitchFamily="34" charset="0"/>
                  <a:cs typeface="Segoe UI" pitchFamily="34" charset="0"/>
                </a:rPr>
                <a:t>VM</a:t>
              </a:r>
            </a:p>
          </p:txBody>
        </p:sp>
        <p:sp>
          <p:nvSpPr>
            <p:cNvPr id="283" name="Isosceles Triangle 55">
              <a:extLst>
                <a:ext uri="{FF2B5EF4-FFF2-40B4-BE49-F238E27FC236}">
                  <a16:creationId xmlns:a16="http://schemas.microsoft.com/office/drawing/2014/main" id="{8F2967ED-D754-4873-AB2D-4E277654EEEA}"/>
                </a:ext>
              </a:extLst>
            </p:cNvPr>
            <p:cNvSpPr/>
            <p:nvPr/>
          </p:nvSpPr>
          <p:spPr bwMode="auto">
            <a:xfrm rot="5400000">
              <a:off x="2058442" y="2258924"/>
              <a:ext cx="86792" cy="69178"/>
            </a:xfrm>
            <a:prstGeom prst="triangle">
              <a:avLst/>
            </a:prstGeom>
            <a:solidFill>
              <a:srgbClr val="00B3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GB" sz="700" spc="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284" name="Isosceles Triangle 56">
              <a:extLst>
                <a:ext uri="{FF2B5EF4-FFF2-40B4-BE49-F238E27FC236}">
                  <a16:creationId xmlns:a16="http://schemas.microsoft.com/office/drawing/2014/main" id="{11335564-18D1-4978-89BB-DE0A19252B27}"/>
                </a:ext>
              </a:extLst>
            </p:cNvPr>
            <p:cNvSpPr/>
            <p:nvPr/>
          </p:nvSpPr>
          <p:spPr bwMode="auto">
            <a:xfrm rot="5400000">
              <a:off x="2354553" y="2264194"/>
              <a:ext cx="86792" cy="69178"/>
            </a:xfrm>
            <a:prstGeom prst="triangle">
              <a:avLst/>
            </a:prstGeom>
            <a:solidFill>
              <a:srgbClr val="00B3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GB" sz="700" spc="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285" name="Isosceles Triangle 57">
              <a:extLst>
                <a:ext uri="{FF2B5EF4-FFF2-40B4-BE49-F238E27FC236}">
                  <a16:creationId xmlns:a16="http://schemas.microsoft.com/office/drawing/2014/main" id="{8F55E35A-9C34-4423-A005-99B0898422E7}"/>
                </a:ext>
              </a:extLst>
            </p:cNvPr>
            <p:cNvSpPr/>
            <p:nvPr/>
          </p:nvSpPr>
          <p:spPr bwMode="auto">
            <a:xfrm rot="5400000">
              <a:off x="2644841" y="2264193"/>
              <a:ext cx="86792" cy="69178"/>
            </a:xfrm>
            <a:prstGeom prst="triangle">
              <a:avLst/>
            </a:prstGeom>
            <a:solidFill>
              <a:srgbClr val="00B3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GB" sz="700" spc="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286" name="Isosceles Triangle 58">
              <a:extLst>
                <a:ext uri="{FF2B5EF4-FFF2-40B4-BE49-F238E27FC236}">
                  <a16:creationId xmlns:a16="http://schemas.microsoft.com/office/drawing/2014/main" id="{DCB06F48-CB15-4131-B5F7-6CB390D8570D}"/>
                </a:ext>
              </a:extLst>
            </p:cNvPr>
            <p:cNvSpPr/>
            <p:nvPr/>
          </p:nvSpPr>
          <p:spPr bwMode="auto">
            <a:xfrm rot="5400000">
              <a:off x="2953173" y="2264192"/>
              <a:ext cx="86792" cy="69178"/>
            </a:xfrm>
            <a:prstGeom prst="triangle">
              <a:avLst/>
            </a:prstGeom>
            <a:solidFill>
              <a:srgbClr val="00B3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GB" sz="700" spc="0">
                <a:gradFill>
                  <a:gsLst>
                    <a:gs pos="0">
                      <a:srgbClr val="FFFFFF"/>
                    </a:gs>
                    <a:gs pos="100000">
                      <a:srgbClr val="FFFFFF"/>
                    </a:gs>
                  </a:gsLst>
                  <a:lin ang="5400000" scaled="0"/>
                </a:gradFill>
                <a:latin typeface="+mj-lt"/>
                <a:ea typeface="Segoe UI" pitchFamily="34" charset="0"/>
                <a:cs typeface="Segoe UI" pitchFamily="34" charset="0"/>
              </a:endParaRPr>
            </a:p>
          </p:txBody>
        </p:sp>
      </p:grpSp>
      <p:grpSp>
        <p:nvGrpSpPr>
          <p:cNvPr id="177" name="그룹 176">
            <a:extLst>
              <a:ext uri="{FF2B5EF4-FFF2-40B4-BE49-F238E27FC236}">
                <a16:creationId xmlns:a16="http://schemas.microsoft.com/office/drawing/2014/main" id="{EBF6E2C9-CAF0-4FF5-92DA-B6D6D75C0CA3}"/>
              </a:ext>
            </a:extLst>
          </p:cNvPr>
          <p:cNvGrpSpPr/>
          <p:nvPr/>
        </p:nvGrpSpPr>
        <p:grpSpPr>
          <a:xfrm>
            <a:off x="4532256" y="3654705"/>
            <a:ext cx="1085696" cy="735784"/>
            <a:chOff x="4251091" y="2097313"/>
            <a:chExt cx="1152215" cy="837762"/>
          </a:xfrm>
        </p:grpSpPr>
        <p:sp>
          <p:nvSpPr>
            <p:cNvPr id="195" name="Rectangle 19">
              <a:extLst>
                <a:ext uri="{FF2B5EF4-FFF2-40B4-BE49-F238E27FC236}">
                  <a16:creationId xmlns:a16="http://schemas.microsoft.com/office/drawing/2014/main" id="{ED1B577C-FA3C-4700-A144-AB69AD238601}"/>
                </a:ext>
              </a:extLst>
            </p:cNvPr>
            <p:cNvSpPr/>
            <p:nvPr/>
          </p:nvSpPr>
          <p:spPr bwMode="auto">
            <a:xfrm>
              <a:off x="4282071" y="2267455"/>
              <a:ext cx="855137" cy="226674"/>
            </a:xfrm>
            <a:prstGeom prst="rect">
              <a:avLst/>
            </a:prstGeom>
            <a:solidFill>
              <a:srgbClr val="00373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GB" sz="700" spc="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257" name="Isosceles Triangle 45">
              <a:extLst>
                <a:ext uri="{FF2B5EF4-FFF2-40B4-BE49-F238E27FC236}">
                  <a16:creationId xmlns:a16="http://schemas.microsoft.com/office/drawing/2014/main" id="{AB0CAF9D-86B1-49AC-9EE2-D784549D98BB}"/>
                </a:ext>
              </a:extLst>
            </p:cNvPr>
            <p:cNvSpPr/>
            <p:nvPr/>
          </p:nvSpPr>
          <p:spPr bwMode="auto">
            <a:xfrm rot="10800000">
              <a:off x="4251091" y="2631410"/>
              <a:ext cx="1104966" cy="153801"/>
            </a:xfrm>
            <a:prstGeom prst="triangle">
              <a:avLst/>
            </a:prstGeom>
            <a:gradFill>
              <a:gsLst>
                <a:gs pos="0">
                  <a:schemeClr val="accent2">
                    <a:lumMod val="45000"/>
                    <a:lumOff val="55000"/>
                  </a:schemeClr>
                </a:gs>
                <a:gs pos="100000">
                  <a:schemeClr val="bg1">
                    <a:lumMod val="50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GB" sz="700" spc="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258" name="Rectangle 48">
              <a:extLst>
                <a:ext uri="{FF2B5EF4-FFF2-40B4-BE49-F238E27FC236}">
                  <a16:creationId xmlns:a16="http://schemas.microsoft.com/office/drawing/2014/main" id="{7FFA8802-9821-49CA-B88A-E70227B85395}"/>
                </a:ext>
              </a:extLst>
            </p:cNvPr>
            <p:cNvSpPr/>
            <p:nvPr/>
          </p:nvSpPr>
          <p:spPr bwMode="auto">
            <a:xfrm>
              <a:off x="4251941" y="2356850"/>
              <a:ext cx="1125569" cy="274560"/>
            </a:xfrm>
            <a:prstGeom prst="rect">
              <a:avLst/>
            </a:prstGeom>
            <a:solidFill>
              <a:srgbClr val="FF9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r>
                <a:rPr lang="en-GB" sz="900" b="1" dirty="0" err="1">
                  <a:gradFill>
                    <a:gsLst>
                      <a:gs pos="0">
                        <a:srgbClr val="FFFFFF"/>
                      </a:gs>
                      <a:gs pos="100000">
                        <a:srgbClr val="FFFFFF"/>
                      </a:gs>
                    </a:gsLst>
                    <a:lin ang="5400000" scaled="0"/>
                  </a:gradFill>
                  <a:ea typeface="Segoe UI" pitchFamily="34" charset="0"/>
                  <a:cs typeface="Segoe UI" pitchFamily="34" charset="0"/>
                </a:rPr>
                <a:t>ESXi</a:t>
              </a:r>
              <a:r>
                <a:rPr lang="en-GB" sz="900" b="1" dirty="0">
                  <a:gradFill>
                    <a:gsLst>
                      <a:gs pos="0">
                        <a:srgbClr val="FFFFFF"/>
                      </a:gs>
                      <a:gs pos="100000">
                        <a:srgbClr val="FFFFFF"/>
                      </a:gs>
                    </a:gsLst>
                    <a:lin ang="5400000" scaled="0"/>
                  </a:gradFill>
                  <a:ea typeface="Segoe UI" pitchFamily="34" charset="0"/>
                  <a:cs typeface="Segoe UI" pitchFamily="34" charset="0"/>
                </a:rPr>
                <a:t> | Hyper-V</a:t>
              </a:r>
            </a:p>
          </p:txBody>
        </p:sp>
        <p:pic>
          <p:nvPicPr>
            <p:cNvPr id="259" name="Picture 5">
              <a:extLst>
                <a:ext uri="{FF2B5EF4-FFF2-40B4-BE49-F238E27FC236}">
                  <a16:creationId xmlns:a16="http://schemas.microsoft.com/office/drawing/2014/main" id="{70D50ED9-1D91-41D2-931B-B63B8D3883D1}"/>
                </a:ext>
              </a:extLst>
            </p:cNvPr>
            <p:cNvPicPr>
              <a:picLocks noChangeAspect="1" noChangeArrowheads="1"/>
            </p:cNvPicPr>
            <p:nvPr/>
          </p:nvPicPr>
          <p:blipFill>
            <a:blip r:embed="rId2">
              <a:extLst>
                <a:ext uri="{96DAC541-7B7A-43D3-8B79-37D633B846F1}">
                  <asvg:svgBlip xmlns:asvg="http://schemas.microsoft.com/office/drawing/2016/SVG/main" r:embed="rId3"/>
                </a:ext>
              </a:extLst>
            </a:blip>
            <a:stretch>
              <a:fillRect/>
            </a:stretch>
          </p:blipFill>
          <p:spPr bwMode="auto">
            <a:xfrm>
              <a:off x="4569784" y="2781830"/>
              <a:ext cx="515992" cy="153245"/>
            </a:xfrm>
            <a:prstGeom prst="rect">
              <a:avLst/>
            </a:prstGeom>
            <a:noFill/>
            <a:extLst>
              <a:ext uri="{909E8E84-426E-40DD-AFC4-6F175D3DCCD1}">
                <a14:hiddenFill xmlns:a14="http://schemas.microsoft.com/office/drawing/2010/main">
                  <a:solidFill>
                    <a:srgbClr val="FFFFFF"/>
                  </a:solidFill>
                </a14:hiddenFill>
              </a:ext>
            </a:extLst>
          </p:spPr>
        </p:pic>
        <p:sp>
          <p:nvSpPr>
            <p:cNvPr id="260" name="Rectangle 50">
              <a:extLst>
                <a:ext uri="{FF2B5EF4-FFF2-40B4-BE49-F238E27FC236}">
                  <a16:creationId xmlns:a16="http://schemas.microsoft.com/office/drawing/2014/main" id="{EF7BCE0C-770E-421B-B46A-41E4ACCD1979}"/>
                </a:ext>
              </a:extLst>
            </p:cNvPr>
            <p:cNvSpPr/>
            <p:nvPr/>
          </p:nvSpPr>
          <p:spPr bwMode="auto">
            <a:xfrm>
              <a:off x="4251942" y="2097313"/>
              <a:ext cx="237234" cy="226674"/>
            </a:xfrm>
            <a:prstGeom prst="rect">
              <a:avLst/>
            </a:prstGeom>
            <a:solidFill>
              <a:srgbClr val="BFBFBF"/>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000" tIns="72000" rIns="18000" bIns="72000" numCol="1" spcCol="0" rtlCol="0" fromWordArt="0" anchor="b" anchorCtr="0" forceAA="0" compatLnSpc="1">
              <a:prstTxWarp prst="textNoShape">
                <a:avLst/>
              </a:prstTxWarp>
              <a:noAutofit/>
            </a:bodyPr>
            <a:lstStyle/>
            <a:p>
              <a:pPr algn="ctr" defTabSz="914099" fontAlgn="base">
                <a:spcBef>
                  <a:spcPct val="0"/>
                </a:spcBef>
                <a:spcAft>
                  <a:spcPct val="0"/>
                </a:spcAft>
              </a:pPr>
              <a:r>
                <a:rPr lang="en-GB" sz="600" spc="0">
                  <a:solidFill>
                    <a:schemeClr val="bg1"/>
                  </a:solidFill>
                  <a:latin typeface="+mj-lt"/>
                  <a:ea typeface="Segoe UI" pitchFamily="34" charset="0"/>
                  <a:cs typeface="Segoe UI" pitchFamily="34" charset="0"/>
                </a:rPr>
                <a:t>VM</a:t>
              </a:r>
            </a:p>
          </p:txBody>
        </p:sp>
        <p:sp>
          <p:nvSpPr>
            <p:cNvPr id="261" name="Rectangle 51">
              <a:extLst>
                <a:ext uri="{FF2B5EF4-FFF2-40B4-BE49-F238E27FC236}">
                  <a16:creationId xmlns:a16="http://schemas.microsoft.com/office/drawing/2014/main" id="{2D8B14F2-08F6-4B50-9954-FDF184C6B8EC}"/>
                </a:ext>
              </a:extLst>
            </p:cNvPr>
            <p:cNvSpPr/>
            <p:nvPr/>
          </p:nvSpPr>
          <p:spPr bwMode="auto">
            <a:xfrm>
              <a:off x="4548053" y="2097313"/>
              <a:ext cx="237234" cy="226674"/>
            </a:xfrm>
            <a:prstGeom prst="rect">
              <a:avLst/>
            </a:prstGeom>
            <a:solidFill>
              <a:srgbClr val="BFBFBF"/>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000" tIns="72000" rIns="18000" bIns="72000" numCol="1" spcCol="0" rtlCol="0" fromWordArt="0" anchor="b" anchorCtr="0" forceAA="0" compatLnSpc="1">
              <a:prstTxWarp prst="textNoShape">
                <a:avLst/>
              </a:prstTxWarp>
              <a:noAutofit/>
            </a:bodyPr>
            <a:lstStyle/>
            <a:p>
              <a:pPr algn="ctr" defTabSz="914099" fontAlgn="base">
                <a:spcBef>
                  <a:spcPct val="0"/>
                </a:spcBef>
                <a:spcAft>
                  <a:spcPct val="0"/>
                </a:spcAft>
              </a:pPr>
              <a:r>
                <a:rPr lang="en-GB" sz="600" spc="0">
                  <a:solidFill>
                    <a:schemeClr val="bg1"/>
                  </a:solidFill>
                  <a:latin typeface="+mj-lt"/>
                  <a:ea typeface="Segoe UI" pitchFamily="34" charset="0"/>
                  <a:cs typeface="Segoe UI" pitchFamily="34" charset="0"/>
                </a:rPr>
                <a:t>VM</a:t>
              </a:r>
            </a:p>
          </p:txBody>
        </p:sp>
        <p:sp>
          <p:nvSpPr>
            <p:cNvPr id="262" name="Rectangle 52">
              <a:extLst>
                <a:ext uri="{FF2B5EF4-FFF2-40B4-BE49-F238E27FC236}">
                  <a16:creationId xmlns:a16="http://schemas.microsoft.com/office/drawing/2014/main" id="{2D57EF7D-EFF8-4A87-A86E-5D24CE863D3A}"/>
                </a:ext>
              </a:extLst>
            </p:cNvPr>
            <p:cNvSpPr/>
            <p:nvPr/>
          </p:nvSpPr>
          <p:spPr bwMode="auto">
            <a:xfrm>
              <a:off x="4844165" y="2097313"/>
              <a:ext cx="237234" cy="226674"/>
            </a:xfrm>
            <a:prstGeom prst="rect">
              <a:avLst/>
            </a:prstGeom>
            <a:solidFill>
              <a:srgbClr val="BFBFBF"/>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000" tIns="72000" rIns="18000" bIns="72000" numCol="1" spcCol="0" rtlCol="0" fromWordArt="0" anchor="b" anchorCtr="0" forceAA="0" compatLnSpc="1">
              <a:prstTxWarp prst="textNoShape">
                <a:avLst/>
              </a:prstTxWarp>
              <a:noAutofit/>
            </a:bodyPr>
            <a:lstStyle/>
            <a:p>
              <a:pPr algn="ctr" defTabSz="914099" fontAlgn="base">
                <a:spcBef>
                  <a:spcPct val="0"/>
                </a:spcBef>
                <a:spcAft>
                  <a:spcPct val="0"/>
                </a:spcAft>
              </a:pPr>
              <a:r>
                <a:rPr lang="en-GB" sz="600" spc="0">
                  <a:solidFill>
                    <a:schemeClr val="bg1"/>
                  </a:solidFill>
                  <a:latin typeface="+mj-lt"/>
                  <a:ea typeface="Segoe UI" pitchFamily="34" charset="0"/>
                  <a:cs typeface="Segoe UI" pitchFamily="34" charset="0"/>
                </a:rPr>
                <a:t>VM</a:t>
              </a:r>
            </a:p>
          </p:txBody>
        </p:sp>
        <p:sp>
          <p:nvSpPr>
            <p:cNvPr id="263" name="Rectangle 53">
              <a:extLst>
                <a:ext uri="{FF2B5EF4-FFF2-40B4-BE49-F238E27FC236}">
                  <a16:creationId xmlns:a16="http://schemas.microsoft.com/office/drawing/2014/main" id="{3F4FC668-B425-41C9-9A61-F17AE69B9B26}"/>
                </a:ext>
              </a:extLst>
            </p:cNvPr>
            <p:cNvSpPr/>
            <p:nvPr/>
          </p:nvSpPr>
          <p:spPr bwMode="auto">
            <a:xfrm>
              <a:off x="5140276" y="2097313"/>
              <a:ext cx="237234" cy="226674"/>
            </a:xfrm>
            <a:prstGeom prst="rect">
              <a:avLst/>
            </a:prstGeom>
            <a:solidFill>
              <a:srgbClr val="BFBFBF"/>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000" tIns="72000" rIns="18000" bIns="72000" numCol="1" spcCol="0" rtlCol="0" fromWordArt="0" anchor="b" anchorCtr="0" forceAA="0" compatLnSpc="1">
              <a:prstTxWarp prst="textNoShape">
                <a:avLst/>
              </a:prstTxWarp>
              <a:noAutofit/>
            </a:bodyPr>
            <a:lstStyle/>
            <a:p>
              <a:pPr algn="ctr" defTabSz="914099" fontAlgn="base">
                <a:spcBef>
                  <a:spcPct val="0"/>
                </a:spcBef>
                <a:spcAft>
                  <a:spcPct val="0"/>
                </a:spcAft>
              </a:pPr>
              <a:r>
                <a:rPr lang="en-GB" sz="600" spc="0">
                  <a:solidFill>
                    <a:schemeClr val="bg1"/>
                  </a:solidFill>
                  <a:latin typeface="+mj-lt"/>
                  <a:ea typeface="Segoe UI" pitchFamily="34" charset="0"/>
                  <a:cs typeface="Segoe UI" pitchFamily="34" charset="0"/>
                </a:rPr>
                <a:t>VM</a:t>
              </a:r>
            </a:p>
          </p:txBody>
        </p:sp>
        <p:grpSp>
          <p:nvGrpSpPr>
            <p:cNvPr id="264" name="Group 61">
              <a:extLst>
                <a:ext uri="{FF2B5EF4-FFF2-40B4-BE49-F238E27FC236}">
                  <a16:creationId xmlns:a16="http://schemas.microsoft.com/office/drawing/2014/main" id="{C30A1875-59D1-4237-9280-22876BB3C73B}"/>
                </a:ext>
              </a:extLst>
            </p:cNvPr>
            <p:cNvGrpSpPr/>
            <p:nvPr/>
          </p:nvGrpSpPr>
          <p:grpSpPr>
            <a:xfrm>
              <a:off x="4439462" y="2276514"/>
              <a:ext cx="66985" cy="55333"/>
              <a:chOff x="3890963" y="1683598"/>
              <a:chExt cx="103449" cy="83290"/>
            </a:xfrm>
          </p:grpSpPr>
          <p:sp>
            <p:nvSpPr>
              <p:cNvPr id="274" name="Rectangle 59">
                <a:extLst>
                  <a:ext uri="{FF2B5EF4-FFF2-40B4-BE49-F238E27FC236}">
                    <a16:creationId xmlns:a16="http://schemas.microsoft.com/office/drawing/2014/main" id="{210B038A-7EB4-41CA-9F5A-F5BB0E8C95A4}"/>
                  </a:ext>
                </a:extLst>
              </p:cNvPr>
              <p:cNvSpPr/>
              <p:nvPr/>
            </p:nvSpPr>
            <p:spPr bwMode="auto">
              <a:xfrm>
                <a:off x="3890963" y="1683598"/>
                <a:ext cx="45719" cy="83290"/>
              </a:xfrm>
              <a:prstGeom prst="rect">
                <a:avLst/>
              </a:prstGeom>
              <a:solidFill>
                <a:srgbClr val="00B3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GB" sz="700" spc="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275" name="Rectangle 60">
                <a:extLst>
                  <a:ext uri="{FF2B5EF4-FFF2-40B4-BE49-F238E27FC236}">
                    <a16:creationId xmlns:a16="http://schemas.microsoft.com/office/drawing/2014/main" id="{7971A8D0-2633-40B0-80FF-980D166417E9}"/>
                  </a:ext>
                </a:extLst>
              </p:cNvPr>
              <p:cNvSpPr/>
              <p:nvPr/>
            </p:nvSpPr>
            <p:spPr bwMode="auto">
              <a:xfrm>
                <a:off x="3948693" y="1683598"/>
                <a:ext cx="45719" cy="83290"/>
              </a:xfrm>
              <a:prstGeom prst="rect">
                <a:avLst/>
              </a:prstGeom>
              <a:solidFill>
                <a:srgbClr val="00B3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GB" sz="700" spc="0">
                  <a:gradFill>
                    <a:gsLst>
                      <a:gs pos="0">
                        <a:srgbClr val="FFFFFF"/>
                      </a:gs>
                      <a:gs pos="100000">
                        <a:srgbClr val="FFFFFF"/>
                      </a:gs>
                    </a:gsLst>
                    <a:lin ang="5400000" scaled="0"/>
                  </a:gradFill>
                  <a:latin typeface="+mj-lt"/>
                  <a:ea typeface="Segoe UI" pitchFamily="34" charset="0"/>
                  <a:cs typeface="Segoe UI" pitchFamily="34" charset="0"/>
                </a:endParaRPr>
              </a:p>
            </p:txBody>
          </p:sp>
        </p:grpSp>
        <p:grpSp>
          <p:nvGrpSpPr>
            <p:cNvPr id="265" name="Group 62">
              <a:extLst>
                <a:ext uri="{FF2B5EF4-FFF2-40B4-BE49-F238E27FC236}">
                  <a16:creationId xmlns:a16="http://schemas.microsoft.com/office/drawing/2014/main" id="{FCAE9F0D-0A4A-41AA-B5BB-BB64BBFD3060}"/>
                </a:ext>
              </a:extLst>
            </p:cNvPr>
            <p:cNvGrpSpPr/>
            <p:nvPr/>
          </p:nvGrpSpPr>
          <p:grpSpPr>
            <a:xfrm>
              <a:off x="4746152" y="2283218"/>
              <a:ext cx="66985" cy="55333"/>
              <a:chOff x="3890963" y="1683598"/>
              <a:chExt cx="103449" cy="83290"/>
            </a:xfrm>
          </p:grpSpPr>
          <p:sp>
            <p:nvSpPr>
              <p:cNvPr id="272" name="Rectangle 63">
                <a:extLst>
                  <a:ext uri="{FF2B5EF4-FFF2-40B4-BE49-F238E27FC236}">
                    <a16:creationId xmlns:a16="http://schemas.microsoft.com/office/drawing/2014/main" id="{5186BF7B-6582-4E1F-A041-DDCE91CB0558}"/>
                  </a:ext>
                </a:extLst>
              </p:cNvPr>
              <p:cNvSpPr/>
              <p:nvPr/>
            </p:nvSpPr>
            <p:spPr bwMode="auto">
              <a:xfrm>
                <a:off x="3890963" y="1683598"/>
                <a:ext cx="45719" cy="83290"/>
              </a:xfrm>
              <a:prstGeom prst="rect">
                <a:avLst/>
              </a:prstGeom>
              <a:solidFill>
                <a:srgbClr val="00B3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GB" sz="700" spc="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273" name="Rectangle 64">
                <a:extLst>
                  <a:ext uri="{FF2B5EF4-FFF2-40B4-BE49-F238E27FC236}">
                    <a16:creationId xmlns:a16="http://schemas.microsoft.com/office/drawing/2014/main" id="{6905AC1F-F363-4DFA-9F81-B06111716821}"/>
                  </a:ext>
                </a:extLst>
              </p:cNvPr>
              <p:cNvSpPr/>
              <p:nvPr/>
            </p:nvSpPr>
            <p:spPr bwMode="auto">
              <a:xfrm>
                <a:off x="3948693" y="1683598"/>
                <a:ext cx="45719" cy="83290"/>
              </a:xfrm>
              <a:prstGeom prst="rect">
                <a:avLst/>
              </a:prstGeom>
              <a:solidFill>
                <a:srgbClr val="00B3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GB" sz="700" spc="0">
                  <a:gradFill>
                    <a:gsLst>
                      <a:gs pos="0">
                        <a:srgbClr val="FFFFFF"/>
                      </a:gs>
                      <a:gs pos="100000">
                        <a:srgbClr val="FFFFFF"/>
                      </a:gs>
                    </a:gsLst>
                    <a:lin ang="5400000" scaled="0"/>
                  </a:gradFill>
                  <a:latin typeface="+mj-lt"/>
                  <a:ea typeface="Segoe UI" pitchFamily="34" charset="0"/>
                  <a:cs typeface="Segoe UI" pitchFamily="34" charset="0"/>
                </a:endParaRPr>
              </a:p>
            </p:txBody>
          </p:sp>
        </p:grpSp>
        <p:grpSp>
          <p:nvGrpSpPr>
            <p:cNvPr id="266" name="Group 65">
              <a:extLst>
                <a:ext uri="{FF2B5EF4-FFF2-40B4-BE49-F238E27FC236}">
                  <a16:creationId xmlns:a16="http://schemas.microsoft.com/office/drawing/2014/main" id="{A4D4CCCF-FD09-48FE-9649-E09D7CAF6E58}"/>
                </a:ext>
              </a:extLst>
            </p:cNvPr>
            <p:cNvGrpSpPr/>
            <p:nvPr/>
          </p:nvGrpSpPr>
          <p:grpSpPr>
            <a:xfrm>
              <a:off x="5038751" y="2281577"/>
              <a:ext cx="66985" cy="55333"/>
              <a:chOff x="3890963" y="1683598"/>
              <a:chExt cx="103449" cy="83290"/>
            </a:xfrm>
          </p:grpSpPr>
          <p:sp>
            <p:nvSpPr>
              <p:cNvPr id="270" name="Rectangle 66">
                <a:extLst>
                  <a:ext uri="{FF2B5EF4-FFF2-40B4-BE49-F238E27FC236}">
                    <a16:creationId xmlns:a16="http://schemas.microsoft.com/office/drawing/2014/main" id="{96BE53D9-CF87-4E92-9DC9-9BA95D3679F1}"/>
                  </a:ext>
                </a:extLst>
              </p:cNvPr>
              <p:cNvSpPr/>
              <p:nvPr/>
            </p:nvSpPr>
            <p:spPr bwMode="auto">
              <a:xfrm>
                <a:off x="3890963" y="1683598"/>
                <a:ext cx="45719" cy="83290"/>
              </a:xfrm>
              <a:prstGeom prst="rect">
                <a:avLst/>
              </a:prstGeom>
              <a:solidFill>
                <a:srgbClr val="00B3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GB" sz="700" spc="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271" name="Rectangle 67">
                <a:extLst>
                  <a:ext uri="{FF2B5EF4-FFF2-40B4-BE49-F238E27FC236}">
                    <a16:creationId xmlns:a16="http://schemas.microsoft.com/office/drawing/2014/main" id="{82174FE6-E4F5-4C26-BDE3-FD605352AB03}"/>
                  </a:ext>
                </a:extLst>
              </p:cNvPr>
              <p:cNvSpPr/>
              <p:nvPr/>
            </p:nvSpPr>
            <p:spPr bwMode="auto">
              <a:xfrm>
                <a:off x="3948693" y="1683598"/>
                <a:ext cx="45719" cy="83290"/>
              </a:xfrm>
              <a:prstGeom prst="rect">
                <a:avLst/>
              </a:prstGeom>
              <a:solidFill>
                <a:srgbClr val="00B3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GB" sz="700" spc="0">
                  <a:gradFill>
                    <a:gsLst>
                      <a:gs pos="0">
                        <a:srgbClr val="FFFFFF"/>
                      </a:gs>
                      <a:gs pos="100000">
                        <a:srgbClr val="FFFFFF"/>
                      </a:gs>
                    </a:gsLst>
                    <a:lin ang="5400000" scaled="0"/>
                  </a:gradFill>
                  <a:latin typeface="+mj-lt"/>
                  <a:ea typeface="Segoe UI" pitchFamily="34" charset="0"/>
                  <a:cs typeface="Segoe UI" pitchFamily="34" charset="0"/>
                </a:endParaRPr>
              </a:p>
            </p:txBody>
          </p:sp>
        </p:grpSp>
        <p:grpSp>
          <p:nvGrpSpPr>
            <p:cNvPr id="267" name="Group 68">
              <a:extLst>
                <a:ext uri="{FF2B5EF4-FFF2-40B4-BE49-F238E27FC236}">
                  <a16:creationId xmlns:a16="http://schemas.microsoft.com/office/drawing/2014/main" id="{E02AF0F1-A545-4740-8E95-342443292033}"/>
                </a:ext>
              </a:extLst>
            </p:cNvPr>
            <p:cNvGrpSpPr/>
            <p:nvPr/>
          </p:nvGrpSpPr>
          <p:grpSpPr>
            <a:xfrm>
              <a:off x="5336321" y="2279473"/>
              <a:ext cx="66985" cy="55333"/>
              <a:chOff x="3890963" y="1683598"/>
              <a:chExt cx="103449" cy="83290"/>
            </a:xfrm>
          </p:grpSpPr>
          <p:sp>
            <p:nvSpPr>
              <p:cNvPr id="268" name="Rectangle 69">
                <a:extLst>
                  <a:ext uri="{FF2B5EF4-FFF2-40B4-BE49-F238E27FC236}">
                    <a16:creationId xmlns:a16="http://schemas.microsoft.com/office/drawing/2014/main" id="{B878688E-4D82-4065-A1F8-F20B5AAF2DD9}"/>
                  </a:ext>
                </a:extLst>
              </p:cNvPr>
              <p:cNvSpPr/>
              <p:nvPr/>
            </p:nvSpPr>
            <p:spPr bwMode="auto">
              <a:xfrm>
                <a:off x="3890963" y="1683598"/>
                <a:ext cx="45719" cy="83290"/>
              </a:xfrm>
              <a:prstGeom prst="rect">
                <a:avLst/>
              </a:prstGeom>
              <a:solidFill>
                <a:srgbClr val="00B3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GB" sz="700" spc="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269" name="Rectangle 70">
                <a:extLst>
                  <a:ext uri="{FF2B5EF4-FFF2-40B4-BE49-F238E27FC236}">
                    <a16:creationId xmlns:a16="http://schemas.microsoft.com/office/drawing/2014/main" id="{01FEDF10-B092-4176-B81A-C13A9C95C0FB}"/>
                  </a:ext>
                </a:extLst>
              </p:cNvPr>
              <p:cNvSpPr/>
              <p:nvPr/>
            </p:nvSpPr>
            <p:spPr bwMode="auto">
              <a:xfrm>
                <a:off x="3948693" y="1683598"/>
                <a:ext cx="45719" cy="83290"/>
              </a:xfrm>
              <a:prstGeom prst="rect">
                <a:avLst/>
              </a:prstGeom>
              <a:solidFill>
                <a:srgbClr val="00B3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GB" sz="700" spc="0">
                  <a:gradFill>
                    <a:gsLst>
                      <a:gs pos="0">
                        <a:srgbClr val="FFFFFF"/>
                      </a:gs>
                      <a:gs pos="100000">
                        <a:srgbClr val="FFFFFF"/>
                      </a:gs>
                    </a:gsLst>
                    <a:lin ang="5400000" scaled="0"/>
                  </a:gradFill>
                  <a:latin typeface="+mj-lt"/>
                  <a:ea typeface="Segoe UI" pitchFamily="34" charset="0"/>
                  <a:cs typeface="Segoe UI" pitchFamily="34" charset="0"/>
                </a:endParaRPr>
              </a:p>
            </p:txBody>
          </p:sp>
        </p:grpSp>
      </p:grpSp>
      <p:cxnSp>
        <p:nvCxnSpPr>
          <p:cNvPr id="178" name="Straight Arrow Connector 3">
            <a:extLst>
              <a:ext uri="{FF2B5EF4-FFF2-40B4-BE49-F238E27FC236}">
                <a16:creationId xmlns:a16="http://schemas.microsoft.com/office/drawing/2014/main" id="{A2FE4326-970F-4B4F-9C01-59795B635D09}"/>
              </a:ext>
            </a:extLst>
          </p:cNvPr>
          <p:cNvCxnSpPr>
            <a:cxnSpLocks/>
            <a:stCxn id="278" idx="3"/>
            <a:endCxn id="181" idx="1"/>
          </p:cNvCxnSpPr>
          <p:nvPr/>
        </p:nvCxnSpPr>
        <p:spPr>
          <a:xfrm flipV="1">
            <a:off x="2388151" y="4319269"/>
            <a:ext cx="603863" cy="833"/>
          </a:xfrm>
          <a:prstGeom prst="straightConnector1">
            <a:avLst/>
          </a:prstGeom>
          <a:ln w="15875">
            <a:solidFill>
              <a:srgbClr val="00E296"/>
            </a:solidFill>
            <a:tailEnd type="triangle" w="med" len="med"/>
          </a:ln>
        </p:spPr>
        <p:style>
          <a:lnRef idx="1">
            <a:schemeClr val="accent1"/>
          </a:lnRef>
          <a:fillRef idx="0">
            <a:schemeClr val="accent1"/>
          </a:fillRef>
          <a:effectRef idx="0">
            <a:schemeClr val="accent1"/>
          </a:effectRef>
          <a:fontRef idx="minor">
            <a:schemeClr val="tx1"/>
          </a:fontRef>
        </p:style>
      </p:cxnSp>
      <p:pic>
        <p:nvPicPr>
          <p:cNvPr id="179" name="Graphic 4">
            <a:extLst>
              <a:ext uri="{FF2B5EF4-FFF2-40B4-BE49-F238E27FC236}">
                <a16:creationId xmlns:a16="http://schemas.microsoft.com/office/drawing/2014/main" id="{FF7427AC-4FF6-4712-BDB8-1E78AFA274B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81512" y="3041480"/>
            <a:ext cx="318859" cy="386365"/>
          </a:xfrm>
          <a:prstGeom prst="rect">
            <a:avLst/>
          </a:prstGeom>
        </p:spPr>
      </p:pic>
      <p:pic>
        <p:nvPicPr>
          <p:cNvPr id="180" name="Graphic 5">
            <a:extLst>
              <a:ext uri="{FF2B5EF4-FFF2-40B4-BE49-F238E27FC236}">
                <a16:creationId xmlns:a16="http://schemas.microsoft.com/office/drawing/2014/main" id="{4658D7CB-6AE1-4561-8872-AD81C9262F2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0404" y="3688080"/>
            <a:ext cx="359615" cy="353309"/>
          </a:xfrm>
          <a:prstGeom prst="rect">
            <a:avLst/>
          </a:prstGeom>
        </p:spPr>
      </p:pic>
      <p:pic>
        <p:nvPicPr>
          <p:cNvPr id="181" name="Graphic 6">
            <a:extLst>
              <a:ext uri="{FF2B5EF4-FFF2-40B4-BE49-F238E27FC236}">
                <a16:creationId xmlns:a16="http://schemas.microsoft.com/office/drawing/2014/main" id="{4058343A-DFC9-4BAA-BA42-7F822FB1369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992014" y="4203717"/>
            <a:ext cx="247944" cy="231104"/>
          </a:xfrm>
          <a:prstGeom prst="rect">
            <a:avLst/>
          </a:prstGeom>
        </p:spPr>
      </p:pic>
      <p:cxnSp>
        <p:nvCxnSpPr>
          <p:cNvPr id="182" name="직선 화살표 연결선 181">
            <a:extLst>
              <a:ext uri="{FF2B5EF4-FFF2-40B4-BE49-F238E27FC236}">
                <a16:creationId xmlns:a16="http://schemas.microsoft.com/office/drawing/2014/main" id="{21904495-57AE-40BE-929E-DD4E24E137FB}"/>
              </a:ext>
            </a:extLst>
          </p:cNvPr>
          <p:cNvCxnSpPr>
            <a:stCxn id="181" idx="3"/>
            <a:endCxn id="259" idx="1"/>
          </p:cNvCxnSpPr>
          <p:nvPr/>
        </p:nvCxnSpPr>
        <p:spPr>
          <a:xfrm>
            <a:off x="3239958" y="4319269"/>
            <a:ext cx="1592592" cy="3925"/>
          </a:xfrm>
          <a:prstGeom prst="straightConnector1">
            <a:avLst/>
          </a:prstGeom>
          <a:noFill/>
          <a:ln w="12700">
            <a:solidFill>
              <a:srgbClr val="00E296"/>
            </a:solidFill>
            <a:prstDash val="solid"/>
            <a:headEnd type="none"/>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183" name="직선 연결선 182">
            <a:extLst>
              <a:ext uri="{FF2B5EF4-FFF2-40B4-BE49-F238E27FC236}">
                <a16:creationId xmlns:a16="http://schemas.microsoft.com/office/drawing/2014/main" id="{B6F2B323-5533-4759-9A0C-5E2596375EAA}"/>
              </a:ext>
            </a:extLst>
          </p:cNvPr>
          <p:cNvCxnSpPr>
            <a:cxnSpLocks/>
          </p:cNvCxnSpPr>
          <p:nvPr/>
        </p:nvCxnSpPr>
        <p:spPr>
          <a:xfrm flipV="1">
            <a:off x="597875" y="3548608"/>
            <a:ext cx="5020077" cy="6227"/>
          </a:xfrm>
          <a:prstGeom prst="line">
            <a:avLst/>
          </a:prstGeom>
          <a:noFill/>
          <a:ln w="12700">
            <a:solidFill>
              <a:srgbClr val="9D9D9C"/>
            </a:solidFill>
            <a:prstDash val="solid"/>
            <a:headEnd type="oval" w="sm" len="sm"/>
            <a:tailEnd type="oval" w="sm" len="sm"/>
          </a:ln>
        </p:spPr>
        <p:style>
          <a:lnRef idx="2">
            <a:schemeClr val="accent1">
              <a:shade val="50000"/>
            </a:schemeClr>
          </a:lnRef>
          <a:fillRef idx="1">
            <a:schemeClr val="accent1"/>
          </a:fillRef>
          <a:effectRef idx="0">
            <a:schemeClr val="accent1"/>
          </a:effectRef>
          <a:fontRef idx="minor">
            <a:schemeClr val="lt1"/>
          </a:fontRef>
        </p:style>
      </p:cxnSp>
      <p:cxnSp>
        <p:nvCxnSpPr>
          <p:cNvPr id="184" name="직선 연결선 183">
            <a:extLst>
              <a:ext uri="{FF2B5EF4-FFF2-40B4-BE49-F238E27FC236}">
                <a16:creationId xmlns:a16="http://schemas.microsoft.com/office/drawing/2014/main" id="{52EF5E7D-0423-4290-8531-63E590BE54C1}"/>
              </a:ext>
            </a:extLst>
          </p:cNvPr>
          <p:cNvCxnSpPr/>
          <p:nvPr/>
        </p:nvCxnSpPr>
        <p:spPr>
          <a:xfrm>
            <a:off x="5073164" y="3554835"/>
            <a:ext cx="0" cy="99870"/>
          </a:xfrm>
          <a:prstGeom prst="line">
            <a:avLst/>
          </a:prstGeom>
          <a:noFill/>
          <a:ln w="12700">
            <a:solidFill>
              <a:srgbClr val="9D9D9C"/>
            </a:solidFill>
            <a:prstDash val="solid"/>
            <a:headEnd type="oval" w="sm" len="sm"/>
            <a:tailEnd type="oval" w="sm" len="sm"/>
          </a:ln>
        </p:spPr>
        <p:style>
          <a:lnRef idx="2">
            <a:schemeClr val="accent1">
              <a:shade val="50000"/>
            </a:schemeClr>
          </a:lnRef>
          <a:fillRef idx="1">
            <a:schemeClr val="accent1"/>
          </a:fillRef>
          <a:effectRef idx="0">
            <a:schemeClr val="accent1"/>
          </a:effectRef>
          <a:fontRef idx="minor">
            <a:schemeClr val="lt1"/>
          </a:fontRef>
        </p:style>
      </p:cxnSp>
      <p:cxnSp>
        <p:nvCxnSpPr>
          <p:cNvPr id="185" name="직선 연결선 184">
            <a:extLst>
              <a:ext uri="{FF2B5EF4-FFF2-40B4-BE49-F238E27FC236}">
                <a16:creationId xmlns:a16="http://schemas.microsoft.com/office/drawing/2014/main" id="{3E851EB1-3A30-4061-A179-61E8352FF48C}"/>
              </a:ext>
            </a:extLst>
          </p:cNvPr>
          <p:cNvCxnSpPr/>
          <p:nvPr/>
        </p:nvCxnSpPr>
        <p:spPr>
          <a:xfrm>
            <a:off x="2153240" y="3554835"/>
            <a:ext cx="0" cy="99870"/>
          </a:xfrm>
          <a:prstGeom prst="line">
            <a:avLst/>
          </a:prstGeom>
          <a:noFill/>
          <a:ln w="12700">
            <a:solidFill>
              <a:srgbClr val="9D9D9C"/>
            </a:solidFill>
            <a:prstDash val="solid"/>
            <a:headEnd type="oval" w="sm" len="sm"/>
            <a:tailEnd type="oval" w="sm" len="sm"/>
          </a:ln>
        </p:spPr>
        <p:style>
          <a:lnRef idx="2">
            <a:schemeClr val="accent1">
              <a:shade val="50000"/>
            </a:schemeClr>
          </a:lnRef>
          <a:fillRef idx="1">
            <a:schemeClr val="accent1"/>
          </a:fillRef>
          <a:effectRef idx="0">
            <a:schemeClr val="accent1"/>
          </a:effectRef>
          <a:fontRef idx="minor">
            <a:schemeClr val="lt1"/>
          </a:fontRef>
        </p:style>
      </p:cxnSp>
      <p:cxnSp>
        <p:nvCxnSpPr>
          <p:cNvPr id="186" name="직선 연결선 185">
            <a:extLst>
              <a:ext uri="{FF2B5EF4-FFF2-40B4-BE49-F238E27FC236}">
                <a16:creationId xmlns:a16="http://schemas.microsoft.com/office/drawing/2014/main" id="{B7DD5B09-0F32-4ABE-B06E-741D680C0DC3}"/>
              </a:ext>
            </a:extLst>
          </p:cNvPr>
          <p:cNvCxnSpPr>
            <a:cxnSpLocks/>
            <a:endCxn id="179" idx="2"/>
          </p:cNvCxnSpPr>
          <p:nvPr/>
        </p:nvCxnSpPr>
        <p:spPr>
          <a:xfrm flipV="1">
            <a:off x="840942" y="3427845"/>
            <a:ext cx="0" cy="120814"/>
          </a:xfrm>
          <a:prstGeom prst="line">
            <a:avLst/>
          </a:prstGeom>
          <a:noFill/>
          <a:ln w="12700">
            <a:solidFill>
              <a:srgbClr val="9D9D9C"/>
            </a:solidFill>
            <a:prstDash val="solid"/>
            <a:headEnd type="oval" w="sm" len="sm"/>
            <a:tailEnd type="oval" w="sm" len="sm"/>
          </a:ln>
        </p:spPr>
        <p:style>
          <a:lnRef idx="2">
            <a:schemeClr val="accent1">
              <a:shade val="50000"/>
            </a:schemeClr>
          </a:lnRef>
          <a:fillRef idx="1">
            <a:schemeClr val="accent1"/>
          </a:fillRef>
          <a:effectRef idx="0">
            <a:schemeClr val="accent1"/>
          </a:effectRef>
          <a:fontRef idx="minor">
            <a:schemeClr val="lt1"/>
          </a:fontRef>
        </p:style>
      </p:cxnSp>
      <p:cxnSp>
        <p:nvCxnSpPr>
          <p:cNvPr id="187" name="직선 연결선 186">
            <a:extLst>
              <a:ext uri="{FF2B5EF4-FFF2-40B4-BE49-F238E27FC236}">
                <a16:creationId xmlns:a16="http://schemas.microsoft.com/office/drawing/2014/main" id="{BF8F1938-AE9E-466F-9C23-20A54CB7AED6}"/>
              </a:ext>
            </a:extLst>
          </p:cNvPr>
          <p:cNvCxnSpPr>
            <a:cxnSpLocks/>
          </p:cNvCxnSpPr>
          <p:nvPr/>
        </p:nvCxnSpPr>
        <p:spPr>
          <a:xfrm flipV="1">
            <a:off x="838730" y="3549338"/>
            <a:ext cx="0" cy="120814"/>
          </a:xfrm>
          <a:prstGeom prst="line">
            <a:avLst/>
          </a:prstGeom>
          <a:noFill/>
          <a:ln w="12700">
            <a:solidFill>
              <a:srgbClr val="9D9D9C"/>
            </a:solidFill>
            <a:prstDash val="solid"/>
            <a:headEnd type="oval" w="sm" len="sm"/>
            <a:tailEnd type="oval" w="sm" len="sm"/>
          </a:ln>
        </p:spPr>
        <p:style>
          <a:lnRef idx="2">
            <a:schemeClr val="accent1">
              <a:shade val="50000"/>
            </a:schemeClr>
          </a:lnRef>
          <a:fillRef idx="1">
            <a:schemeClr val="accent1"/>
          </a:fillRef>
          <a:effectRef idx="0">
            <a:schemeClr val="accent1"/>
          </a:effectRef>
          <a:fontRef idx="minor">
            <a:schemeClr val="lt1"/>
          </a:fontRef>
        </p:style>
      </p:cxnSp>
      <p:cxnSp>
        <p:nvCxnSpPr>
          <p:cNvPr id="188" name="직선 연결선 187">
            <a:extLst>
              <a:ext uri="{FF2B5EF4-FFF2-40B4-BE49-F238E27FC236}">
                <a16:creationId xmlns:a16="http://schemas.microsoft.com/office/drawing/2014/main" id="{92813C38-E59D-44A5-973A-747DEBA36CCB}"/>
              </a:ext>
            </a:extLst>
          </p:cNvPr>
          <p:cNvCxnSpPr>
            <a:cxnSpLocks/>
            <a:endCxn id="181" idx="0"/>
          </p:cNvCxnSpPr>
          <p:nvPr/>
        </p:nvCxnSpPr>
        <p:spPr>
          <a:xfrm flipH="1">
            <a:off x="3115986" y="3548608"/>
            <a:ext cx="531" cy="655108"/>
          </a:xfrm>
          <a:prstGeom prst="line">
            <a:avLst/>
          </a:prstGeom>
          <a:noFill/>
          <a:ln w="12700">
            <a:solidFill>
              <a:srgbClr val="9D9D9C"/>
            </a:solidFill>
            <a:prstDash val="solid"/>
            <a:headEnd type="oval" w="sm" len="sm"/>
            <a:tailEnd type="oval" w="sm" len="sm"/>
          </a:ln>
        </p:spPr>
        <p:style>
          <a:lnRef idx="2">
            <a:schemeClr val="accent1">
              <a:shade val="50000"/>
            </a:schemeClr>
          </a:lnRef>
          <a:fillRef idx="1">
            <a:schemeClr val="accent1"/>
          </a:fillRef>
          <a:effectRef idx="0">
            <a:schemeClr val="accent1"/>
          </a:effectRef>
          <a:fontRef idx="minor">
            <a:schemeClr val="lt1"/>
          </a:fontRef>
        </p:style>
      </p:cxnSp>
      <p:pic>
        <p:nvPicPr>
          <p:cNvPr id="189" name="Graphic 49">
            <a:extLst>
              <a:ext uri="{FF2B5EF4-FFF2-40B4-BE49-F238E27FC236}">
                <a16:creationId xmlns:a16="http://schemas.microsoft.com/office/drawing/2014/main" id="{F4ED5B0F-8B43-404F-9BDC-A07B8622EB1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988779" y="3919088"/>
            <a:ext cx="254413" cy="237134"/>
          </a:xfrm>
          <a:prstGeom prst="rect">
            <a:avLst/>
          </a:prstGeom>
        </p:spPr>
      </p:pic>
      <p:sp>
        <p:nvSpPr>
          <p:cNvPr id="190" name="TextBox 189">
            <a:extLst>
              <a:ext uri="{FF2B5EF4-FFF2-40B4-BE49-F238E27FC236}">
                <a16:creationId xmlns:a16="http://schemas.microsoft.com/office/drawing/2014/main" id="{EE2F1569-36B9-4FEC-A670-AB3F31A4F153}"/>
              </a:ext>
            </a:extLst>
          </p:cNvPr>
          <p:cNvSpPr txBox="1"/>
          <p:nvPr/>
        </p:nvSpPr>
        <p:spPr>
          <a:xfrm>
            <a:off x="952404" y="3100476"/>
            <a:ext cx="667981" cy="230832"/>
          </a:xfrm>
          <a:prstGeom prst="rect">
            <a:avLst/>
          </a:prstGeom>
        </p:spPr>
        <p:txBody>
          <a:bodyPr wrap="square" rtlCol="0" anchor="ctr">
            <a:spAutoFit/>
          </a:bodyPr>
          <a:lstStyle/>
          <a:p>
            <a:pPr algn="ctr"/>
            <a:r>
              <a:rPr lang="ko-KR" altLang="en-US" sz="900" dirty="0">
                <a:solidFill>
                  <a:schemeClr val="bg1"/>
                </a:solidFill>
              </a:rPr>
              <a:t>백업서버</a:t>
            </a:r>
          </a:p>
        </p:txBody>
      </p:sp>
      <p:sp>
        <p:nvSpPr>
          <p:cNvPr id="191" name="TextBox 190">
            <a:extLst>
              <a:ext uri="{FF2B5EF4-FFF2-40B4-BE49-F238E27FC236}">
                <a16:creationId xmlns:a16="http://schemas.microsoft.com/office/drawing/2014/main" id="{D92AD8F1-FC96-4488-85AA-BD82B871C20B}"/>
              </a:ext>
            </a:extLst>
          </p:cNvPr>
          <p:cNvSpPr txBox="1"/>
          <p:nvPr/>
        </p:nvSpPr>
        <p:spPr>
          <a:xfrm>
            <a:off x="1714732" y="4397063"/>
            <a:ext cx="871311" cy="230832"/>
          </a:xfrm>
          <a:prstGeom prst="rect">
            <a:avLst/>
          </a:prstGeom>
        </p:spPr>
        <p:txBody>
          <a:bodyPr wrap="square" rtlCol="0" anchor="ctr">
            <a:spAutoFit/>
          </a:bodyPr>
          <a:lstStyle/>
          <a:p>
            <a:pPr algn="ctr"/>
            <a:r>
              <a:rPr lang="ko-KR" altLang="en-US" sz="900" dirty="0">
                <a:solidFill>
                  <a:schemeClr val="bg1"/>
                </a:solidFill>
              </a:rPr>
              <a:t>원본 호스트</a:t>
            </a:r>
          </a:p>
        </p:txBody>
      </p:sp>
      <p:sp>
        <p:nvSpPr>
          <p:cNvPr id="192" name="TextBox 191">
            <a:extLst>
              <a:ext uri="{FF2B5EF4-FFF2-40B4-BE49-F238E27FC236}">
                <a16:creationId xmlns:a16="http://schemas.microsoft.com/office/drawing/2014/main" id="{7D6BECA2-CF63-478C-9489-2583F68C3CAB}"/>
              </a:ext>
            </a:extLst>
          </p:cNvPr>
          <p:cNvSpPr txBox="1"/>
          <p:nvPr/>
        </p:nvSpPr>
        <p:spPr>
          <a:xfrm>
            <a:off x="4635141" y="4397063"/>
            <a:ext cx="871311" cy="230832"/>
          </a:xfrm>
          <a:prstGeom prst="rect">
            <a:avLst/>
          </a:prstGeom>
        </p:spPr>
        <p:txBody>
          <a:bodyPr wrap="square" rtlCol="0" anchor="ctr">
            <a:spAutoFit/>
          </a:bodyPr>
          <a:lstStyle/>
          <a:p>
            <a:pPr algn="ctr"/>
            <a:r>
              <a:rPr lang="ko-KR" altLang="en-US" sz="900" dirty="0">
                <a:solidFill>
                  <a:schemeClr val="bg1"/>
                </a:solidFill>
              </a:rPr>
              <a:t>복제 호스트</a:t>
            </a:r>
          </a:p>
        </p:txBody>
      </p:sp>
      <p:sp>
        <p:nvSpPr>
          <p:cNvPr id="193" name="TextBox 192">
            <a:extLst>
              <a:ext uri="{FF2B5EF4-FFF2-40B4-BE49-F238E27FC236}">
                <a16:creationId xmlns:a16="http://schemas.microsoft.com/office/drawing/2014/main" id="{B5FCEAC2-C50C-48F3-AA4D-0563F0783A7A}"/>
              </a:ext>
            </a:extLst>
          </p:cNvPr>
          <p:cNvSpPr txBox="1"/>
          <p:nvPr/>
        </p:nvSpPr>
        <p:spPr>
          <a:xfrm>
            <a:off x="2702545" y="3677493"/>
            <a:ext cx="871311" cy="230832"/>
          </a:xfrm>
          <a:prstGeom prst="rect">
            <a:avLst/>
          </a:prstGeom>
        </p:spPr>
        <p:txBody>
          <a:bodyPr wrap="square" rtlCol="0" anchor="ctr">
            <a:spAutoFit/>
          </a:bodyPr>
          <a:lstStyle/>
          <a:p>
            <a:pPr algn="ctr"/>
            <a:r>
              <a:rPr lang="en-US" altLang="ko-KR" sz="900" dirty="0">
                <a:solidFill>
                  <a:schemeClr val="bg1"/>
                </a:solidFill>
              </a:rPr>
              <a:t>Data Mover</a:t>
            </a:r>
            <a:endParaRPr lang="ko-KR" altLang="en-US" sz="900" dirty="0">
              <a:solidFill>
                <a:schemeClr val="bg1"/>
              </a:solidFill>
            </a:endParaRPr>
          </a:p>
        </p:txBody>
      </p:sp>
      <p:sp>
        <p:nvSpPr>
          <p:cNvPr id="194" name="TextBox 193">
            <a:extLst>
              <a:ext uri="{FF2B5EF4-FFF2-40B4-BE49-F238E27FC236}">
                <a16:creationId xmlns:a16="http://schemas.microsoft.com/office/drawing/2014/main" id="{332F49C3-7D17-4D97-955E-7311759237D6}"/>
              </a:ext>
            </a:extLst>
          </p:cNvPr>
          <p:cNvSpPr txBox="1"/>
          <p:nvPr/>
        </p:nvSpPr>
        <p:spPr>
          <a:xfrm>
            <a:off x="2678465" y="4397063"/>
            <a:ext cx="871311" cy="230832"/>
          </a:xfrm>
          <a:prstGeom prst="rect">
            <a:avLst/>
          </a:prstGeom>
        </p:spPr>
        <p:txBody>
          <a:bodyPr wrap="square" rtlCol="0" anchor="ctr">
            <a:spAutoFit/>
          </a:bodyPr>
          <a:lstStyle/>
          <a:p>
            <a:pPr algn="ctr"/>
            <a:r>
              <a:rPr lang="en-US" altLang="ko-KR" sz="900">
                <a:solidFill>
                  <a:schemeClr val="bg1"/>
                </a:solidFill>
              </a:rPr>
              <a:t>Proxy</a:t>
            </a:r>
            <a:r>
              <a:rPr lang="ko-KR" altLang="en-US" sz="900" dirty="0">
                <a:solidFill>
                  <a:schemeClr val="bg1"/>
                </a:solidFill>
              </a:rPr>
              <a:t> 서버</a:t>
            </a:r>
          </a:p>
        </p:txBody>
      </p:sp>
      <p:sp>
        <p:nvSpPr>
          <p:cNvPr id="287" name="TextBox 286">
            <a:extLst>
              <a:ext uri="{FF2B5EF4-FFF2-40B4-BE49-F238E27FC236}">
                <a16:creationId xmlns:a16="http://schemas.microsoft.com/office/drawing/2014/main" id="{9084EC18-EC0C-41A2-94B8-B12DB6E902F4}"/>
              </a:ext>
            </a:extLst>
          </p:cNvPr>
          <p:cNvSpPr txBox="1"/>
          <p:nvPr/>
        </p:nvSpPr>
        <p:spPr>
          <a:xfrm>
            <a:off x="2399778" y="3033409"/>
            <a:ext cx="1452723" cy="261610"/>
          </a:xfrm>
          <a:prstGeom prst="rect">
            <a:avLst/>
          </a:prstGeom>
        </p:spPr>
        <p:txBody>
          <a:bodyPr wrap="square" rtlCol="0" anchor="ctr">
            <a:spAutoFit/>
          </a:bodyPr>
          <a:lstStyle/>
          <a:p>
            <a:r>
              <a:rPr lang="ko-KR" altLang="en-US" sz="1100" b="1" i="1" u="sng" dirty="0">
                <a:solidFill>
                  <a:schemeClr val="bg1"/>
                </a:solidFill>
              </a:rPr>
              <a:t>원격지 </a:t>
            </a:r>
            <a:r>
              <a:rPr lang="en-US" altLang="ko-KR" sz="1100" b="1" i="1" u="sng" dirty="0">
                <a:solidFill>
                  <a:schemeClr val="bg1"/>
                </a:solidFill>
              </a:rPr>
              <a:t>VM </a:t>
            </a:r>
            <a:r>
              <a:rPr lang="ko-KR" altLang="en-US" sz="1100" b="1" i="1" u="sng" dirty="0">
                <a:solidFill>
                  <a:schemeClr val="bg1"/>
                </a:solidFill>
              </a:rPr>
              <a:t>복제</a:t>
            </a:r>
          </a:p>
        </p:txBody>
      </p:sp>
      <p:sp>
        <p:nvSpPr>
          <p:cNvPr id="288" name="Rectangle 66">
            <a:extLst>
              <a:ext uri="{FF2B5EF4-FFF2-40B4-BE49-F238E27FC236}">
                <a16:creationId xmlns:a16="http://schemas.microsoft.com/office/drawing/2014/main" id="{9241AACA-5FDD-4648-95EC-BAACD9747CA2}"/>
              </a:ext>
            </a:extLst>
          </p:cNvPr>
          <p:cNvSpPr/>
          <p:nvPr/>
        </p:nvSpPr>
        <p:spPr bwMode="auto">
          <a:xfrm>
            <a:off x="492088" y="2994367"/>
            <a:ext cx="5250953" cy="1607547"/>
          </a:xfrm>
          <a:prstGeom prst="rect">
            <a:avLst/>
          </a:prstGeom>
          <a:no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GB" spc="0">
              <a:gradFill>
                <a:gsLst>
                  <a:gs pos="0">
                    <a:srgbClr val="FFFFFF"/>
                  </a:gs>
                  <a:gs pos="100000">
                    <a:srgbClr val="FFFFFF"/>
                  </a:gs>
                </a:gsLst>
                <a:lin ang="5400000" scaled="0"/>
              </a:gradFill>
              <a:latin typeface="+mj-lt"/>
              <a:ea typeface="Segoe UI" pitchFamily="34" charset="0"/>
              <a:cs typeface="Segoe UI" pitchFamily="34" charset="0"/>
            </a:endParaRPr>
          </a:p>
        </p:txBody>
      </p:sp>
      <p:pic>
        <p:nvPicPr>
          <p:cNvPr id="289" name="Graphic 6">
            <a:extLst>
              <a:ext uri="{FF2B5EF4-FFF2-40B4-BE49-F238E27FC236}">
                <a16:creationId xmlns:a16="http://schemas.microsoft.com/office/drawing/2014/main" id="{2CD9F1B1-50E9-4FE2-B1F5-828D6095386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982708" y="4203717"/>
            <a:ext cx="247944" cy="231104"/>
          </a:xfrm>
          <a:prstGeom prst="rect">
            <a:avLst/>
          </a:prstGeom>
        </p:spPr>
      </p:pic>
      <p:cxnSp>
        <p:nvCxnSpPr>
          <p:cNvPr id="290" name="직선 연결선 289">
            <a:extLst>
              <a:ext uri="{FF2B5EF4-FFF2-40B4-BE49-F238E27FC236}">
                <a16:creationId xmlns:a16="http://schemas.microsoft.com/office/drawing/2014/main" id="{3739C88F-64FD-4AC2-B096-DEC279F92118}"/>
              </a:ext>
            </a:extLst>
          </p:cNvPr>
          <p:cNvCxnSpPr>
            <a:cxnSpLocks/>
            <a:endCxn id="289" idx="0"/>
          </p:cNvCxnSpPr>
          <p:nvPr/>
        </p:nvCxnSpPr>
        <p:spPr>
          <a:xfrm flipH="1">
            <a:off x="4106680" y="3548608"/>
            <a:ext cx="531" cy="655108"/>
          </a:xfrm>
          <a:prstGeom prst="line">
            <a:avLst/>
          </a:prstGeom>
          <a:noFill/>
          <a:ln w="12700">
            <a:solidFill>
              <a:srgbClr val="9D9D9C"/>
            </a:solidFill>
            <a:prstDash val="solid"/>
            <a:headEnd type="oval" w="sm" len="sm"/>
            <a:tailEnd type="oval" w="sm" len="sm"/>
          </a:ln>
        </p:spPr>
        <p:style>
          <a:lnRef idx="2">
            <a:schemeClr val="accent1">
              <a:shade val="50000"/>
            </a:schemeClr>
          </a:lnRef>
          <a:fillRef idx="1">
            <a:schemeClr val="accent1"/>
          </a:fillRef>
          <a:effectRef idx="0">
            <a:schemeClr val="accent1"/>
          </a:effectRef>
          <a:fontRef idx="minor">
            <a:schemeClr val="lt1"/>
          </a:fontRef>
        </p:style>
      </p:cxnSp>
      <p:pic>
        <p:nvPicPr>
          <p:cNvPr id="291" name="Graphic 49">
            <a:extLst>
              <a:ext uri="{FF2B5EF4-FFF2-40B4-BE49-F238E27FC236}">
                <a16:creationId xmlns:a16="http://schemas.microsoft.com/office/drawing/2014/main" id="{FB59F1DB-8D33-440D-ADF0-F342EFEACB3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979473" y="3919088"/>
            <a:ext cx="254413" cy="237134"/>
          </a:xfrm>
          <a:prstGeom prst="rect">
            <a:avLst/>
          </a:prstGeom>
        </p:spPr>
      </p:pic>
      <p:sp>
        <p:nvSpPr>
          <p:cNvPr id="292" name="TextBox 291">
            <a:extLst>
              <a:ext uri="{FF2B5EF4-FFF2-40B4-BE49-F238E27FC236}">
                <a16:creationId xmlns:a16="http://schemas.microsoft.com/office/drawing/2014/main" id="{1ECB17BB-421C-4C29-967D-49D83D8B2188}"/>
              </a:ext>
            </a:extLst>
          </p:cNvPr>
          <p:cNvSpPr txBox="1"/>
          <p:nvPr/>
        </p:nvSpPr>
        <p:spPr>
          <a:xfrm>
            <a:off x="3693239" y="3677493"/>
            <a:ext cx="871311" cy="230832"/>
          </a:xfrm>
          <a:prstGeom prst="rect">
            <a:avLst/>
          </a:prstGeom>
        </p:spPr>
        <p:txBody>
          <a:bodyPr wrap="square" rtlCol="0" anchor="ctr">
            <a:spAutoFit/>
          </a:bodyPr>
          <a:lstStyle/>
          <a:p>
            <a:pPr algn="ctr"/>
            <a:r>
              <a:rPr lang="en-US" altLang="ko-KR" sz="900" dirty="0">
                <a:solidFill>
                  <a:schemeClr val="bg1"/>
                </a:solidFill>
              </a:rPr>
              <a:t>Data Mover</a:t>
            </a:r>
            <a:endParaRPr lang="ko-KR" altLang="en-US" sz="900" dirty="0">
              <a:solidFill>
                <a:schemeClr val="bg1"/>
              </a:solidFill>
            </a:endParaRPr>
          </a:p>
        </p:txBody>
      </p:sp>
      <p:sp>
        <p:nvSpPr>
          <p:cNvPr id="293" name="TextBox 292">
            <a:extLst>
              <a:ext uri="{FF2B5EF4-FFF2-40B4-BE49-F238E27FC236}">
                <a16:creationId xmlns:a16="http://schemas.microsoft.com/office/drawing/2014/main" id="{DEA4A934-C5CB-433C-BF2F-53FFABC1165F}"/>
              </a:ext>
            </a:extLst>
          </p:cNvPr>
          <p:cNvSpPr txBox="1"/>
          <p:nvPr/>
        </p:nvSpPr>
        <p:spPr>
          <a:xfrm>
            <a:off x="3669159" y="4397063"/>
            <a:ext cx="871311" cy="230832"/>
          </a:xfrm>
          <a:prstGeom prst="rect">
            <a:avLst/>
          </a:prstGeom>
        </p:spPr>
        <p:txBody>
          <a:bodyPr wrap="square" rtlCol="0" anchor="ctr">
            <a:spAutoFit/>
          </a:bodyPr>
          <a:lstStyle/>
          <a:p>
            <a:pPr algn="ctr"/>
            <a:r>
              <a:rPr lang="en-US" altLang="ko-KR" sz="900">
                <a:solidFill>
                  <a:schemeClr val="bg1"/>
                </a:solidFill>
              </a:rPr>
              <a:t>Proxy</a:t>
            </a:r>
            <a:r>
              <a:rPr lang="ko-KR" altLang="en-US" sz="900" dirty="0">
                <a:solidFill>
                  <a:schemeClr val="bg1"/>
                </a:solidFill>
              </a:rPr>
              <a:t> 서버</a:t>
            </a:r>
          </a:p>
        </p:txBody>
      </p:sp>
      <p:pic>
        <p:nvPicPr>
          <p:cNvPr id="294" name="Graphic 55">
            <a:extLst>
              <a:ext uri="{FF2B5EF4-FFF2-40B4-BE49-F238E27FC236}">
                <a16:creationId xmlns:a16="http://schemas.microsoft.com/office/drawing/2014/main" id="{A7881DFB-E43B-4C22-87F3-17DE78B83053}"/>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440001" y="4196952"/>
            <a:ext cx="364706" cy="227941"/>
          </a:xfrm>
          <a:prstGeom prst="rect">
            <a:avLst/>
          </a:prstGeom>
        </p:spPr>
      </p:pic>
    </p:spTree>
    <p:extLst>
      <p:ext uri="{BB962C8B-B14F-4D97-AF65-F5344CB8AC3E}">
        <p14:creationId xmlns:p14="http://schemas.microsoft.com/office/powerpoint/2010/main" val="34987094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4">
            <a:extLst>
              <a:ext uri="{FF2B5EF4-FFF2-40B4-BE49-F238E27FC236}">
                <a16:creationId xmlns:a16="http://schemas.microsoft.com/office/drawing/2014/main" id="{D4764F1A-6024-4E9B-BBE0-21BEAD82129C}"/>
              </a:ext>
            </a:extLst>
          </p:cNvPr>
          <p:cNvSpPr/>
          <p:nvPr/>
        </p:nvSpPr>
        <p:spPr bwMode="auto">
          <a:xfrm>
            <a:off x="0" y="0"/>
            <a:ext cx="3240911" cy="5143500"/>
          </a:xfrm>
          <a:prstGeom prst="rect">
            <a:avLst/>
          </a:prstGeom>
          <a:solidFill>
            <a:srgbClr val="00373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350" b="0" i="0" u="none" strike="noStrike" kern="1200" cap="none" spc="0" normalizeH="0" baseline="0" noProof="0" dirty="0">
              <a:ln>
                <a:noFill/>
              </a:ln>
              <a:gradFill>
                <a:gsLst>
                  <a:gs pos="0">
                    <a:srgbClr val="FFFFFF"/>
                  </a:gs>
                  <a:gs pos="100000">
                    <a:srgbClr val="FFFFFF"/>
                  </a:gs>
                </a:gsLst>
                <a:lin ang="5400000" scaled="0"/>
              </a:gradFill>
              <a:effectLst/>
              <a:uLnTx/>
              <a:uFillTx/>
              <a:latin typeface="Tahoma"/>
              <a:ea typeface="Segoe UI" pitchFamily="34" charset="0"/>
              <a:cs typeface="Segoe UI" pitchFamily="34" charset="0"/>
            </a:endParaRPr>
          </a:p>
        </p:txBody>
      </p:sp>
      <p:sp>
        <p:nvSpPr>
          <p:cNvPr id="2" name="텍스트 개체 틀 1">
            <a:extLst>
              <a:ext uri="{FF2B5EF4-FFF2-40B4-BE49-F238E27FC236}">
                <a16:creationId xmlns:a16="http://schemas.microsoft.com/office/drawing/2014/main" id="{A7439557-1DAB-4C9F-9DF9-88CBB2473F28}"/>
              </a:ext>
            </a:extLst>
          </p:cNvPr>
          <p:cNvSpPr>
            <a:spLocks noGrp="1"/>
          </p:cNvSpPr>
          <p:nvPr>
            <p:ph type="body" sz="quarter" idx="10"/>
          </p:nvPr>
        </p:nvSpPr>
        <p:spPr>
          <a:xfrm>
            <a:off x="358776" y="2059470"/>
            <a:ext cx="2594977" cy="2559556"/>
          </a:xfrm>
        </p:spPr>
        <p:txBody>
          <a:bodyPr/>
          <a:lstStyle/>
          <a:p>
            <a:pPr marL="342900" indent="-342900">
              <a:buFont typeface="Arial" panose="020B0604020202020204" pitchFamily="34" charset="0"/>
              <a:buChar char="•"/>
            </a:pPr>
            <a:r>
              <a:rPr lang="en-US" altLang="ko-KR" dirty="0"/>
              <a:t>VMware</a:t>
            </a:r>
            <a:endParaRPr lang="en-US" altLang="ko-KR" baseline="30000" dirty="0">
              <a:solidFill>
                <a:srgbClr val="00E296"/>
              </a:solidFill>
            </a:endParaRPr>
          </a:p>
          <a:p>
            <a:pPr marL="342900" indent="-342900">
              <a:buFont typeface="Arial" panose="020B0604020202020204" pitchFamily="34" charset="0"/>
              <a:buChar char="•"/>
            </a:pPr>
            <a:endParaRPr lang="en-US" altLang="ko-KR" baseline="30000" dirty="0">
              <a:solidFill>
                <a:srgbClr val="00E296"/>
              </a:solidFill>
            </a:endParaRPr>
          </a:p>
          <a:p>
            <a:pPr marL="342900" indent="-342900">
              <a:buFont typeface="Arial" panose="020B0604020202020204" pitchFamily="34" charset="0"/>
              <a:buChar char="•"/>
            </a:pPr>
            <a:r>
              <a:rPr lang="en-US" altLang="ko-KR" dirty="0"/>
              <a:t>Hyper-V</a:t>
            </a:r>
            <a:endParaRPr lang="en-US" altLang="ko-KR" baseline="30000" dirty="0">
              <a:solidFill>
                <a:srgbClr val="00E296"/>
              </a:solidFill>
            </a:endParaRPr>
          </a:p>
          <a:p>
            <a:pPr marL="342900" indent="-342900">
              <a:buFont typeface="Arial" panose="020B0604020202020204" pitchFamily="34" charset="0"/>
              <a:buChar char="•"/>
            </a:pPr>
            <a:endParaRPr lang="en-US" altLang="ko-KR" baseline="30000" dirty="0">
              <a:solidFill>
                <a:srgbClr val="00E296"/>
              </a:solidFill>
            </a:endParaRPr>
          </a:p>
          <a:p>
            <a:pPr marL="342900" indent="-342900">
              <a:buFont typeface="Arial" panose="020B0604020202020204" pitchFamily="34" charset="0"/>
              <a:buChar char="•"/>
            </a:pPr>
            <a:r>
              <a:rPr lang="en-US" altLang="ko-KR" dirty="0"/>
              <a:t>Nutanix AHV</a:t>
            </a:r>
            <a:endParaRPr lang="ko-KR" altLang="en-US" baseline="30000" dirty="0"/>
          </a:p>
        </p:txBody>
      </p:sp>
      <p:sp>
        <p:nvSpPr>
          <p:cNvPr id="3" name="제목 2">
            <a:extLst>
              <a:ext uri="{FF2B5EF4-FFF2-40B4-BE49-F238E27FC236}">
                <a16:creationId xmlns:a16="http://schemas.microsoft.com/office/drawing/2014/main" id="{C80CC818-B9EC-4A07-BA91-3FAFE1C17772}"/>
              </a:ext>
            </a:extLst>
          </p:cNvPr>
          <p:cNvSpPr>
            <a:spLocks noGrp="1"/>
          </p:cNvSpPr>
          <p:nvPr>
            <p:ph type="title"/>
          </p:nvPr>
        </p:nvSpPr>
        <p:spPr>
          <a:xfrm>
            <a:off x="133164" y="380358"/>
            <a:ext cx="2980902" cy="430887"/>
          </a:xfrm>
        </p:spPr>
        <p:txBody>
          <a:bodyPr/>
          <a:lstStyle/>
          <a:p>
            <a:pPr algn="ctr"/>
            <a:r>
              <a:rPr lang="ko-KR" altLang="en-US" sz="2800" b="1" dirty="0"/>
              <a:t>주요 하이라이트</a:t>
            </a:r>
            <a:endParaRPr lang="ko-KR" altLang="en-US" sz="2800" b="1" dirty="0">
              <a:solidFill>
                <a:srgbClr val="00E296"/>
              </a:solidFill>
            </a:endParaRPr>
          </a:p>
        </p:txBody>
      </p:sp>
      <p:sp>
        <p:nvSpPr>
          <p:cNvPr id="28" name="TextBox 27">
            <a:extLst>
              <a:ext uri="{FF2B5EF4-FFF2-40B4-BE49-F238E27FC236}">
                <a16:creationId xmlns:a16="http://schemas.microsoft.com/office/drawing/2014/main" id="{A082B2DD-7400-43D0-AF4F-73372EB7D7A9}"/>
              </a:ext>
            </a:extLst>
          </p:cNvPr>
          <p:cNvSpPr txBox="1"/>
          <p:nvPr/>
        </p:nvSpPr>
        <p:spPr>
          <a:xfrm>
            <a:off x="6192838" y="313163"/>
            <a:ext cx="2622973" cy="830997"/>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ko-KR" altLang="en-US" sz="1200" b="1" dirty="0">
                <a:solidFill>
                  <a:srgbClr val="00B336"/>
                </a:solidFill>
                <a:latin typeface="Tahoma"/>
              </a:rPr>
              <a:t>에이전트리스</a:t>
            </a:r>
            <a:endParaRPr kumimoji="0" lang="en-US" sz="1200" b="1" i="0" u="none" strike="noStrike" kern="1200" cap="none" spc="0" normalizeH="0" baseline="0" noProof="0" dirty="0">
              <a:ln>
                <a:noFill/>
              </a:ln>
              <a:solidFill>
                <a:srgbClr val="00B336"/>
              </a:solidFill>
              <a:effectLst/>
              <a:uLnTx/>
              <a:uFillTx/>
              <a:latin typeface="Tahoma"/>
              <a:ea typeface="+mn-ea"/>
              <a:cs typeface="+mn-cs"/>
            </a:endParaRPr>
          </a:p>
          <a:p>
            <a:pPr marL="171450" marR="0" lvl="0" indent="-171450" algn="l" defTabSz="685800" rtl="0" eaLnBrk="1" fontAlgn="auto" latinLnBrk="0" hangingPunct="1">
              <a:lnSpc>
                <a:spcPct val="100000"/>
              </a:lnSpc>
              <a:spcBef>
                <a:spcPts val="0"/>
              </a:spcBef>
              <a:spcAft>
                <a:spcPts val="0"/>
              </a:spcAft>
              <a:buClr>
                <a:srgbClr val="93EB20"/>
              </a:buClr>
              <a:buSzTx/>
              <a:buFont typeface="Wingdings" panose="05000000000000000000" pitchFamily="2" charset="2"/>
              <a:buChar char="ü"/>
              <a:tabLst/>
              <a:defRPr/>
            </a:pPr>
            <a:r>
              <a:rPr kumimoji="0" lang="ko-KR" altLang="en-US" sz="1200" b="0" i="0" u="none" strike="noStrike" kern="1200" cap="none" spc="0" normalizeH="0" baseline="0" noProof="0" dirty="0">
                <a:ln>
                  <a:noFill/>
                </a:ln>
                <a:solidFill>
                  <a:srgbClr val="9D9D9C"/>
                </a:solidFill>
                <a:effectLst/>
                <a:uLnTx/>
                <a:uFillTx/>
                <a:latin typeface="Tahoma"/>
              </a:rPr>
              <a:t>백업 및 복구</a:t>
            </a:r>
            <a:endParaRPr lang="en-US" altLang="ko-KR" sz="1200" dirty="0">
              <a:solidFill>
                <a:srgbClr val="9D9D9C"/>
              </a:solidFill>
              <a:latin typeface="Tahoma"/>
            </a:endParaRPr>
          </a:p>
          <a:p>
            <a:pPr marL="171450" marR="0" lvl="0" indent="-171450" algn="l" defTabSz="685800" rtl="0" eaLnBrk="1" fontAlgn="auto" latinLnBrk="0" hangingPunct="1">
              <a:lnSpc>
                <a:spcPct val="100000"/>
              </a:lnSpc>
              <a:spcBef>
                <a:spcPts val="0"/>
              </a:spcBef>
              <a:spcAft>
                <a:spcPts val="0"/>
              </a:spcAft>
              <a:buClr>
                <a:srgbClr val="93EB20"/>
              </a:buClr>
              <a:buSzTx/>
              <a:buFont typeface="Wingdings" panose="05000000000000000000" pitchFamily="2" charset="2"/>
              <a:buChar char="ü"/>
              <a:tabLst/>
              <a:defRPr/>
            </a:pPr>
            <a:r>
              <a:rPr kumimoji="0" lang="ko-KR" altLang="en-US" sz="1200" b="0" i="0" u="none" strike="noStrike" kern="1200" cap="none" spc="0" normalizeH="0" baseline="0" noProof="0" dirty="0">
                <a:ln>
                  <a:noFill/>
                </a:ln>
                <a:solidFill>
                  <a:srgbClr val="9D9D9C"/>
                </a:solidFill>
                <a:effectLst/>
                <a:uLnTx/>
                <a:uFillTx/>
                <a:latin typeface="Tahoma"/>
                <a:ea typeface="+mn-ea"/>
                <a:cs typeface="+mn-cs"/>
              </a:rPr>
              <a:t>어플리케이션 자동 인지</a:t>
            </a:r>
            <a:endParaRPr kumimoji="0" lang="en-US" altLang="ko-KR" sz="1200" b="0" i="0" u="none" strike="noStrike" kern="1200" cap="none" spc="0" normalizeH="0" baseline="0" noProof="0" dirty="0">
              <a:ln>
                <a:noFill/>
              </a:ln>
              <a:solidFill>
                <a:srgbClr val="9D9D9C"/>
              </a:solidFill>
              <a:effectLst/>
              <a:uLnTx/>
              <a:uFillTx/>
              <a:latin typeface="Tahoma"/>
              <a:ea typeface="+mn-ea"/>
              <a:cs typeface="+mn-cs"/>
            </a:endParaRPr>
          </a:p>
          <a:p>
            <a:pPr marL="171450" marR="0" lvl="0" indent="-171450" algn="l" defTabSz="685800" rtl="0" eaLnBrk="1" fontAlgn="auto" latinLnBrk="0" hangingPunct="1">
              <a:lnSpc>
                <a:spcPct val="100000"/>
              </a:lnSpc>
              <a:spcBef>
                <a:spcPts val="0"/>
              </a:spcBef>
              <a:spcAft>
                <a:spcPts val="0"/>
              </a:spcAft>
              <a:buClr>
                <a:srgbClr val="93EB20"/>
              </a:buClr>
              <a:buSzTx/>
              <a:buFont typeface="Wingdings" panose="05000000000000000000" pitchFamily="2" charset="2"/>
              <a:buChar char="ü"/>
              <a:tabLst/>
              <a:defRPr/>
            </a:pPr>
            <a:r>
              <a:rPr lang="en-US" altLang="ko-KR" sz="1200" dirty="0">
                <a:solidFill>
                  <a:srgbClr val="9D9D9C"/>
                </a:solidFill>
                <a:latin typeface="Tahoma"/>
              </a:rPr>
              <a:t>VM, </a:t>
            </a:r>
            <a:r>
              <a:rPr lang="ko-KR" altLang="en-US" sz="1200" dirty="0">
                <a:solidFill>
                  <a:srgbClr val="9D9D9C"/>
                </a:solidFill>
                <a:latin typeface="Tahoma"/>
              </a:rPr>
              <a:t>볼륨</a:t>
            </a:r>
            <a:r>
              <a:rPr lang="en-US" altLang="ko-KR" sz="1200" dirty="0">
                <a:solidFill>
                  <a:srgbClr val="9D9D9C"/>
                </a:solidFill>
                <a:latin typeface="Tahoma"/>
              </a:rPr>
              <a:t>, </a:t>
            </a:r>
            <a:r>
              <a:rPr lang="ko-KR" altLang="en-US" sz="1200" dirty="0">
                <a:solidFill>
                  <a:srgbClr val="9D9D9C"/>
                </a:solidFill>
                <a:latin typeface="Tahoma"/>
              </a:rPr>
              <a:t>개별 파일 복구</a:t>
            </a:r>
            <a:endParaRPr kumimoji="0" lang="en-US" altLang="ko-KR" sz="1200" b="0" i="0" u="none" strike="noStrike" kern="1200" cap="none" spc="0" normalizeH="0" baseline="0" noProof="0" dirty="0">
              <a:ln>
                <a:noFill/>
              </a:ln>
              <a:solidFill>
                <a:srgbClr val="9D9D9C"/>
              </a:solidFill>
              <a:effectLst/>
              <a:uLnTx/>
              <a:uFillTx/>
              <a:latin typeface="Tahoma"/>
            </a:endParaRPr>
          </a:p>
        </p:txBody>
      </p:sp>
      <p:pic>
        <p:nvPicPr>
          <p:cNvPr id="29" name="Picture 7">
            <a:extLst>
              <a:ext uri="{FF2B5EF4-FFF2-40B4-BE49-F238E27FC236}">
                <a16:creationId xmlns:a16="http://schemas.microsoft.com/office/drawing/2014/main" id="{C1EFD981-99D1-4AA7-A290-025CDEDA7090}"/>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4128868" y="-131782"/>
            <a:ext cx="1245040" cy="1720889"/>
          </a:xfrm>
          <a:prstGeom prst="rect">
            <a:avLst/>
          </a:prstGeom>
        </p:spPr>
      </p:pic>
      <p:sp>
        <p:nvSpPr>
          <p:cNvPr id="30" name="TextBox 29">
            <a:extLst>
              <a:ext uri="{FF2B5EF4-FFF2-40B4-BE49-F238E27FC236}">
                <a16:creationId xmlns:a16="http://schemas.microsoft.com/office/drawing/2014/main" id="{FC699378-C621-412C-B5AD-94C567B47CB4}"/>
              </a:ext>
            </a:extLst>
          </p:cNvPr>
          <p:cNvSpPr txBox="1"/>
          <p:nvPr/>
        </p:nvSpPr>
        <p:spPr>
          <a:xfrm>
            <a:off x="6192838" y="1714485"/>
            <a:ext cx="2592386" cy="1200329"/>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B336"/>
                </a:solidFill>
                <a:effectLst/>
                <a:uLnTx/>
                <a:uFillTx/>
                <a:latin typeface="Tahoma"/>
                <a:ea typeface="+mn-ea"/>
                <a:cs typeface="+mn-cs"/>
              </a:rPr>
              <a:t>VM </a:t>
            </a:r>
            <a:r>
              <a:rPr kumimoji="0" lang="ko-KR" altLang="en-US" sz="1200" b="1" i="0" u="none" strike="noStrike" kern="1200" cap="none" spc="0" normalizeH="0" baseline="0" noProof="0" dirty="0">
                <a:ln>
                  <a:noFill/>
                </a:ln>
                <a:solidFill>
                  <a:srgbClr val="00B336"/>
                </a:solidFill>
                <a:effectLst/>
                <a:uLnTx/>
                <a:uFillTx/>
                <a:latin typeface="Tahoma"/>
                <a:ea typeface="+mn-ea"/>
                <a:cs typeface="+mn-cs"/>
              </a:rPr>
              <a:t>즉시 복구</a:t>
            </a:r>
            <a:r>
              <a:rPr kumimoji="0" lang="en-US" altLang="ko-KR" sz="1100" b="1" i="0" u="none" strike="noStrike" kern="1200" cap="none" spc="0" normalizeH="0" baseline="0" noProof="0" dirty="0">
                <a:ln>
                  <a:noFill/>
                </a:ln>
                <a:solidFill>
                  <a:srgbClr val="00B336"/>
                </a:solidFill>
                <a:effectLst/>
                <a:uLnTx/>
                <a:uFillTx/>
                <a:latin typeface="Tahoma"/>
                <a:ea typeface="+mn-ea"/>
                <a:cs typeface="+mn-cs"/>
              </a:rPr>
              <a:t>(Instant Recovery)</a:t>
            </a:r>
            <a:endParaRPr kumimoji="0" lang="en-US" sz="1100" b="1" i="0" u="none" strike="noStrike" kern="1200" cap="none" spc="0" normalizeH="0" baseline="0" noProof="0" dirty="0">
              <a:ln>
                <a:noFill/>
              </a:ln>
              <a:solidFill>
                <a:srgbClr val="00B336"/>
              </a:solidFill>
              <a:effectLst/>
              <a:uLnTx/>
              <a:uFillTx/>
              <a:latin typeface="Tahoma"/>
              <a:ea typeface="+mn-ea"/>
              <a:cs typeface="+mn-cs"/>
            </a:endParaRPr>
          </a:p>
          <a:p>
            <a:pPr marL="171450" marR="0" lvl="0" indent="-171450" algn="l" defTabSz="685800" rtl="0" eaLnBrk="1" fontAlgn="auto" latinLnBrk="0" hangingPunct="1">
              <a:lnSpc>
                <a:spcPct val="100000"/>
              </a:lnSpc>
              <a:spcBef>
                <a:spcPts val="0"/>
              </a:spcBef>
              <a:spcAft>
                <a:spcPts val="0"/>
              </a:spcAft>
              <a:buClr>
                <a:srgbClr val="93EB20"/>
              </a:buClr>
              <a:buSzTx/>
              <a:buFont typeface="Wingdings" panose="05000000000000000000" pitchFamily="2" charset="2"/>
              <a:buChar char="ü"/>
              <a:tabLst/>
              <a:defRPr/>
            </a:pPr>
            <a:r>
              <a:rPr kumimoji="0" lang="ko-KR" altLang="en-US" sz="1200" b="0" i="0" u="none" strike="noStrike" kern="1200" cap="none" spc="0" normalizeH="0" baseline="0" noProof="0" dirty="0">
                <a:ln>
                  <a:noFill/>
                </a:ln>
                <a:solidFill>
                  <a:srgbClr val="9D9D9C"/>
                </a:solidFill>
                <a:effectLst/>
                <a:uLnTx/>
                <a:uFillTx/>
                <a:latin typeface="Tahoma"/>
              </a:rPr>
              <a:t>수분 이내 즉시 </a:t>
            </a:r>
            <a:r>
              <a:rPr kumimoji="0" lang="en-US" altLang="ko-KR" sz="1200" b="0" i="0" u="none" strike="noStrike" kern="1200" cap="none" spc="0" normalizeH="0" baseline="0" noProof="0" dirty="0">
                <a:ln>
                  <a:noFill/>
                </a:ln>
                <a:solidFill>
                  <a:srgbClr val="9D9D9C"/>
                </a:solidFill>
                <a:effectLst/>
                <a:uLnTx/>
                <a:uFillTx/>
                <a:latin typeface="Tahoma"/>
              </a:rPr>
              <a:t>VM</a:t>
            </a:r>
            <a:r>
              <a:rPr kumimoji="0" lang="ko-KR" altLang="en-US" sz="1200" b="0" i="0" u="none" strike="noStrike" kern="1200" cap="none" spc="0" normalizeH="0" baseline="0" noProof="0" dirty="0">
                <a:ln>
                  <a:noFill/>
                </a:ln>
                <a:solidFill>
                  <a:srgbClr val="9D9D9C"/>
                </a:solidFill>
                <a:effectLst/>
                <a:uLnTx/>
                <a:uFillTx/>
                <a:latin typeface="Tahoma"/>
              </a:rPr>
              <a:t> 복구</a:t>
            </a:r>
            <a:endParaRPr kumimoji="0" lang="en-US" altLang="ko-KR" sz="1200" b="0" i="0" u="none" strike="noStrike" kern="1200" cap="none" spc="0" normalizeH="0" baseline="0" noProof="0" dirty="0">
              <a:ln>
                <a:noFill/>
              </a:ln>
              <a:solidFill>
                <a:srgbClr val="9D9D9C"/>
              </a:solidFill>
              <a:effectLst/>
              <a:uLnTx/>
              <a:uFillTx/>
              <a:latin typeface="Tahoma"/>
            </a:endParaRPr>
          </a:p>
          <a:p>
            <a:pPr marL="171450" marR="0" lvl="0" indent="-171450" algn="l" defTabSz="685800" rtl="0" eaLnBrk="1" fontAlgn="auto" latinLnBrk="0" hangingPunct="1">
              <a:lnSpc>
                <a:spcPct val="100000"/>
              </a:lnSpc>
              <a:spcBef>
                <a:spcPts val="0"/>
              </a:spcBef>
              <a:spcAft>
                <a:spcPts val="0"/>
              </a:spcAft>
              <a:buClr>
                <a:srgbClr val="93EB20"/>
              </a:buClr>
              <a:buSzTx/>
              <a:buFont typeface="Wingdings" panose="05000000000000000000" pitchFamily="2" charset="2"/>
              <a:buChar char="ü"/>
              <a:tabLst/>
              <a:defRPr/>
            </a:pPr>
            <a:r>
              <a:rPr lang="ko-KR" altLang="en-US" sz="1200" dirty="0">
                <a:solidFill>
                  <a:srgbClr val="9D9D9C"/>
                </a:solidFill>
                <a:latin typeface="Tahoma"/>
              </a:rPr>
              <a:t>백그라운드 </a:t>
            </a:r>
            <a:r>
              <a:rPr lang="en-US" altLang="ko-KR" sz="1200" dirty="0">
                <a:solidFill>
                  <a:srgbClr val="9D9D9C"/>
                </a:solidFill>
                <a:latin typeface="Tahoma"/>
              </a:rPr>
              <a:t>VM </a:t>
            </a:r>
            <a:r>
              <a:rPr lang="ko-KR" altLang="en-US" sz="1200" dirty="0">
                <a:solidFill>
                  <a:srgbClr val="9D9D9C"/>
                </a:solidFill>
                <a:latin typeface="Tahoma"/>
              </a:rPr>
              <a:t>스토리지로 영구 복구 수행</a:t>
            </a:r>
            <a:endParaRPr lang="en-US" altLang="ko-KR" sz="1200" dirty="0">
              <a:solidFill>
                <a:srgbClr val="9D9D9C"/>
              </a:solidFill>
              <a:latin typeface="Tahoma"/>
            </a:endParaRPr>
          </a:p>
          <a:p>
            <a:pPr marL="171450" marR="0" lvl="0" indent="-171450" algn="l" defTabSz="685800" rtl="0" eaLnBrk="1" fontAlgn="auto" latinLnBrk="0" hangingPunct="1">
              <a:lnSpc>
                <a:spcPct val="100000"/>
              </a:lnSpc>
              <a:spcBef>
                <a:spcPts val="0"/>
              </a:spcBef>
              <a:spcAft>
                <a:spcPts val="0"/>
              </a:spcAft>
              <a:buClr>
                <a:srgbClr val="93EB20"/>
              </a:buClr>
              <a:buSzTx/>
              <a:buFont typeface="Wingdings" panose="05000000000000000000" pitchFamily="2" charset="2"/>
              <a:buChar char="ü"/>
              <a:tabLst/>
              <a:defRPr/>
            </a:pPr>
            <a:r>
              <a:rPr kumimoji="0" lang="ko-KR" altLang="en-US" sz="1200" b="0" i="0" u="none" strike="noStrike" kern="1200" cap="none" spc="0" normalizeH="0" baseline="0" noProof="0" dirty="0">
                <a:ln>
                  <a:noFill/>
                </a:ln>
                <a:solidFill>
                  <a:srgbClr val="9D9D9C"/>
                </a:solidFill>
                <a:effectLst/>
                <a:uLnTx/>
                <a:uFillTx/>
                <a:latin typeface="Tahoma"/>
                <a:ea typeface="+mn-ea"/>
                <a:cs typeface="+mn-cs"/>
              </a:rPr>
              <a:t>백업 데이터 자동 검증</a:t>
            </a:r>
            <a:endParaRPr kumimoji="0" lang="en-US" altLang="ko-KR" sz="1200" b="0" i="0" u="none" strike="noStrike" kern="1200" cap="none" spc="0" normalizeH="0" baseline="0" noProof="0" dirty="0">
              <a:ln>
                <a:noFill/>
              </a:ln>
              <a:solidFill>
                <a:srgbClr val="9D9D9C"/>
              </a:solidFill>
              <a:effectLst/>
              <a:uLnTx/>
              <a:uFillTx/>
              <a:latin typeface="Tahoma"/>
              <a:ea typeface="+mn-ea"/>
              <a:cs typeface="+mn-cs"/>
            </a:endParaRPr>
          </a:p>
          <a:p>
            <a:pPr marL="171450" marR="0" lvl="0" indent="-171450" algn="l" defTabSz="685800" rtl="0" eaLnBrk="1" fontAlgn="auto" latinLnBrk="0" hangingPunct="1">
              <a:lnSpc>
                <a:spcPct val="100000"/>
              </a:lnSpc>
              <a:spcBef>
                <a:spcPts val="0"/>
              </a:spcBef>
              <a:spcAft>
                <a:spcPts val="0"/>
              </a:spcAft>
              <a:buClr>
                <a:srgbClr val="93EB20"/>
              </a:buClr>
              <a:buSzTx/>
              <a:buFont typeface="Wingdings" panose="05000000000000000000" pitchFamily="2" charset="2"/>
              <a:buChar char="ü"/>
              <a:tabLst/>
              <a:defRPr/>
            </a:pPr>
            <a:r>
              <a:rPr lang="ko-KR" altLang="en-US" sz="1200" dirty="0">
                <a:solidFill>
                  <a:srgbClr val="9D9D9C"/>
                </a:solidFill>
                <a:latin typeface="Tahoma"/>
              </a:rPr>
              <a:t>다양한 용도 활용</a:t>
            </a:r>
            <a:r>
              <a:rPr lang="en-US" altLang="ko-KR" sz="1100" dirty="0">
                <a:solidFill>
                  <a:srgbClr val="9D9D9C"/>
                </a:solidFill>
                <a:latin typeface="Tahoma"/>
              </a:rPr>
              <a:t>(</a:t>
            </a:r>
            <a:r>
              <a:rPr lang="ko-KR" altLang="en-US" sz="1100" dirty="0">
                <a:solidFill>
                  <a:srgbClr val="9D9D9C"/>
                </a:solidFill>
                <a:latin typeface="Tahoma"/>
              </a:rPr>
              <a:t>패치</a:t>
            </a:r>
            <a:r>
              <a:rPr lang="en-US" altLang="ko-KR" sz="1100" dirty="0">
                <a:solidFill>
                  <a:srgbClr val="9D9D9C"/>
                </a:solidFill>
                <a:latin typeface="Tahoma"/>
              </a:rPr>
              <a:t>, </a:t>
            </a:r>
            <a:r>
              <a:rPr lang="en-US" altLang="ko-KR" sz="1100" dirty="0" err="1">
                <a:solidFill>
                  <a:srgbClr val="9D9D9C"/>
                </a:solidFill>
                <a:latin typeface="Tahoma"/>
              </a:rPr>
              <a:t>Devops</a:t>
            </a:r>
            <a:r>
              <a:rPr lang="en-US" altLang="ko-KR" sz="1100" dirty="0">
                <a:solidFill>
                  <a:srgbClr val="9D9D9C"/>
                </a:solidFill>
                <a:latin typeface="Tahoma"/>
              </a:rPr>
              <a:t> </a:t>
            </a:r>
            <a:r>
              <a:rPr lang="ko-KR" altLang="en-US" sz="1100" dirty="0">
                <a:solidFill>
                  <a:srgbClr val="9D9D9C"/>
                </a:solidFill>
                <a:latin typeface="Tahoma"/>
              </a:rPr>
              <a:t>등</a:t>
            </a:r>
            <a:r>
              <a:rPr lang="en-US" altLang="ko-KR" sz="1100" dirty="0">
                <a:solidFill>
                  <a:srgbClr val="9D9D9C"/>
                </a:solidFill>
                <a:latin typeface="Tahoma"/>
              </a:rPr>
              <a:t>)</a:t>
            </a:r>
            <a:endParaRPr kumimoji="0" lang="en-US" altLang="ko-KR" sz="1200" b="0" i="0" u="none" strike="noStrike" kern="1200" cap="none" spc="0" normalizeH="0" baseline="0" noProof="0" dirty="0">
              <a:ln>
                <a:noFill/>
              </a:ln>
              <a:solidFill>
                <a:srgbClr val="9D9D9C"/>
              </a:solidFill>
              <a:effectLst/>
              <a:uLnTx/>
              <a:uFillTx/>
              <a:latin typeface="Tahoma"/>
            </a:endParaRPr>
          </a:p>
        </p:txBody>
      </p:sp>
      <p:pic>
        <p:nvPicPr>
          <p:cNvPr id="31" name="Picture 20">
            <a:extLst>
              <a:ext uri="{FF2B5EF4-FFF2-40B4-BE49-F238E27FC236}">
                <a16:creationId xmlns:a16="http://schemas.microsoft.com/office/drawing/2014/main" id="{82584E18-F185-43AD-8D3D-8C968B29E2B1}"/>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4128868" y="1454206"/>
            <a:ext cx="1245040" cy="1720889"/>
          </a:xfrm>
          <a:prstGeom prst="rect">
            <a:avLst/>
          </a:prstGeom>
        </p:spPr>
      </p:pic>
      <p:pic>
        <p:nvPicPr>
          <p:cNvPr id="32" name="Picture 3">
            <a:extLst>
              <a:ext uri="{FF2B5EF4-FFF2-40B4-BE49-F238E27FC236}">
                <a16:creationId xmlns:a16="http://schemas.microsoft.com/office/drawing/2014/main" id="{D58D974A-FF6F-4D46-9CF7-309DA29314C1}"/>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4128868" y="3040192"/>
            <a:ext cx="1245041" cy="1720891"/>
          </a:xfrm>
          <a:prstGeom prst="rect">
            <a:avLst/>
          </a:prstGeom>
        </p:spPr>
      </p:pic>
      <p:sp>
        <p:nvSpPr>
          <p:cNvPr id="33" name="TextBox 32">
            <a:extLst>
              <a:ext uri="{FF2B5EF4-FFF2-40B4-BE49-F238E27FC236}">
                <a16:creationId xmlns:a16="http://schemas.microsoft.com/office/drawing/2014/main" id="{A7FDE465-C083-427E-A5D9-EBD4C6D1BBC8}"/>
              </a:ext>
            </a:extLst>
          </p:cNvPr>
          <p:cNvSpPr txBox="1"/>
          <p:nvPr/>
        </p:nvSpPr>
        <p:spPr>
          <a:xfrm>
            <a:off x="6192838" y="3392805"/>
            <a:ext cx="2702587" cy="1015663"/>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ko-KR" altLang="en-US" sz="1200" b="1" i="0" u="none" strike="noStrike" kern="1200" cap="none" spc="0" normalizeH="0" baseline="0" noProof="0" dirty="0">
                <a:ln>
                  <a:noFill/>
                </a:ln>
                <a:solidFill>
                  <a:srgbClr val="00B336"/>
                </a:solidFill>
                <a:effectLst/>
                <a:uLnTx/>
                <a:uFillTx/>
                <a:latin typeface="Tahoma"/>
                <a:ea typeface="+mn-ea"/>
                <a:cs typeface="+mn-cs"/>
              </a:rPr>
              <a:t>모니터링 및 다양한 보고서</a:t>
            </a:r>
            <a:endParaRPr kumimoji="0" lang="en-US" altLang="ko-KR" sz="1200" b="1" i="0" u="none" strike="noStrike" kern="1200" cap="none" spc="0" normalizeH="0" baseline="0" noProof="0" dirty="0">
              <a:ln>
                <a:noFill/>
              </a:ln>
              <a:solidFill>
                <a:srgbClr val="00B336"/>
              </a:solidFill>
              <a:effectLst/>
              <a:uLnTx/>
              <a:uFillTx/>
              <a:latin typeface="Tahoma"/>
              <a:ea typeface="+mn-ea"/>
              <a:cs typeface="+mn-cs"/>
            </a:endParaRPr>
          </a:p>
          <a:p>
            <a:pPr marL="171450" indent="-171450">
              <a:buClr>
                <a:srgbClr val="93EB20"/>
              </a:buClr>
              <a:buFont typeface="Wingdings" panose="05000000000000000000" pitchFamily="2" charset="2"/>
              <a:buChar char="ü"/>
            </a:pPr>
            <a:r>
              <a:rPr lang="ko-KR" altLang="en-US" sz="1200" dirty="0">
                <a:solidFill>
                  <a:srgbClr val="9D9D9C"/>
                </a:solidFill>
                <a:latin typeface="Tahoma"/>
              </a:rPr>
              <a:t>가상화 환경 모니터링</a:t>
            </a:r>
            <a:endParaRPr lang="en-US" altLang="ko-KR" sz="1200" dirty="0">
              <a:solidFill>
                <a:srgbClr val="9D9D9C"/>
              </a:solidFill>
              <a:latin typeface="Tahoma"/>
            </a:endParaRPr>
          </a:p>
          <a:p>
            <a:pPr marL="171450" marR="0" lvl="0" indent="-171450" algn="l" defTabSz="685800" rtl="0" eaLnBrk="1" fontAlgn="auto" latinLnBrk="0" hangingPunct="1">
              <a:lnSpc>
                <a:spcPct val="100000"/>
              </a:lnSpc>
              <a:spcBef>
                <a:spcPts val="0"/>
              </a:spcBef>
              <a:spcAft>
                <a:spcPts val="0"/>
              </a:spcAft>
              <a:buClr>
                <a:srgbClr val="93EB20"/>
              </a:buClr>
              <a:buSzTx/>
              <a:buFont typeface="Wingdings" panose="05000000000000000000" pitchFamily="2" charset="2"/>
              <a:buChar char="ü"/>
              <a:tabLst/>
              <a:defRPr/>
            </a:pPr>
            <a:r>
              <a:rPr lang="ko-KR" altLang="en-US" sz="1200" dirty="0">
                <a:solidFill>
                  <a:srgbClr val="9D9D9C"/>
                </a:solidFill>
                <a:latin typeface="Tahoma"/>
              </a:rPr>
              <a:t>호스트 및 개별 </a:t>
            </a:r>
            <a:r>
              <a:rPr lang="en-US" altLang="ko-KR" sz="1200" dirty="0">
                <a:solidFill>
                  <a:srgbClr val="9D9D9C"/>
                </a:solidFill>
                <a:latin typeface="Tahoma"/>
              </a:rPr>
              <a:t>VM </a:t>
            </a:r>
            <a:r>
              <a:rPr lang="ko-KR" altLang="en-US" sz="1200" dirty="0">
                <a:solidFill>
                  <a:srgbClr val="9D9D9C"/>
                </a:solidFill>
                <a:latin typeface="Tahoma"/>
              </a:rPr>
              <a:t>사용현황 보고서</a:t>
            </a:r>
            <a:endParaRPr kumimoji="0" lang="en-US" altLang="ko-KR" sz="1200" b="0" i="0" u="none" strike="noStrike" kern="1200" cap="none" spc="0" normalizeH="0" baseline="0" noProof="0" dirty="0">
              <a:ln>
                <a:noFill/>
              </a:ln>
              <a:solidFill>
                <a:srgbClr val="9D9D9C"/>
              </a:solidFill>
              <a:effectLst/>
              <a:uLnTx/>
              <a:uFillTx/>
              <a:latin typeface="Tahoma"/>
              <a:ea typeface="+mn-ea"/>
              <a:cs typeface="+mn-cs"/>
            </a:endParaRPr>
          </a:p>
          <a:p>
            <a:pPr marL="171450" marR="0" lvl="0" indent="-171450" algn="l" defTabSz="685800" rtl="0" eaLnBrk="1" fontAlgn="auto" latinLnBrk="0" hangingPunct="1">
              <a:lnSpc>
                <a:spcPct val="100000"/>
              </a:lnSpc>
              <a:spcBef>
                <a:spcPts val="0"/>
              </a:spcBef>
              <a:spcAft>
                <a:spcPts val="0"/>
              </a:spcAft>
              <a:buClr>
                <a:srgbClr val="93EB20"/>
              </a:buClr>
              <a:buSzTx/>
              <a:buFont typeface="Wingdings" panose="05000000000000000000" pitchFamily="2" charset="2"/>
              <a:buChar char="ü"/>
              <a:tabLst/>
              <a:defRPr/>
            </a:pPr>
            <a:r>
              <a:rPr lang="ko-KR" altLang="en-US" sz="1200" dirty="0">
                <a:solidFill>
                  <a:srgbClr val="9D9D9C"/>
                </a:solidFill>
                <a:latin typeface="Tahoma"/>
              </a:rPr>
              <a:t>가상화 백업 환경 진보된 보고서</a:t>
            </a:r>
            <a:endParaRPr kumimoji="0" lang="en-US" altLang="ko-KR" sz="1200" b="0" i="0" u="none" strike="noStrike" kern="1200" cap="none" spc="0" normalizeH="0" baseline="0" noProof="0" dirty="0">
              <a:ln>
                <a:noFill/>
              </a:ln>
              <a:solidFill>
                <a:srgbClr val="9D9D9C"/>
              </a:solidFill>
              <a:effectLst/>
              <a:uLnTx/>
              <a:uFillTx/>
              <a:latin typeface="Tahoma"/>
            </a:endParaRPr>
          </a:p>
        </p:txBody>
      </p:sp>
    </p:spTree>
    <p:extLst>
      <p:ext uri="{BB962C8B-B14F-4D97-AF65-F5344CB8AC3E}">
        <p14:creationId xmlns:p14="http://schemas.microsoft.com/office/powerpoint/2010/main" val="17939834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animEffect transition="in" filter="fade">
                                      <p:cBhvr>
                                        <p:cTn id="11" dur="500"/>
                                        <p:tgtEl>
                                          <p:spTgt spid="2">
                                            <p:txEl>
                                              <p:pRg st="2" end="2"/>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animEffect transition="in" filter="fade">
                                      <p:cBhvr>
                                        <p:cTn id="15" dur="500"/>
                                        <p:tgtEl>
                                          <p:spTgt spid="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 name="Picture 2">
            <a:extLst>
              <a:ext uri="{FF2B5EF4-FFF2-40B4-BE49-F238E27FC236}">
                <a16:creationId xmlns:a16="http://schemas.microsoft.com/office/drawing/2014/main" id="{B3A33593-0FB4-4F81-B104-CF62D9F7EB5C}"/>
              </a:ext>
            </a:extLst>
          </p:cNvPr>
          <p:cNvPicPr>
            <a:picLocks noChangeAspect="1"/>
          </p:cNvPicPr>
          <p:nvPr/>
        </p:nvPicPr>
        <p:blipFill>
          <a:blip r:embed="rId3" cstate="screen">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314400" y="1466855"/>
            <a:ext cx="366372" cy="369332"/>
          </a:xfrm>
          <a:prstGeom prst="rect">
            <a:avLst/>
          </a:prstGeom>
          <a:ln>
            <a:noFill/>
          </a:ln>
        </p:spPr>
      </p:pic>
      <p:pic>
        <p:nvPicPr>
          <p:cNvPr id="81" name="Picture 2">
            <a:extLst>
              <a:ext uri="{FF2B5EF4-FFF2-40B4-BE49-F238E27FC236}">
                <a16:creationId xmlns:a16="http://schemas.microsoft.com/office/drawing/2014/main" id="{F0D5B507-72AA-412D-BA37-53BE773C2E90}"/>
              </a:ext>
            </a:extLst>
          </p:cNvPr>
          <p:cNvPicPr>
            <a:picLocks noChangeAspect="1"/>
          </p:cNvPicPr>
          <p:nvPr/>
        </p:nvPicPr>
        <p:blipFill>
          <a:blip r:embed="rId3" cstate="screen">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388194" y="1549477"/>
            <a:ext cx="366372" cy="369332"/>
          </a:xfrm>
          <a:prstGeom prst="rect">
            <a:avLst/>
          </a:prstGeom>
          <a:ln>
            <a:noFill/>
          </a:ln>
        </p:spPr>
      </p:pic>
      <p:pic>
        <p:nvPicPr>
          <p:cNvPr id="83" name="Picture 2">
            <a:extLst>
              <a:ext uri="{FF2B5EF4-FFF2-40B4-BE49-F238E27FC236}">
                <a16:creationId xmlns:a16="http://schemas.microsoft.com/office/drawing/2014/main" id="{DB559B6D-5A60-4AD0-AAFA-6080C4DB26CC}"/>
              </a:ext>
            </a:extLst>
          </p:cNvPr>
          <p:cNvPicPr>
            <a:picLocks noChangeAspect="1"/>
          </p:cNvPicPr>
          <p:nvPr/>
        </p:nvPicPr>
        <p:blipFill>
          <a:blip r:embed="rId3" cstate="screen">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777542" y="1472997"/>
            <a:ext cx="366372" cy="369332"/>
          </a:xfrm>
          <a:prstGeom prst="rect">
            <a:avLst/>
          </a:prstGeom>
          <a:ln>
            <a:noFill/>
          </a:ln>
        </p:spPr>
      </p:pic>
      <p:pic>
        <p:nvPicPr>
          <p:cNvPr id="84" name="Picture 2">
            <a:extLst>
              <a:ext uri="{FF2B5EF4-FFF2-40B4-BE49-F238E27FC236}">
                <a16:creationId xmlns:a16="http://schemas.microsoft.com/office/drawing/2014/main" id="{00FFC31C-02CE-483B-810E-E74582FEAADC}"/>
              </a:ext>
            </a:extLst>
          </p:cNvPr>
          <p:cNvPicPr>
            <a:picLocks noChangeAspect="1"/>
          </p:cNvPicPr>
          <p:nvPr/>
        </p:nvPicPr>
        <p:blipFill>
          <a:blip r:embed="rId3" cstate="screen">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851336" y="1555619"/>
            <a:ext cx="366372" cy="369332"/>
          </a:xfrm>
          <a:prstGeom prst="rect">
            <a:avLst/>
          </a:prstGeom>
          <a:ln>
            <a:noFill/>
          </a:ln>
        </p:spPr>
      </p:pic>
      <p:pic>
        <p:nvPicPr>
          <p:cNvPr id="77" name="Picture 2">
            <a:extLst>
              <a:ext uri="{FF2B5EF4-FFF2-40B4-BE49-F238E27FC236}">
                <a16:creationId xmlns:a16="http://schemas.microsoft.com/office/drawing/2014/main" id="{25ECC9EF-708A-4577-997A-1C1FA9CFDA9E}"/>
              </a:ext>
            </a:extLst>
          </p:cNvPr>
          <p:cNvPicPr>
            <a:picLocks noChangeAspect="1"/>
          </p:cNvPicPr>
          <p:nvPr/>
        </p:nvPicPr>
        <p:blipFill>
          <a:blip r:embed="rId3" cstate="screen">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863211" y="1466856"/>
            <a:ext cx="366372" cy="369332"/>
          </a:xfrm>
          <a:prstGeom prst="rect">
            <a:avLst/>
          </a:prstGeom>
          <a:ln>
            <a:noFill/>
          </a:ln>
        </p:spPr>
      </p:pic>
      <p:pic>
        <p:nvPicPr>
          <p:cNvPr id="78" name="Picture 2">
            <a:extLst>
              <a:ext uri="{FF2B5EF4-FFF2-40B4-BE49-F238E27FC236}">
                <a16:creationId xmlns:a16="http://schemas.microsoft.com/office/drawing/2014/main" id="{24A951AF-2734-4CC5-B758-3D381C528F3F}"/>
              </a:ext>
            </a:extLst>
          </p:cNvPr>
          <p:cNvPicPr>
            <a:picLocks noChangeAspect="1"/>
          </p:cNvPicPr>
          <p:nvPr/>
        </p:nvPicPr>
        <p:blipFill>
          <a:blip r:embed="rId3" cstate="screen">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937005" y="1549478"/>
            <a:ext cx="366372" cy="369332"/>
          </a:xfrm>
          <a:prstGeom prst="rect">
            <a:avLst/>
          </a:prstGeom>
          <a:ln>
            <a:noFill/>
          </a:ln>
        </p:spPr>
      </p:pic>
      <p:pic>
        <p:nvPicPr>
          <p:cNvPr id="74" name="Picture 2">
            <a:extLst>
              <a:ext uri="{FF2B5EF4-FFF2-40B4-BE49-F238E27FC236}">
                <a16:creationId xmlns:a16="http://schemas.microsoft.com/office/drawing/2014/main" id="{B2C8AC1C-3080-4D89-A0B9-BA50975C0B32}"/>
              </a:ext>
            </a:extLst>
          </p:cNvPr>
          <p:cNvPicPr>
            <a:picLocks noChangeAspect="1"/>
          </p:cNvPicPr>
          <p:nvPr/>
        </p:nvPicPr>
        <p:blipFill>
          <a:blip r:embed="rId3" cstate="screen">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87544" y="1466856"/>
            <a:ext cx="366372" cy="369332"/>
          </a:xfrm>
          <a:prstGeom prst="rect">
            <a:avLst/>
          </a:prstGeom>
          <a:ln>
            <a:noFill/>
          </a:ln>
        </p:spPr>
      </p:pic>
      <p:pic>
        <p:nvPicPr>
          <p:cNvPr id="73" name="Picture 2">
            <a:extLst>
              <a:ext uri="{FF2B5EF4-FFF2-40B4-BE49-F238E27FC236}">
                <a16:creationId xmlns:a16="http://schemas.microsoft.com/office/drawing/2014/main" id="{3AD671F1-17D6-4F85-9C67-8372784EF36C}"/>
              </a:ext>
            </a:extLst>
          </p:cNvPr>
          <p:cNvPicPr>
            <a:picLocks noChangeAspect="1"/>
          </p:cNvPicPr>
          <p:nvPr/>
        </p:nvPicPr>
        <p:blipFill>
          <a:blip r:embed="rId3" cstate="screen">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461338" y="1549478"/>
            <a:ext cx="366372" cy="369332"/>
          </a:xfrm>
          <a:prstGeom prst="rect">
            <a:avLst/>
          </a:prstGeom>
          <a:ln>
            <a:noFill/>
          </a:ln>
        </p:spPr>
      </p:pic>
      <p:sp>
        <p:nvSpPr>
          <p:cNvPr id="23" name="Isosceles Triangle 22">
            <a:extLst>
              <a:ext uri="{FF2B5EF4-FFF2-40B4-BE49-F238E27FC236}">
                <a16:creationId xmlns:a16="http://schemas.microsoft.com/office/drawing/2014/main" id="{FB4E0119-F155-4272-9BD0-5F02147F10F0}"/>
              </a:ext>
            </a:extLst>
          </p:cNvPr>
          <p:cNvSpPr/>
          <p:nvPr/>
        </p:nvSpPr>
        <p:spPr bwMode="auto">
          <a:xfrm rot="10800000">
            <a:off x="1852146" y="2437707"/>
            <a:ext cx="1743010" cy="231510"/>
          </a:xfrm>
          <a:prstGeom prst="triangle">
            <a:avLst/>
          </a:prstGeom>
          <a:gradFill>
            <a:gsLst>
              <a:gs pos="0">
                <a:schemeClr val="accent2">
                  <a:lumMod val="45000"/>
                  <a:lumOff val="55000"/>
                </a:schemeClr>
              </a:gs>
              <a:gs pos="100000">
                <a:schemeClr val="bg1">
                  <a:lumMod val="50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GB" spc="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3" name="Title 2">
            <a:extLst>
              <a:ext uri="{FF2B5EF4-FFF2-40B4-BE49-F238E27FC236}">
                <a16:creationId xmlns:a16="http://schemas.microsoft.com/office/drawing/2014/main" id="{DCFFA352-930C-4C80-8C4D-D17ED0FC44EE}"/>
              </a:ext>
            </a:extLst>
          </p:cNvPr>
          <p:cNvSpPr>
            <a:spLocks noGrp="1"/>
          </p:cNvSpPr>
          <p:nvPr>
            <p:ph type="title"/>
          </p:nvPr>
        </p:nvSpPr>
        <p:spPr>
          <a:xfrm>
            <a:off x="365760" y="171451"/>
            <a:ext cx="8363938" cy="553998"/>
          </a:xfrm>
        </p:spPr>
        <p:txBody>
          <a:bodyPr/>
          <a:lstStyle/>
          <a:p>
            <a:r>
              <a:rPr lang="en-GB" dirty="0"/>
              <a:t>VM </a:t>
            </a:r>
            <a:r>
              <a:rPr lang="ko-KR" altLang="en-US" dirty="0"/>
              <a:t>복제</a:t>
            </a:r>
            <a:endParaRPr lang="en-GB" dirty="0"/>
          </a:p>
        </p:txBody>
      </p:sp>
      <p:cxnSp>
        <p:nvCxnSpPr>
          <p:cNvPr id="13" name="Straight Connector 12">
            <a:extLst>
              <a:ext uri="{FF2B5EF4-FFF2-40B4-BE49-F238E27FC236}">
                <a16:creationId xmlns:a16="http://schemas.microsoft.com/office/drawing/2014/main" id="{17DA4FD8-86BD-4773-98F4-ED32EEEA8E00}"/>
              </a:ext>
            </a:extLst>
          </p:cNvPr>
          <p:cNvCxnSpPr>
            <a:cxnSpLocks/>
          </p:cNvCxnSpPr>
          <p:nvPr/>
        </p:nvCxnSpPr>
        <p:spPr>
          <a:xfrm flipH="1">
            <a:off x="2722049" y="2872743"/>
            <a:ext cx="1" cy="326760"/>
          </a:xfrm>
          <a:prstGeom prst="line">
            <a:avLst/>
          </a:prstGeom>
          <a:ln w="19050">
            <a:solidFill>
              <a:schemeClr val="bg1"/>
            </a:solidFill>
            <a:tailEnd type="none" w="med" len="sm"/>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822EA7D2-BA11-4F5F-8AC5-7ED7F84DBB2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151572" y="3042622"/>
            <a:ext cx="1140954" cy="313762"/>
          </a:xfrm>
          <a:prstGeom prst="rect">
            <a:avLst/>
          </a:prstGeom>
        </p:spPr>
      </p:pic>
      <p:sp>
        <p:nvSpPr>
          <p:cNvPr id="20" name="Rectangle 19">
            <a:extLst>
              <a:ext uri="{FF2B5EF4-FFF2-40B4-BE49-F238E27FC236}">
                <a16:creationId xmlns:a16="http://schemas.microsoft.com/office/drawing/2014/main" id="{28468AF2-C55D-41A8-BB6A-F1B8DE445D72}"/>
              </a:ext>
            </a:extLst>
          </p:cNvPr>
          <p:cNvSpPr/>
          <p:nvPr/>
        </p:nvSpPr>
        <p:spPr bwMode="auto">
          <a:xfrm>
            <a:off x="5598796" y="1894951"/>
            <a:ext cx="1320632" cy="341204"/>
          </a:xfrm>
          <a:prstGeom prst="rect">
            <a:avLst/>
          </a:prstGeom>
          <a:solidFill>
            <a:srgbClr val="00373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GB" spc="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22" name="Rectangle 21">
            <a:extLst>
              <a:ext uri="{FF2B5EF4-FFF2-40B4-BE49-F238E27FC236}">
                <a16:creationId xmlns:a16="http://schemas.microsoft.com/office/drawing/2014/main" id="{EA791C24-5F6C-4457-B0A7-259B0FA7982F}"/>
              </a:ext>
            </a:extLst>
          </p:cNvPr>
          <p:cNvSpPr/>
          <p:nvPr/>
        </p:nvSpPr>
        <p:spPr bwMode="auto">
          <a:xfrm>
            <a:off x="1853462" y="2024423"/>
            <a:ext cx="1743009" cy="413284"/>
          </a:xfrm>
          <a:prstGeom prst="rect">
            <a:avLst/>
          </a:prstGeom>
          <a:solidFill>
            <a:srgbClr val="FF9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r>
              <a:rPr lang="en-GB" b="1" spc="0" err="1">
                <a:gradFill>
                  <a:gsLst>
                    <a:gs pos="0">
                      <a:srgbClr val="FFFFFF"/>
                    </a:gs>
                    <a:gs pos="100000">
                      <a:srgbClr val="FFFFFF"/>
                    </a:gs>
                  </a:gsLst>
                  <a:lin ang="5400000" scaled="0"/>
                </a:gradFill>
                <a:latin typeface="+mj-lt"/>
                <a:ea typeface="Segoe UI" pitchFamily="34" charset="0"/>
                <a:cs typeface="Segoe UI" pitchFamily="34" charset="0"/>
              </a:rPr>
              <a:t>ESXi</a:t>
            </a:r>
            <a:r>
              <a:rPr lang="en-GB" b="1" spc="0">
                <a:gradFill>
                  <a:gsLst>
                    <a:gs pos="0">
                      <a:srgbClr val="FFFFFF"/>
                    </a:gs>
                    <a:gs pos="100000">
                      <a:srgbClr val="FFFFFF"/>
                    </a:gs>
                  </a:gsLst>
                  <a:lin ang="5400000" scaled="0"/>
                </a:gradFill>
                <a:latin typeface="+mj-lt"/>
                <a:ea typeface="Segoe UI" pitchFamily="34" charset="0"/>
                <a:cs typeface="Segoe UI" pitchFamily="34" charset="0"/>
              </a:rPr>
              <a:t> | Hyper-V</a:t>
            </a:r>
          </a:p>
        </p:txBody>
      </p:sp>
      <p:pic>
        <p:nvPicPr>
          <p:cNvPr id="25" name="Picture 5">
            <a:extLst>
              <a:ext uri="{FF2B5EF4-FFF2-40B4-BE49-F238E27FC236}">
                <a16:creationId xmlns:a16="http://schemas.microsoft.com/office/drawing/2014/main" id="{C2DAD5F2-046C-433E-8CF5-1A4193AF0D8A}"/>
              </a:ext>
            </a:extLst>
          </p:cNvPr>
          <p:cNvPicPr>
            <a:picLocks noChangeAspect="1" noChangeArrowheads="1"/>
          </p:cNvPicPr>
          <p:nvPr/>
        </p:nvPicPr>
        <p:blipFill>
          <a:blip r:embed="rId6">
            <a:extLst>
              <a:ext uri="{96DAC541-7B7A-43D3-8B79-37D633B846F1}">
                <asvg:svgBlip xmlns:asvg="http://schemas.microsoft.com/office/drawing/2016/SVG/main" r:embed="rId7"/>
              </a:ext>
            </a:extLst>
          </a:blip>
          <a:stretch>
            <a:fillRect/>
          </a:stretch>
        </p:blipFill>
        <p:spPr bwMode="auto">
          <a:xfrm>
            <a:off x="2323612" y="2663919"/>
            <a:ext cx="796873" cy="230674"/>
          </a:xfrm>
          <a:prstGeom prst="rect">
            <a:avLst/>
          </a:prstGeom>
          <a:noFill/>
          <a:extLst>
            <a:ext uri="{909E8E84-426E-40DD-AFC4-6F175D3DCCD1}">
              <a14:hiddenFill xmlns:a14="http://schemas.microsoft.com/office/drawing/2010/main">
                <a:solidFill>
                  <a:srgbClr val="FFFFFF"/>
                </a:solidFill>
              </a14:hiddenFill>
            </a:ext>
          </a:extLst>
        </p:spPr>
      </p:pic>
      <p:sp>
        <p:nvSpPr>
          <p:cNvPr id="26" name="Rectangle 25">
            <a:extLst>
              <a:ext uri="{FF2B5EF4-FFF2-40B4-BE49-F238E27FC236}">
                <a16:creationId xmlns:a16="http://schemas.microsoft.com/office/drawing/2014/main" id="{DFDD61B5-DB66-422D-9DA0-4B3345AE7F8C}"/>
              </a:ext>
            </a:extLst>
          </p:cNvPr>
          <p:cNvSpPr/>
          <p:nvPr/>
        </p:nvSpPr>
        <p:spPr bwMode="auto">
          <a:xfrm>
            <a:off x="1853462" y="1633753"/>
            <a:ext cx="371110" cy="34120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2000" tIns="72000" rIns="72000" bIns="72000" numCol="1" spcCol="0" rtlCol="0" fromWordArt="0" anchor="b" anchorCtr="0" forceAA="0" compatLnSpc="1">
            <a:prstTxWarp prst="textNoShape">
              <a:avLst/>
            </a:prstTxWarp>
            <a:noAutofit/>
          </a:bodyPr>
          <a:lstStyle/>
          <a:p>
            <a:pPr algn="ctr" defTabSz="914099" fontAlgn="base">
              <a:spcBef>
                <a:spcPct val="0"/>
              </a:spcBef>
              <a:spcAft>
                <a:spcPct val="0"/>
              </a:spcAft>
            </a:pPr>
            <a:r>
              <a:rPr lang="en-GB" sz="1200" spc="0">
                <a:solidFill>
                  <a:srgbClr val="003738"/>
                </a:solidFill>
                <a:latin typeface="+mj-lt"/>
                <a:ea typeface="Segoe UI" pitchFamily="34" charset="0"/>
                <a:cs typeface="Segoe UI" pitchFamily="34" charset="0"/>
              </a:rPr>
              <a:t>VM</a:t>
            </a:r>
          </a:p>
        </p:txBody>
      </p:sp>
      <p:sp>
        <p:nvSpPr>
          <p:cNvPr id="34" name="Rectangle 33">
            <a:extLst>
              <a:ext uri="{FF2B5EF4-FFF2-40B4-BE49-F238E27FC236}">
                <a16:creationId xmlns:a16="http://schemas.microsoft.com/office/drawing/2014/main" id="{9B8DE7CA-5073-41D2-8AEA-108D45B7B053}"/>
              </a:ext>
            </a:extLst>
          </p:cNvPr>
          <p:cNvSpPr/>
          <p:nvPr/>
        </p:nvSpPr>
        <p:spPr bwMode="auto">
          <a:xfrm>
            <a:off x="2310762" y="1633753"/>
            <a:ext cx="371110" cy="34120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2000" tIns="72000" rIns="72000" bIns="72000" numCol="1" spcCol="0" rtlCol="0" fromWordArt="0" anchor="b" anchorCtr="0" forceAA="0" compatLnSpc="1">
            <a:prstTxWarp prst="textNoShape">
              <a:avLst/>
            </a:prstTxWarp>
            <a:noAutofit/>
          </a:bodyPr>
          <a:lstStyle/>
          <a:p>
            <a:pPr algn="ctr" defTabSz="914099" fontAlgn="base">
              <a:spcBef>
                <a:spcPct val="0"/>
              </a:spcBef>
              <a:spcAft>
                <a:spcPct val="0"/>
              </a:spcAft>
            </a:pPr>
            <a:r>
              <a:rPr lang="en-GB" sz="1200" spc="0">
                <a:solidFill>
                  <a:srgbClr val="003738"/>
                </a:solidFill>
                <a:latin typeface="+mj-lt"/>
                <a:ea typeface="Segoe UI" pitchFamily="34" charset="0"/>
                <a:cs typeface="Segoe UI" pitchFamily="34" charset="0"/>
              </a:rPr>
              <a:t>VM</a:t>
            </a:r>
          </a:p>
        </p:txBody>
      </p:sp>
      <p:sp>
        <p:nvSpPr>
          <p:cNvPr id="35" name="Rectangle 34">
            <a:extLst>
              <a:ext uri="{FF2B5EF4-FFF2-40B4-BE49-F238E27FC236}">
                <a16:creationId xmlns:a16="http://schemas.microsoft.com/office/drawing/2014/main" id="{0E0AE2EA-004A-4FD2-9AB3-DD39A7DEDC09}"/>
              </a:ext>
            </a:extLst>
          </p:cNvPr>
          <p:cNvSpPr/>
          <p:nvPr/>
        </p:nvSpPr>
        <p:spPr bwMode="auto">
          <a:xfrm>
            <a:off x="2768062" y="1633753"/>
            <a:ext cx="371110" cy="34120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2000" tIns="72000" rIns="72000" bIns="72000" numCol="1" spcCol="0" rtlCol="0" fromWordArt="0" anchor="b" anchorCtr="0" forceAA="0" compatLnSpc="1">
            <a:prstTxWarp prst="textNoShape">
              <a:avLst/>
            </a:prstTxWarp>
            <a:noAutofit/>
          </a:bodyPr>
          <a:lstStyle/>
          <a:p>
            <a:pPr algn="ctr" defTabSz="914099" fontAlgn="base">
              <a:spcBef>
                <a:spcPct val="0"/>
              </a:spcBef>
              <a:spcAft>
                <a:spcPct val="0"/>
              </a:spcAft>
            </a:pPr>
            <a:r>
              <a:rPr lang="en-GB" sz="1200" spc="0">
                <a:solidFill>
                  <a:srgbClr val="003738"/>
                </a:solidFill>
                <a:latin typeface="+mj-lt"/>
                <a:ea typeface="Segoe UI" pitchFamily="34" charset="0"/>
                <a:cs typeface="Segoe UI" pitchFamily="34" charset="0"/>
              </a:rPr>
              <a:t>VM</a:t>
            </a:r>
          </a:p>
        </p:txBody>
      </p:sp>
      <p:sp>
        <p:nvSpPr>
          <p:cNvPr id="36" name="Rectangle 35">
            <a:extLst>
              <a:ext uri="{FF2B5EF4-FFF2-40B4-BE49-F238E27FC236}">
                <a16:creationId xmlns:a16="http://schemas.microsoft.com/office/drawing/2014/main" id="{776EB97E-7616-4182-B45B-A2AD12DFB233}"/>
              </a:ext>
            </a:extLst>
          </p:cNvPr>
          <p:cNvSpPr/>
          <p:nvPr/>
        </p:nvSpPr>
        <p:spPr bwMode="auto">
          <a:xfrm>
            <a:off x="3230100" y="1633753"/>
            <a:ext cx="366372" cy="34120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2000" tIns="72000" rIns="72000" bIns="72000" numCol="1" spcCol="0" rtlCol="0" fromWordArt="0" anchor="b" anchorCtr="0" forceAA="0" compatLnSpc="1">
            <a:prstTxWarp prst="textNoShape">
              <a:avLst/>
            </a:prstTxWarp>
            <a:noAutofit/>
          </a:bodyPr>
          <a:lstStyle/>
          <a:p>
            <a:pPr algn="ctr" defTabSz="914099" fontAlgn="base">
              <a:spcBef>
                <a:spcPct val="0"/>
              </a:spcBef>
              <a:spcAft>
                <a:spcPct val="0"/>
              </a:spcAft>
            </a:pPr>
            <a:r>
              <a:rPr lang="en-GB" sz="1200" spc="0">
                <a:solidFill>
                  <a:srgbClr val="003738"/>
                </a:solidFill>
                <a:latin typeface="+mj-lt"/>
                <a:ea typeface="Segoe UI" pitchFamily="34" charset="0"/>
                <a:cs typeface="Segoe UI" pitchFamily="34" charset="0"/>
              </a:rPr>
              <a:t>VM</a:t>
            </a:r>
          </a:p>
        </p:txBody>
      </p:sp>
      <p:sp>
        <p:nvSpPr>
          <p:cNvPr id="46" name="Isosceles Triangle 45">
            <a:extLst>
              <a:ext uri="{FF2B5EF4-FFF2-40B4-BE49-F238E27FC236}">
                <a16:creationId xmlns:a16="http://schemas.microsoft.com/office/drawing/2014/main" id="{FCDC3548-86D2-44DB-90FB-1C0ABD5534BF}"/>
              </a:ext>
            </a:extLst>
          </p:cNvPr>
          <p:cNvSpPr/>
          <p:nvPr/>
        </p:nvSpPr>
        <p:spPr bwMode="auto">
          <a:xfrm rot="10800000">
            <a:off x="5550952" y="2442797"/>
            <a:ext cx="1706456" cy="231510"/>
          </a:xfrm>
          <a:prstGeom prst="triangle">
            <a:avLst/>
          </a:prstGeom>
          <a:gradFill>
            <a:gsLst>
              <a:gs pos="0">
                <a:schemeClr val="accent2">
                  <a:lumMod val="45000"/>
                  <a:lumOff val="55000"/>
                </a:schemeClr>
              </a:gs>
              <a:gs pos="100000">
                <a:schemeClr val="bg1">
                  <a:lumMod val="50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GB" spc="0">
              <a:gradFill>
                <a:gsLst>
                  <a:gs pos="0">
                    <a:srgbClr val="FFFFFF"/>
                  </a:gs>
                  <a:gs pos="100000">
                    <a:srgbClr val="FFFFFF"/>
                  </a:gs>
                </a:gsLst>
                <a:lin ang="5400000" scaled="0"/>
              </a:gradFill>
              <a:latin typeface="+mj-lt"/>
              <a:ea typeface="Segoe UI" pitchFamily="34" charset="0"/>
              <a:cs typeface="Segoe UI" pitchFamily="34" charset="0"/>
            </a:endParaRPr>
          </a:p>
        </p:txBody>
      </p:sp>
      <p:cxnSp>
        <p:nvCxnSpPr>
          <p:cNvPr id="47" name="Straight Connector 46">
            <a:extLst>
              <a:ext uri="{FF2B5EF4-FFF2-40B4-BE49-F238E27FC236}">
                <a16:creationId xmlns:a16="http://schemas.microsoft.com/office/drawing/2014/main" id="{67FC02F8-FB47-4EE8-B9F1-19CC4A78D6EB}"/>
              </a:ext>
            </a:extLst>
          </p:cNvPr>
          <p:cNvCxnSpPr>
            <a:cxnSpLocks/>
          </p:cNvCxnSpPr>
          <p:nvPr/>
        </p:nvCxnSpPr>
        <p:spPr>
          <a:xfrm flipH="1">
            <a:off x="6421951" y="2892325"/>
            <a:ext cx="1" cy="326760"/>
          </a:xfrm>
          <a:prstGeom prst="line">
            <a:avLst/>
          </a:prstGeom>
          <a:ln w="19050">
            <a:solidFill>
              <a:schemeClr val="bg1"/>
            </a:solidFill>
            <a:tailEnd type="none" w="med" len="sm"/>
          </a:ln>
        </p:spPr>
        <p:style>
          <a:lnRef idx="1">
            <a:schemeClr val="accent1"/>
          </a:lnRef>
          <a:fillRef idx="0">
            <a:schemeClr val="accent1"/>
          </a:fillRef>
          <a:effectRef idx="0">
            <a:schemeClr val="accent1"/>
          </a:effectRef>
          <a:fontRef idx="minor">
            <a:schemeClr val="tx1"/>
          </a:fontRef>
        </p:style>
      </p:cxnSp>
      <p:pic>
        <p:nvPicPr>
          <p:cNvPr id="48" name="Picture 47">
            <a:extLst>
              <a:ext uri="{FF2B5EF4-FFF2-40B4-BE49-F238E27FC236}">
                <a16:creationId xmlns:a16="http://schemas.microsoft.com/office/drawing/2014/main" id="{E54F659D-2AC7-40D3-9025-9944478F0DB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851474" y="3062204"/>
            <a:ext cx="1140954" cy="313762"/>
          </a:xfrm>
          <a:prstGeom prst="rect">
            <a:avLst/>
          </a:prstGeom>
        </p:spPr>
      </p:pic>
      <p:sp>
        <p:nvSpPr>
          <p:cNvPr id="49" name="Rectangle 48">
            <a:extLst>
              <a:ext uri="{FF2B5EF4-FFF2-40B4-BE49-F238E27FC236}">
                <a16:creationId xmlns:a16="http://schemas.microsoft.com/office/drawing/2014/main" id="{8D0B62E2-41A9-47EF-84A6-5A56A4CDC4FB}"/>
              </a:ext>
            </a:extLst>
          </p:cNvPr>
          <p:cNvSpPr/>
          <p:nvPr/>
        </p:nvSpPr>
        <p:spPr bwMode="auto">
          <a:xfrm>
            <a:off x="5552265" y="2029513"/>
            <a:ext cx="1738274" cy="413284"/>
          </a:xfrm>
          <a:prstGeom prst="rect">
            <a:avLst/>
          </a:prstGeom>
          <a:solidFill>
            <a:srgbClr val="FF9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r>
              <a:rPr lang="en-GB" b="1" err="1">
                <a:gradFill>
                  <a:gsLst>
                    <a:gs pos="0">
                      <a:srgbClr val="FFFFFF"/>
                    </a:gs>
                    <a:gs pos="100000">
                      <a:srgbClr val="FFFFFF"/>
                    </a:gs>
                  </a:gsLst>
                  <a:lin ang="5400000" scaled="0"/>
                </a:gradFill>
                <a:ea typeface="Segoe UI" pitchFamily="34" charset="0"/>
                <a:cs typeface="Segoe UI" pitchFamily="34" charset="0"/>
              </a:rPr>
              <a:t>ESXi</a:t>
            </a:r>
            <a:r>
              <a:rPr lang="en-GB" b="1">
                <a:gradFill>
                  <a:gsLst>
                    <a:gs pos="0">
                      <a:srgbClr val="FFFFFF"/>
                    </a:gs>
                    <a:gs pos="100000">
                      <a:srgbClr val="FFFFFF"/>
                    </a:gs>
                  </a:gsLst>
                  <a:lin ang="5400000" scaled="0"/>
                </a:gradFill>
                <a:ea typeface="Segoe UI" pitchFamily="34" charset="0"/>
                <a:cs typeface="Segoe UI" pitchFamily="34" charset="0"/>
              </a:rPr>
              <a:t> | Hyper-V</a:t>
            </a:r>
          </a:p>
        </p:txBody>
      </p:sp>
      <p:pic>
        <p:nvPicPr>
          <p:cNvPr id="50" name="Picture 5">
            <a:extLst>
              <a:ext uri="{FF2B5EF4-FFF2-40B4-BE49-F238E27FC236}">
                <a16:creationId xmlns:a16="http://schemas.microsoft.com/office/drawing/2014/main" id="{25B2E58D-4EEC-4C35-9803-DE6B21E7CF74}"/>
              </a:ext>
            </a:extLst>
          </p:cNvPr>
          <p:cNvPicPr>
            <a:picLocks noChangeAspect="1" noChangeArrowheads="1"/>
          </p:cNvPicPr>
          <p:nvPr/>
        </p:nvPicPr>
        <p:blipFill>
          <a:blip r:embed="rId6">
            <a:extLst>
              <a:ext uri="{96DAC541-7B7A-43D3-8B79-37D633B846F1}">
                <asvg:svgBlip xmlns:asvg="http://schemas.microsoft.com/office/drawing/2016/SVG/main" r:embed="rId7"/>
              </a:ext>
            </a:extLst>
          </a:blip>
          <a:stretch>
            <a:fillRect/>
          </a:stretch>
        </p:blipFill>
        <p:spPr bwMode="auto">
          <a:xfrm>
            <a:off x="6043126" y="2669218"/>
            <a:ext cx="796873" cy="230674"/>
          </a:xfrm>
          <a:prstGeom prst="rect">
            <a:avLst/>
          </a:prstGeom>
          <a:noFill/>
          <a:extLst>
            <a:ext uri="{909E8E84-426E-40DD-AFC4-6F175D3DCCD1}">
              <a14:hiddenFill xmlns:a14="http://schemas.microsoft.com/office/drawing/2010/main">
                <a:solidFill>
                  <a:srgbClr val="FFFFFF"/>
                </a:solidFill>
              </a14:hiddenFill>
            </a:ext>
          </a:extLst>
        </p:spPr>
      </p:pic>
      <p:sp>
        <p:nvSpPr>
          <p:cNvPr id="51" name="Rectangle 50">
            <a:extLst>
              <a:ext uri="{FF2B5EF4-FFF2-40B4-BE49-F238E27FC236}">
                <a16:creationId xmlns:a16="http://schemas.microsoft.com/office/drawing/2014/main" id="{E8262583-3A1B-4093-8338-98F433B22959}"/>
              </a:ext>
            </a:extLst>
          </p:cNvPr>
          <p:cNvSpPr/>
          <p:nvPr/>
        </p:nvSpPr>
        <p:spPr bwMode="auto">
          <a:xfrm>
            <a:off x="5552266" y="1638843"/>
            <a:ext cx="366372" cy="341203"/>
          </a:xfrm>
          <a:prstGeom prst="rect">
            <a:avLst/>
          </a:prstGeom>
          <a:solidFill>
            <a:srgbClr val="BFBFBF"/>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2000" tIns="72000" rIns="72000" bIns="72000" numCol="1" spcCol="0" rtlCol="0" fromWordArt="0" anchor="b" anchorCtr="0" forceAA="0" compatLnSpc="1">
            <a:prstTxWarp prst="textNoShape">
              <a:avLst/>
            </a:prstTxWarp>
            <a:noAutofit/>
          </a:bodyPr>
          <a:lstStyle/>
          <a:p>
            <a:pPr algn="ctr" defTabSz="914099" fontAlgn="base">
              <a:spcBef>
                <a:spcPct val="0"/>
              </a:spcBef>
              <a:spcAft>
                <a:spcPct val="0"/>
              </a:spcAft>
            </a:pPr>
            <a:r>
              <a:rPr lang="en-GB" sz="1200" spc="0">
                <a:solidFill>
                  <a:schemeClr val="bg1"/>
                </a:solidFill>
                <a:latin typeface="+mj-lt"/>
                <a:ea typeface="Segoe UI" pitchFamily="34" charset="0"/>
                <a:cs typeface="Segoe UI" pitchFamily="34" charset="0"/>
              </a:rPr>
              <a:t>VM</a:t>
            </a:r>
          </a:p>
        </p:txBody>
      </p:sp>
      <p:sp>
        <p:nvSpPr>
          <p:cNvPr id="52" name="Rectangle 51">
            <a:extLst>
              <a:ext uri="{FF2B5EF4-FFF2-40B4-BE49-F238E27FC236}">
                <a16:creationId xmlns:a16="http://schemas.microsoft.com/office/drawing/2014/main" id="{AB68F248-753E-4350-A0A8-88798F2195EB}"/>
              </a:ext>
            </a:extLst>
          </p:cNvPr>
          <p:cNvSpPr/>
          <p:nvPr/>
        </p:nvSpPr>
        <p:spPr bwMode="auto">
          <a:xfrm>
            <a:off x="6009566" y="1638843"/>
            <a:ext cx="366372" cy="341203"/>
          </a:xfrm>
          <a:prstGeom prst="rect">
            <a:avLst/>
          </a:prstGeom>
          <a:solidFill>
            <a:srgbClr val="BFBFBF"/>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2000" tIns="72000" rIns="72000" bIns="72000" numCol="1" spcCol="0" rtlCol="0" fromWordArt="0" anchor="b" anchorCtr="0" forceAA="0" compatLnSpc="1">
            <a:prstTxWarp prst="textNoShape">
              <a:avLst/>
            </a:prstTxWarp>
            <a:noAutofit/>
          </a:bodyPr>
          <a:lstStyle/>
          <a:p>
            <a:pPr algn="ctr" defTabSz="914099" fontAlgn="base">
              <a:spcBef>
                <a:spcPct val="0"/>
              </a:spcBef>
              <a:spcAft>
                <a:spcPct val="0"/>
              </a:spcAft>
            </a:pPr>
            <a:r>
              <a:rPr lang="en-GB" sz="1200" spc="0">
                <a:solidFill>
                  <a:schemeClr val="bg1"/>
                </a:solidFill>
                <a:latin typeface="+mj-lt"/>
                <a:ea typeface="Segoe UI" pitchFamily="34" charset="0"/>
                <a:cs typeface="Segoe UI" pitchFamily="34" charset="0"/>
              </a:rPr>
              <a:t>VM</a:t>
            </a:r>
          </a:p>
        </p:txBody>
      </p:sp>
      <p:sp>
        <p:nvSpPr>
          <p:cNvPr id="53" name="Rectangle 52">
            <a:extLst>
              <a:ext uri="{FF2B5EF4-FFF2-40B4-BE49-F238E27FC236}">
                <a16:creationId xmlns:a16="http://schemas.microsoft.com/office/drawing/2014/main" id="{B78BB2EA-B51D-42AC-83D4-841A7E74E99A}"/>
              </a:ext>
            </a:extLst>
          </p:cNvPr>
          <p:cNvSpPr/>
          <p:nvPr/>
        </p:nvSpPr>
        <p:spPr bwMode="auto">
          <a:xfrm>
            <a:off x="6466866" y="1638843"/>
            <a:ext cx="366372" cy="341203"/>
          </a:xfrm>
          <a:prstGeom prst="rect">
            <a:avLst/>
          </a:prstGeom>
          <a:solidFill>
            <a:srgbClr val="BFBFBF"/>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2000" tIns="72000" rIns="72000" bIns="72000" numCol="1" spcCol="0" rtlCol="0" fromWordArt="0" anchor="b" anchorCtr="0" forceAA="0" compatLnSpc="1">
            <a:prstTxWarp prst="textNoShape">
              <a:avLst/>
            </a:prstTxWarp>
            <a:noAutofit/>
          </a:bodyPr>
          <a:lstStyle/>
          <a:p>
            <a:pPr algn="ctr" defTabSz="914099" fontAlgn="base">
              <a:spcBef>
                <a:spcPct val="0"/>
              </a:spcBef>
              <a:spcAft>
                <a:spcPct val="0"/>
              </a:spcAft>
            </a:pPr>
            <a:r>
              <a:rPr lang="en-GB" sz="1200" spc="0">
                <a:solidFill>
                  <a:schemeClr val="bg1"/>
                </a:solidFill>
                <a:latin typeface="+mj-lt"/>
                <a:ea typeface="Segoe UI" pitchFamily="34" charset="0"/>
                <a:cs typeface="Segoe UI" pitchFamily="34" charset="0"/>
              </a:rPr>
              <a:t>VM</a:t>
            </a:r>
          </a:p>
        </p:txBody>
      </p:sp>
      <p:sp>
        <p:nvSpPr>
          <p:cNvPr id="54" name="Rectangle 53">
            <a:extLst>
              <a:ext uri="{FF2B5EF4-FFF2-40B4-BE49-F238E27FC236}">
                <a16:creationId xmlns:a16="http://schemas.microsoft.com/office/drawing/2014/main" id="{A910D057-D00F-4E1D-9819-44E32AB872D6}"/>
              </a:ext>
            </a:extLst>
          </p:cNvPr>
          <p:cNvSpPr/>
          <p:nvPr/>
        </p:nvSpPr>
        <p:spPr bwMode="auto">
          <a:xfrm>
            <a:off x="6924166" y="1638843"/>
            <a:ext cx="366372" cy="341203"/>
          </a:xfrm>
          <a:prstGeom prst="rect">
            <a:avLst/>
          </a:prstGeom>
          <a:solidFill>
            <a:srgbClr val="BFBFBF"/>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2000" tIns="72000" rIns="72000" bIns="72000" numCol="1" spcCol="0" rtlCol="0" fromWordArt="0" anchor="b" anchorCtr="0" forceAA="0" compatLnSpc="1">
            <a:prstTxWarp prst="textNoShape">
              <a:avLst/>
            </a:prstTxWarp>
            <a:noAutofit/>
          </a:bodyPr>
          <a:lstStyle/>
          <a:p>
            <a:pPr algn="ctr" defTabSz="914099" fontAlgn="base">
              <a:spcBef>
                <a:spcPct val="0"/>
              </a:spcBef>
              <a:spcAft>
                <a:spcPct val="0"/>
              </a:spcAft>
            </a:pPr>
            <a:r>
              <a:rPr lang="en-GB" sz="1200" spc="0">
                <a:solidFill>
                  <a:schemeClr val="bg1"/>
                </a:solidFill>
                <a:latin typeface="+mj-lt"/>
                <a:ea typeface="Segoe UI" pitchFamily="34" charset="0"/>
                <a:cs typeface="Segoe UI" pitchFamily="34" charset="0"/>
              </a:rPr>
              <a:t>VM</a:t>
            </a:r>
          </a:p>
        </p:txBody>
      </p:sp>
      <p:sp>
        <p:nvSpPr>
          <p:cNvPr id="56" name="Isosceles Triangle 55">
            <a:extLst>
              <a:ext uri="{FF2B5EF4-FFF2-40B4-BE49-F238E27FC236}">
                <a16:creationId xmlns:a16="http://schemas.microsoft.com/office/drawing/2014/main" id="{6ACACDB8-0F25-4BA9-85C7-00060FA9E94F}"/>
              </a:ext>
            </a:extLst>
          </p:cNvPr>
          <p:cNvSpPr/>
          <p:nvPr/>
        </p:nvSpPr>
        <p:spPr bwMode="auto">
          <a:xfrm rot="5400000">
            <a:off x="2166427" y="1880757"/>
            <a:ext cx="130645" cy="106835"/>
          </a:xfrm>
          <a:prstGeom prst="triangle">
            <a:avLst/>
          </a:prstGeom>
          <a:solidFill>
            <a:srgbClr val="00B3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GB" spc="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57" name="Isosceles Triangle 56">
            <a:extLst>
              <a:ext uri="{FF2B5EF4-FFF2-40B4-BE49-F238E27FC236}">
                <a16:creationId xmlns:a16="http://schemas.microsoft.com/office/drawing/2014/main" id="{8D584A0F-57BA-466D-AC93-6DF811CC19E3}"/>
              </a:ext>
            </a:extLst>
          </p:cNvPr>
          <p:cNvSpPr/>
          <p:nvPr/>
        </p:nvSpPr>
        <p:spPr bwMode="auto">
          <a:xfrm rot="5400000">
            <a:off x="2623727" y="1888689"/>
            <a:ext cx="130645" cy="106835"/>
          </a:xfrm>
          <a:prstGeom prst="triangle">
            <a:avLst/>
          </a:prstGeom>
          <a:solidFill>
            <a:srgbClr val="00B3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GB" spc="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58" name="Isosceles Triangle 57">
            <a:extLst>
              <a:ext uri="{FF2B5EF4-FFF2-40B4-BE49-F238E27FC236}">
                <a16:creationId xmlns:a16="http://schemas.microsoft.com/office/drawing/2014/main" id="{77320608-8D80-4CE3-AAD5-3D818674A0E3}"/>
              </a:ext>
            </a:extLst>
          </p:cNvPr>
          <p:cNvSpPr/>
          <p:nvPr/>
        </p:nvSpPr>
        <p:spPr bwMode="auto">
          <a:xfrm rot="5400000">
            <a:off x="3072033" y="1888688"/>
            <a:ext cx="130645" cy="106835"/>
          </a:xfrm>
          <a:prstGeom prst="triangle">
            <a:avLst/>
          </a:prstGeom>
          <a:solidFill>
            <a:srgbClr val="00B3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GB" spc="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59" name="Isosceles Triangle 58">
            <a:extLst>
              <a:ext uri="{FF2B5EF4-FFF2-40B4-BE49-F238E27FC236}">
                <a16:creationId xmlns:a16="http://schemas.microsoft.com/office/drawing/2014/main" id="{FAEE2509-8BBF-4328-909B-1AF74C0D3716}"/>
              </a:ext>
            </a:extLst>
          </p:cNvPr>
          <p:cNvSpPr/>
          <p:nvPr/>
        </p:nvSpPr>
        <p:spPr bwMode="auto">
          <a:xfrm rot="5400000">
            <a:off x="3548206" y="1888687"/>
            <a:ext cx="130645" cy="106835"/>
          </a:xfrm>
          <a:prstGeom prst="triangle">
            <a:avLst/>
          </a:prstGeom>
          <a:solidFill>
            <a:srgbClr val="00B3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GB" spc="0">
              <a:gradFill>
                <a:gsLst>
                  <a:gs pos="0">
                    <a:srgbClr val="FFFFFF"/>
                  </a:gs>
                  <a:gs pos="100000">
                    <a:srgbClr val="FFFFFF"/>
                  </a:gs>
                </a:gsLst>
                <a:lin ang="5400000" scaled="0"/>
              </a:gradFill>
              <a:latin typeface="+mj-lt"/>
              <a:ea typeface="Segoe UI" pitchFamily="34" charset="0"/>
              <a:cs typeface="Segoe UI" pitchFamily="34" charset="0"/>
            </a:endParaRPr>
          </a:p>
        </p:txBody>
      </p:sp>
      <p:grpSp>
        <p:nvGrpSpPr>
          <p:cNvPr id="62" name="Group 61">
            <a:extLst>
              <a:ext uri="{FF2B5EF4-FFF2-40B4-BE49-F238E27FC236}">
                <a16:creationId xmlns:a16="http://schemas.microsoft.com/office/drawing/2014/main" id="{E0B95DDA-DED3-46A5-B8C6-ED85EEF419F9}"/>
              </a:ext>
            </a:extLst>
          </p:cNvPr>
          <p:cNvGrpSpPr/>
          <p:nvPr/>
        </p:nvGrpSpPr>
        <p:grpSpPr>
          <a:xfrm>
            <a:off x="5841863" y="1908587"/>
            <a:ext cx="103449" cy="83290"/>
            <a:chOff x="3890963" y="1683598"/>
            <a:chExt cx="103449" cy="83290"/>
          </a:xfrm>
        </p:grpSpPr>
        <p:sp>
          <p:nvSpPr>
            <p:cNvPr id="60" name="Rectangle 59">
              <a:extLst>
                <a:ext uri="{FF2B5EF4-FFF2-40B4-BE49-F238E27FC236}">
                  <a16:creationId xmlns:a16="http://schemas.microsoft.com/office/drawing/2014/main" id="{FFF620A4-93C3-4163-95CD-2DEBA382D227}"/>
                </a:ext>
              </a:extLst>
            </p:cNvPr>
            <p:cNvSpPr/>
            <p:nvPr/>
          </p:nvSpPr>
          <p:spPr bwMode="auto">
            <a:xfrm>
              <a:off x="3890963" y="1683598"/>
              <a:ext cx="45719" cy="83290"/>
            </a:xfrm>
            <a:prstGeom prst="rect">
              <a:avLst/>
            </a:prstGeom>
            <a:solidFill>
              <a:srgbClr val="00B3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GB" spc="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61" name="Rectangle 60">
              <a:extLst>
                <a:ext uri="{FF2B5EF4-FFF2-40B4-BE49-F238E27FC236}">
                  <a16:creationId xmlns:a16="http://schemas.microsoft.com/office/drawing/2014/main" id="{6F1D8B24-9F58-43B3-8065-8D6CDA800A81}"/>
                </a:ext>
              </a:extLst>
            </p:cNvPr>
            <p:cNvSpPr/>
            <p:nvPr/>
          </p:nvSpPr>
          <p:spPr bwMode="auto">
            <a:xfrm>
              <a:off x="3948693" y="1683598"/>
              <a:ext cx="45719" cy="83290"/>
            </a:xfrm>
            <a:prstGeom prst="rect">
              <a:avLst/>
            </a:prstGeom>
            <a:solidFill>
              <a:srgbClr val="00B3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GB" spc="0">
                <a:gradFill>
                  <a:gsLst>
                    <a:gs pos="0">
                      <a:srgbClr val="FFFFFF"/>
                    </a:gs>
                    <a:gs pos="100000">
                      <a:srgbClr val="FFFFFF"/>
                    </a:gs>
                  </a:gsLst>
                  <a:lin ang="5400000" scaled="0"/>
                </a:gradFill>
                <a:latin typeface="+mj-lt"/>
                <a:ea typeface="Segoe UI" pitchFamily="34" charset="0"/>
                <a:cs typeface="Segoe UI" pitchFamily="34" charset="0"/>
              </a:endParaRPr>
            </a:p>
          </p:txBody>
        </p:sp>
      </p:grpSp>
      <p:grpSp>
        <p:nvGrpSpPr>
          <p:cNvPr id="63" name="Group 62">
            <a:extLst>
              <a:ext uri="{FF2B5EF4-FFF2-40B4-BE49-F238E27FC236}">
                <a16:creationId xmlns:a16="http://schemas.microsoft.com/office/drawing/2014/main" id="{3F28CC07-2689-4C23-8E97-269147B1A9F6}"/>
              </a:ext>
            </a:extLst>
          </p:cNvPr>
          <p:cNvGrpSpPr/>
          <p:nvPr/>
        </p:nvGrpSpPr>
        <p:grpSpPr>
          <a:xfrm>
            <a:off x="6315500" y="1918677"/>
            <a:ext cx="103449" cy="83290"/>
            <a:chOff x="3890963" y="1683598"/>
            <a:chExt cx="103449" cy="83290"/>
          </a:xfrm>
        </p:grpSpPr>
        <p:sp>
          <p:nvSpPr>
            <p:cNvPr id="64" name="Rectangle 63">
              <a:extLst>
                <a:ext uri="{FF2B5EF4-FFF2-40B4-BE49-F238E27FC236}">
                  <a16:creationId xmlns:a16="http://schemas.microsoft.com/office/drawing/2014/main" id="{98ABA669-97C3-4FD5-91EF-F4E60F86B1BA}"/>
                </a:ext>
              </a:extLst>
            </p:cNvPr>
            <p:cNvSpPr/>
            <p:nvPr/>
          </p:nvSpPr>
          <p:spPr bwMode="auto">
            <a:xfrm>
              <a:off x="3890963" y="1683598"/>
              <a:ext cx="45719" cy="83290"/>
            </a:xfrm>
            <a:prstGeom prst="rect">
              <a:avLst/>
            </a:prstGeom>
            <a:solidFill>
              <a:srgbClr val="00B3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GB" spc="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65" name="Rectangle 64">
              <a:extLst>
                <a:ext uri="{FF2B5EF4-FFF2-40B4-BE49-F238E27FC236}">
                  <a16:creationId xmlns:a16="http://schemas.microsoft.com/office/drawing/2014/main" id="{7D11F633-6AAF-40D4-969D-6209CE58C103}"/>
                </a:ext>
              </a:extLst>
            </p:cNvPr>
            <p:cNvSpPr/>
            <p:nvPr/>
          </p:nvSpPr>
          <p:spPr bwMode="auto">
            <a:xfrm>
              <a:off x="3948693" y="1683598"/>
              <a:ext cx="45719" cy="83290"/>
            </a:xfrm>
            <a:prstGeom prst="rect">
              <a:avLst/>
            </a:prstGeom>
            <a:solidFill>
              <a:srgbClr val="00B3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GB" spc="0">
                <a:gradFill>
                  <a:gsLst>
                    <a:gs pos="0">
                      <a:srgbClr val="FFFFFF"/>
                    </a:gs>
                    <a:gs pos="100000">
                      <a:srgbClr val="FFFFFF"/>
                    </a:gs>
                  </a:gsLst>
                  <a:lin ang="5400000" scaled="0"/>
                </a:gradFill>
                <a:latin typeface="+mj-lt"/>
                <a:ea typeface="Segoe UI" pitchFamily="34" charset="0"/>
                <a:cs typeface="Segoe UI" pitchFamily="34" charset="0"/>
              </a:endParaRPr>
            </a:p>
          </p:txBody>
        </p:sp>
      </p:grpSp>
      <p:grpSp>
        <p:nvGrpSpPr>
          <p:cNvPr id="66" name="Group 65">
            <a:extLst>
              <a:ext uri="{FF2B5EF4-FFF2-40B4-BE49-F238E27FC236}">
                <a16:creationId xmlns:a16="http://schemas.microsoft.com/office/drawing/2014/main" id="{C465FA55-C168-4331-9728-09777D151D87}"/>
              </a:ext>
            </a:extLst>
          </p:cNvPr>
          <p:cNvGrpSpPr/>
          <p:nvPr/>
        </p:nvGrpSpPr>
        <p:grpSpPr>
          <a:xfrm>
            <a:off x="6767376" y="1916207"/>
            <a:ext cx="103449" cy="83290"/>
            <a:chOff x="3890963" y="1683598"/>
            <a:chExt cx="103449" cy="83290"/>
          </a:xfrm>
        </p:grpSpPr>
        <p:sp>
          <p:nvSpPr>
            <p:cNvPr id="67" name="Rectangle 66">
              <a:extLst>
                <a:ext uri="{FF2B5EF4-FFF2-40B4-BE49-F238E27FC236}">
                  <a16:creationId xmlns:a16="http://schemas.microsoft.com/office/drawing/2014/main" id="{062AB029-DBBE-4C6C-A5F8-58AD702ECE4E}"/>
                </a:ext>
              </a:extLst>
            </p:cNvPr>
            <p:cNvSpPr/>
            <p:nvPr/>
          </p:nvSpPr>
          <p:spPr bwMode="auto">
            <a:xfrm>
              <a:off x="3890963" y="1683598"/>
              <a:ext cx="45719" cy="83290"/>
            </a:xfrm>
            <a:prstGeom prst="rect">
              <a:avLst/>
            </a:prstGeom>
            <a:solidFill>
              <a:srgbClr val="00B3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GB" spc="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68" name="Rectangle 67">
              <a:extLst>
                <a:ext uri="{FF2B5EF4-FFF2-40B4-BE49-F238E27FC236}">
                  <a16:creationId xmlns:a16="http://schemas.microsoft.com/office/drawing/2014/main" id="{3A417AE8-AA66-4BF8-A6D7-DB478AF64EEC}"/>
                </a:ext>
              </a:extLst>
            </p:cNvPr>
            <p:cNvSpPr/>
            <p:nvPr/>
          </p:nvSpPr>
          <p:spPr bwMode="auto">
            <a:xfrm>
              <a:off x="3948693" y="1683598"/>
              <a:ext cx="45719" cy="83290"/>
            </a:xfrm>
            <a:prstGeom prst="rect">
              <a:avLst/>
            </a:prstGeom>
            <a:solidFill>
              <a:srgbClr val="00B3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GB" spc="0">
                <a:gradFill>
                  <a:gsLst>
                    <a:gs pos="0">
                      <a:srgbClr val="FFFFFF"/>
                    </a:gs>
                    <a:gs pos="100000">
                      <a:srgbClr val="FFFFFF"/>
                    </a:gs>
                  </a:gsLst>
                  <a:lin ang="5400000" scaled="0"/>
                </a:gradFill>
                <a:latin typeface="+mj-lt"/>
                <a:ea typeface="Segoe UI" pitchFamily="34" charset="0"/>
                <a:cs typeface="Segoe UI" pitchFamily="34" charset="0"/>
              </a:endParaRPr>
            </a:p>
          </p:txBody>
        </p:sp>
      </p:grpSp>
      <p:grpSp>
        <p:nvGrpSpPr>
          <p:cNvPr id="69" name="Group 68">
            <a:extLst>
              <a:ext uri="{FF2B5EF4-FFF2-40B4-BE49-F238E27FC236}">
                <a16:creationId xmlns:a16="http://schemas.microsoft.com/office/drawing/2014/main" id="{5126623D-AECD-4E1C-8758-81E6231E0B79}"/>
              </a:ext>
            </a:extLst>
          </p:cNvPr>
          <p:cNvGrpSpPr/>
          <p:nvPr/>
        </p:nvGrpSpPr>
        <p:grpSpPr>
          <a:xfrm>
            <a:off x="7226928" y="1913040"/>
            <a:ext cx="103449" cy="83290"/>
            <a:chOff x="3890963" y="1683598"/>
            <a:chExt cx="103449" cy="83290"/>
          </a:xfrm>
        </p:grpSpPr>
        <p:sp>
          <p:nvSpPr>
            <p:cNvPr id="70" name="Rectangle 69">
              <a:extLst>
                <a:ext uri="{FF2B5EF4-FFF2-40B4-BE49-F238E27FC236}">
                  <a16:creationId xmlns:a16="http://schemas.microsoft.com/office/drawing/2014/main" id="{20A2B8E8-AE15-4EA6-852C-91AFA948BC6E}"/>
                </a:ext>
              </a:extLst>
            </p:cNvPr>
            <p:cNvSpPr/>
            <p:nvPr/>
          </p:nvSpPr>
          <p:spPr bwMode="auto">
            <a:xfrm>
              <a:off x="3890963" y="1683598"/>
              <a:ext cx="45719" cy="83290"/>
            </a:xfrm>
            <a:prstGeom prst="rect">
              <a:avLst/>
            </a:prstGeom>
            <a:solidFill>
              <a:srgbClr val="00B3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GB" spc="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71" name="Rectangle 70">
              <a:extLst>
                <a:ext uri="{FF2B5EF4-FFF2-40B4-BE49-F238E27FC236}">
                  <a16:creationId xmlns:a16="http://schemas.microsoft.com/office/drawing/2014/main" id="{51689990-DA24-4CD4-ADBF-F38B957EECC8}"/>
                </a:ext>
              </a:extLst>
            </p:cNvPr>
            <p:cNvSpPr/>
            <p:nvPr/>
          </p:nvSpPr>
          <p:spPr bwMode="auto">
            <a:xfrm>
              <a:off x="3948693" y="1683598"/>
              <a:ext cx="45719" cy="83290"/>
            </a:xfrm>
            <a:prstGeom prst="rect">
              <a:avLst/>
            </a:prstGeom>
            <a:solidFill>
              <a:srgbClr val="00B3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GB" spc="0">
                <a:gradFill>
                  <a:gsLst>
                    <a:gs pos="0">
                      <a:srgbClr val="FFFFFF"/>
                    </a:gs>
                    <a:gs pos="100000">
                      <a:srgbClr val="FFFFFF"/>
                    </a:gs>
                  </a:gsLst>
                  <a:lin ang="5400000" scaled="0"/>
                </a:gradFill>
                <a:latin typeface="+mj-lt"/>
                <a:ea typeface="Segoe UI" pitchFamily="34" charset="0"/>
                <a:cs typeface="Segoe UI" pitchFamily="34" charset="0"/>
              </a:endParaRPr>
            </a:p>
          </p:txBody>
        </p:sp>
      </p:grpSp>
      <p:sp>
        <p:nvSpPr>
          <p:cNvPr id="89" name="TextBox 88">
            <a:extLst>
              <a:ext uri="{FF2B5EF4-FFF2-40B4-BE49-F238E27FC236}">
                <a16:creationId xmlns:a16="http://schemas.microsoft.com/office/drawing/2014/main" id="{FC9AA41C-3697-44A7-8630-DC2F0312C24B}"/>
              </a:ext>
            </a:extLst>
          </p:cNvPr>
          <p:cNvSpPr txBox="1"/>
          <p:nvPr/>
        </p:nvSpPr>
        <p:spPr>
          <a:xfrm>
            <a:off x="2376172" y="3545427"/>
            <a:ext cx="3793731" cy="954107"/>
          </a:xfrm>
          <a:prstGeom prst="rect">
            <a:avLst/>
          </a:prstGeom>
        </p:spPr>
        <p:txBody>
          <a:bodyPr wrap="none" rtlCol="0" anchor="ctr">
            <a:spAutoFit/>
          </a:bodyPr>
          <a:lstStyle/>
          <a:p>
            <a:pPr marL="285750" indent="-285750">
              <a:buClr>
                <a:srgbClr val="93EB20"/>
              </a:buClr>
              <a:buFont typeface="Wingdings" panose="05000000000000000000" pitchFamily="2" charset="2"/>
              <a:buChar char="ü"/>
            </a:pPr>
            <a:r>
              <a:rPr lang="en-GB" sz="1400" dirty="0">
                <a:solidFill>
                  <a:schemeClr val="bg1"/>
                </a:solidFill>
              </a:rPr>
              <a:t>1:1 VM </a:t>
            </a:r>
            <a:r>
              <a:rPr lang="ko-KR" altLang="en-US" sz="1400" dirty="0">
                <a:solidFill>
                  <a:schemeClr val="bg1"/>
                </a:solidFill>
              </a:rPr>
              <a:t>맵핑</a:t>
            </a:r>
            <a:endParaRPr lang="en-US" altLang="ko-KR" sz="1400" dirty="0">
              <a:solidFill>
                <a:schemeClr val="bg1"/>
              </a:solidFill>
            </a:endParaRPr>
          </a:p>
          <a:p>
            <a:pPr marL="285750" indent="-285750">
              <a:buClr>
                <a:srgbClr val="93EB20"/>
              </a:buClr>
              <a:buFont typeface="Wingdings" panose="05000000000000000000" pitchFamily="2" charset="2"/>
              <a:buChar char="ü"/>
            </a:pPr>
            <a:r>
              <a:rPr lang="en-US" sz="1400" dirty="0">
                <a:solidFill>
                  <a:schemeClr val="bg1"/>
                </a:solidFill>
              </a:rPr>
              <a:t>VM </a:t>
            </a:r>
            <a:r>
              <a:rPr lang="ko-KR" altLang="en-US" sz="1400" dirty="0">
                <a:solidFill>
                  <a:schemeClr val="bg1"/>
                </a:solidFill>
              </a:rPr>
              <a:t>자체 스냅 생성 및 버전 관리</a:t>
            </a:r>
            <a:endParaRPr lang="en-GB" sz="1400" dirty="0">
              <a:solidFill>
                <a:schemeClr val="bg1"/>
              </a:solidFill>
            </a:endParaRPr>
          </a:p>
          <a:p>
            <a:pPr marL="285750" indent="-285750">
              <a:buClr>
                <a:srgbClr val="93EB20"/>
              </a:buClr>
              <a:buFont typeface="Wingdings" panose="05000000000000000000" pitchFamily="2" charset="2"/>
              <a:buChar char="ü"/>
            </a:pPr>
            <a:r>
              <a:rPr lang="en-US" sz="1400" dirty="0">
                <a:solidFill>
                  <a:schemeClr val="bg1"/>
                </a:solidFill>
              </a:rPr>
              <a:t>Near-CDP RPO </a:t>
            </a:r>
            <a:r>
              <a:rPr lang="ko-KR" altLang="en-US" sz="1400" dirty="0">
                <a:solidFill>
                  <a:schemeClr val="bg1"/>
                </a:solidFill>
              </a:rPr>
              <a:t>유지 및 </a:t>
            </a:r>
            <a:r>
              <a:rPr lang="en-US" sz="1400" dirty="0">
                <a:solidFill>
                  <a:schemeClr val="bg1"/>
                </a:solidFill>
              </a:rPr>
              <a:t>CBT</a:t>
            </a:r>
            <a:r>
              <a:rPr lang="ko-KR" altLang="en-US" sz="1400" dirty="0">
                <a:solidFill>
                  <a:schemeClr val="bg1"/>
                </a:solidFill>
              </a:rPr>
              <a:t> 완벽 지원 </a:t>
            </a:r>
            <a:endParaRPr lang="en-GB" sz="1400" dirty="0">
              <a:solidFill>
                <a:schemeClr val="bg1"/>
              </a:solidFill>
            </a:endParaRPr>
          </a:p>
          <a:p>
            <a:pPr marL="285750" indent="-285750">
              <a:buClr>
                <a:srgbClr val="93EB20"/>
              </a:buClr>
              <a:buFont typeface="Wingdings" panose="05000000000000000000" pitchFamily="2" charset="2"/>
              <a:buChar char="ü"/>
            </a:pPr>
            <a:r>
              <a:rPr lang="ko-KR" altLang="en-US" sz="1400" dirty="0">
                <a:solidFill>
                  <a:schemeClr val="bg1"/>
                </a:solidFill>
              </a:rPr>
              <a:t>수 분 이내 </a:t>
            </a:r>
            <a:r>
              <a:rPr lang="en-GB" sz="1400" dirty="0">
                <a:solidFill>
                  <a:schemeClr val="bg1"/>
                </a:solidFill>
              </a:rPr>
              <a:t>RTO </a:t>
            </a:r>
            <a:r>
              <a:rPr lang="ko-KR" altLang="en-US" sz="1400" dirty="0">
                <a:solidFill>
                  <a:schemeClr val="bg1"/>
                </a:solidFill>
              </a:rPr>
              <a:t>유지</a:t>
            </a:r>
            <a:r>
              <a:rPr lang="en-GB" sz="1400" dirty="0">
                <a:solidFill>
                  <a:schemeClr val="bg1"/>
                </a:solidFill>
              </a:rPr>
              <a:t> (VM </a:t>
            </a:r>
            <a:r>
              <a:rPr lang="ko-KR" altLang="en-US" sz="1400" dirty="0">
                <a:solidFill>
                  <a:schemeClr val="bg1"/>
                </a:solidFill>
              </a:rPr>
              <a:t>자체 부팅 시간</a:t>
            </a:r>
            <a:r>
              <a:rPr lang="en-GB" sz="1400" dirty="0">
                <a:solidFill>
                  <a:schemeClr val="bg1"/>
                </a:solidFill>
              </a:rPr>
              <a:t>)</a:t>
            </a:r>
          </a:p>
        </p:txBody>
      </p:sp>
      <p:cxnSp>
        <p:nvCxnSpPr>
          <p:cNvPr id="4" name="Straight Arrow Connector 3">
            <a:extLst>
              <a:ext uri="{FF2B5EF4-FFF2-40B4-BE49-F238E27FC236}">
                <a16:creationId xmlns:a16="http://schemas.microsoft.com/office/drawing/2014/main" id="{781F8EB6-A659-4B35-9D19-3BCA0BB11BEE}"/>
              </a:ext>
            </a:extLst>
          </p:cNvPr>
          <p:cNvCxnSpPr/>
          <p:nvPr/>
        </p:nvCxnSpPr>
        <p:spPr>
          <a:xfrm>
            <a:off x="3861886" y="2228781"/>
            <a:ext cx="1420228" cy="0"/>
          </a:xfrm>
          <a:prstGeom prst="straightConnector1">
            <a:avLst/>
          </a:prstGeom>
          <a:ln w="15875">
            <a:solidFill>
              <a:srgbClr val="00B492"/>
            </a:solidFill>
            <a:tailEnd type="triangle" w="med" len="med"/>
          </a:ln>
        </p:spPr>
        <p:style>
          <a:lnRef idx="1">
            <a:schemeClr val="accent1"/>
          </a:lnRef>
          <a:fillRef idx="0">
            <a:schemeClr val="accent1"/>
          </a:fillRef>
          <a:effectRef idx="0">
            <a:schemeClr val="accent1"/>
          </a:effectRef>
          <a:fontRef idx="minor">
            <a:schemeClr val="tx1"/>
          </a:fontRef>
        </p:style>
      </p:cxnSp>
      <p:sp>
        <p:nvSpPr>
          <p:cNvPr id="55" name="Content Placeholder 1">
            <a:extLst>
              <a:ext uri="{FF2B5EF4-FFF2-40B4-BE49-F238E27FC236}">
                <a16:creationId xmlns:a16="http://schemas.microsoft.com/office/drawing/2014/main" id="{53AC55AA-6CD3-443F-8691-D6E6757A64FB}"/>
              </a:ext>
            </a:extLst>
          </p:cNvPr>
          <p:cNvSpPr txBox="1">
            <a:spLocks/>
          </p:cNvSpPr>
          <p:nvPr/>
        </p:nvSpPr>
        <p:spPr>
          <a:xfrm>
            <a:off x="461962" y="858950"/>
            <a:ext cx="8229601" cy="439914"/>
          </a:xfrm>
          <a:prstGeom prst="rect">
            <a:avLst/>
          </a:prstGeom>
        </p:spPr>
        <p:txBody>
          <a:bodyPr vert="horz" wrap="square" lIns="0" tIns="0" rIns="0" bIns="0" rtlCol="0" anchor="ctr">
            <a:noAutofit/>
          </a:bodyPr>
          <a:lstStyle>
            <a:lvl1pPr marL="271457" indent="-271457" algn="l" defTabSz="686030" rtl="0" eaLnBrk="1" latinLnBrk="0" hangingPunct="1">
              <a:lnSpc>
                <a:spcPct val="100000"/>
              </a:lnSpc>
              <a:spcBef>
                <a:spcPts val="0"/>
              </a:spcBef>
              <a:buSzPct val="90000"/>
              <a:buFont typeface="Arial" pitchFamily="34" charset="0"/>
              <a:buChar char="•"/>
              <a:defRPr sz="2400" kern="1200" spc="0" baseline="0">
                <a:solidFill>
                  <a:schemeClr val="tx1">
                    <a:lumMod val="50000"/>
                    <a:lumOff val="50000"/>
                  </a:schemeClr>
                </a:solidFill>
                <a:latin typeface="+mn-lt"/>
                <a:ea typeface="+mn-ea"/>
                <a:cs typeface="+mn-cs"/>
              </a:defRPr>
            </a:lvl1pPr>
            <a:lvl2pPr marL="266693" indent="-266693" algn="l" defTabSz="686030" rtl="0" eaLnBrk="1" latinLnBrk="0" hangingPunct="1">
              <a:lnSpc>
                <a:spcPct val="100000"/>
              </a:lnSpc>
              <a:spcBef>
                <a:spcPts val="0"/>
              </a:spcBef>
              <a:buClr>
                <a:schemeClr val="tx1">
                  <a:lumMod val="50000"/>
                  <a:lumOff val="50000"/>
                </a:schemeClr>
              </a:buClr>
              <a:buSzPct val="90000"/>
              <a:buFont typeface="Arial" pitchFamily="34" charset="0"/>
              <a:buChar char="•"/>
              <a:tabLst/>
              <a:defRPr sz="2000" kern="1200" spc="0" baseline="0">
                <a:solidFill>
                  <a:schemeClr val="tx1">
                    <a:lumMod val="50000"/>
                    <a:lumOff val="50000"/>
                  </a:schemeClr>
                </a:solidFill>
                <a:latin typeface="+mn-lt"/>
                <a:ea typeface="+mn-ea"/>
                <a:cs typeface="+mn-cs"/>
              </a:defRPr>
            </a:lvl2pPr>
            <a:lvl3pPr marL="686057" indent="-213202" algn="l" defTabSz="686030" rtl="0" eaLnBrk="1" latinLnBrk="0" hangingPunct="1">
              <a:lnSpc>
                <a:spcPct val="90000"/>
              </a:lnSpc>
              <a:spcBef>
                <a:spcPct val="20000"/>
              </a:spcBef>
              <a:buSzPct val="90000"/>
              <a:buFont typeface="Arial" pitchFamily="34" charset="0"/>
              <a:buChar char="•"/>
              <a:defRPr sz="1800" kern="1200" spc="0" baseline="0">
                <a:gradFill flip="none" rotWithShape="1">
                  <a:gsLst>
                    <a:gs pos="0">
                      <a:schemeClr val="bg1">
                        <a:lumMod val="50000"/>
                      </a:schemeClr>
                    </a:gs>
                    <a:gs pos="100000">
                      <a:schemeClr val="bg1">
                        <a:lumMod val="50000"/>
                      </a:schemeClr>
                    </a:gs>
                  </a:gsLst>
                  <a:lin ang="16200000" scaled="0"/>
                  <a:tileRect/>
                </a:gradFill>
                <a:latin typeface="+mn-lt"/>
                <a:ea typeface="+mn-ea"/>
                <a:cs typeface="+mn-cs"/>
              </a:defRPr>
            </a:lvl3pPr>
            <a:lvl4pPr marL="1112462" indent="-167942" algn="l" defTabSz="686030" rtl="0" eaLnBrk="1" latinLnBrk="0" hangingPunct="1">
              <a:lnSpc>
                <a:spcPct val="90000"/>
              </a:lnSpc>
              <a:spcBef>
                <a:spcPct val="20000"/>
              </a:spcBef>
              <a:buSzPct val="90000"/>
              <a:buFont typeface="Arial" pitchFamily="34" charset="0"/>
              <a:buChar char="•"/>
              <a:tabLst>
                <a:tab pos="686057" algn="l"/>
              </a:tabLst>
              <a:defRPr sz="1400" kern="1200" spc="0">
                <a:gradFill flip="none" rotWithShape="1">
                  <a:gsLst>
                    <a:gs pos="0">
                      <a:schemeClr val="bg1">
                        <a:lumMod val="50000"/>
                      </a:schemeClr>
                    </a:gs>
                    <a:gs pos="100000">
                      <a:schemeClr val="bg1">
                        <a:lumMod val="50000"/>
                      </a:schemeClr>
                    </a:gs>
                  </a:gsLst>
                  <a:lin ang="16200000" scaled="0"/>
                  <a:tileRect/>
                </a:gradFill>
                <a:latin typeface="+mn-lt"/>
                <a:ea typeface="+mn-ea"/>
                <a:cs typeface="+mn-cs"/>
              </a:defRPr>
            </a:lvl4pPr>
            <a:lvl5pPr marL="1285167" indent="-172706" algn="l" defTabSz="686030" rtl="0" eaLnBrk="1" latinLnBrk="0" hangingPunct="1">
              <a:lnSpc>
                <a:spcPct val="90000"/>
              </a:lnSpc>
              <a:spcBef>
                <a:spcPct val="20000"/>
              </a:spcBef>
              <a:buSzPct val="90000"/>
              <a:buFont typeface="Arial" pitchFamily="34" charset="0"/>
              <a:buChar char="•"/>
              <a:defRPr sz="1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1886582"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596"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612"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627"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lvl="0" indent="0" algn="ctr">
              <a:buNone/>
              <a:defRPr/>
            </a:pPr>
            <a:r>
              <a:rPr lang="en-US" altLang="ko-KR" sz="1400" b="1" dirty="0">
                <a:solidFill>
                  <a:schemeClr val="bg1"/>
                </a:solidFill>
                <a:latin typeface="맑은 고딕" panose="020B0503020000020004" pitchFamily="50" charset="-127"/>
                <a:ea typeface="맑은 고딕" panose="020B0503020000020004" pitchFamily="50" charset="-127"/>
              </a:rPr>
              <a:t>VM</a:t>
            </a:r>
            <a:r>
              <a:rPr lang="ko-KR" altLang="en-US" sz="1400" b="1" dirty="0">
                <a:solidFill>
                  <a:schemeClr val="bg1"/>
                </a:solidFill>
                <a:latin typeface="맑은 고딕" panose="020B0503020000020004" pitchFamily="50" charset="-127"/>
                <a:ea typeface="맑은 고딕" panose="020B0503020000020004" pitchFamily="50" charset="-127"/>
              </a:rPr>
              <a:t>을 </a:t>
            </a:r>
            <a:r>
              <a:rPr lang="en-US" altLang="ko-KR" sz="1400" b="1" dirty="0">
                <a:solidFill>
                  <a:schemeClr val="bg1"/>
                </a:solidFill>
                <a:latin typeface="맑은 고딕" panose="020B0503020000020004" pitchFamily="50" charset="-127"/>
                <a:ea typeface="맑은 고딕" panose="020B0503020000020004" pitchFamily="50" charset="-127"/>
              </a:rPr>
              <a:t>1:1</a:t>
            </a:r>
            <a:r>
              <a:rPr lang="ko-KR" altLang="en-US" sz="1400" b="1" dirty="0">
                <a:solidFill>
                  <a:schemeClr val="bg1"/>
                </a:solidFill>
                <a:latin typeface="맑은 고딕" panose="020B0503020000020004" pitchFamily="50" charset="-127"/>
                <a:ea typeface="맑은 고딕" panose="020B0503020000020004" pitchFamily="50" charset="-127"/>
              </a:rPr>
              <a:t> </a:t>
            </a:r>
            <a:r>
              <a:rPr lang="ko-KR" altLang="en-US" sz="1400" b="1" dirty="0" err="1">
                <a:solidFill>
                  <a:schemeClr val="bg1"/>
                </a:solidFill>
                <a:latin typeface="맑은 고딕" panose="020B0503020000020004" pitchFamily="50" charset="-127"/>
                <a:ea typeface="맑은 고딕" panose="020B0503020000020004" pitchFamily="50" charset="-127"/>
              </a:rPr>
              <a:t>맵핑하여</a:t>
            </a:r>
            <a:r>
              <a:rPr lang="ko-KR" altLang="en-US" sz="1400" b="1" dirty="0">
                <a:solidFill>
                  <a:schemeClr val="bg1"/>
                </a:solidFill>
                <a:latin typeface="맑은 고딕" panose="020B0503020000020004" pitchFamily="50" charset="-127"/>
                <a:ea typeface="맑은 고딕" panose="020B0503020000020004" pitchFamily="50" charset="-127"/>
              </a:rPr>
              <a:t> </a:t>
            </a:r>
            <a:r>
              <a:rPr lang="en-US" altLang="ko-KR" sz="1400" b="1" dirty="0">
                <a:solidFill>
                  <a:schemeClr val="bg1"/>
                </a:solidFill>
                <a:latin typeface="맑은 고딕" panose="020B0503020000020004" pitchFamily="50" charset="-127"/>
                <a:ea typeface="맑은 고딕" panose="020B0503020000020004" pitchFamily="50" charset="-127"/>
              </a:rPr>
              <a:t>Near-CDP VM </a:t>
            </a:r>
            <a:r>
              <a:rPr lang="ko-KR" altLang="en-US" sz="1400" b="1" dirty="0">
                <a:solidFill>
                  <a:schemeClr val="bg1"/>
                </a:solidFill>
                <a:latin typeface="맑은 고딕" panose="020B0503020000020004" pitchFamily="50" charset="-127"/>
                <a:ea typeface="맑은 고딕" panose="020B0503020000020004" pitchFamily="50" charset="-127"/>
              </a:rPr>
              <a:t>복제 수행</a:t>
            </a:r>
            <a:endParaRPr lang="en-US" altLang="ko-KR" sz="1400" b="1" dirty="0">
              <a:solidFill>
                <a:srgbClr val="00E296"/>
              </a:solidFill>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40535813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2"/>
                                        </p:tgtEl>
                                        <p:attrNameLst>
                                          <p:attrName>style.visibility</p:attrName>
                                        </p:attrNameLst>
                                      </p:cBhvr>
                                      <p:to>
                                        <p:strVal val="visible"/>
                                      </p:to>
                                    </p:set>
                                    <p:animEffect transition="in" filter="fade">
                                      <p:cBhvr>
                                        <p:cTn id="11" dur="500"/>
                                        <p:tgtEl>
                                          <p:spTgt spid="62"/>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51"/>
                                        </p:tgtEl>
                                        <p:attrNameLst>
                                          <p:attrName>style.visibility</p:attrName>
                                        </p:attrNameLst>
                                      </p:cBhvr>
                                      <p:to>
                                        <p:strVal val="visible"/>
                                      </p:to>
                                    </p:set>
                                    <p:animEffect transition="in" filter="fade">
                                      <p:cBhvr>
                                        <p:cTn id="14" dur="500"/>
                                        <p:tgtEl>
                                          <p:spTgt spid="51"/>
                                        </p:tgtEl>
                                      </p:cBhvr>
                                    </p:animEffect>
                                  </p:childTnLst>
                                </p:cTn>
                              </p:par>
                              <p:par>
                                <p:cTn id="15" presetID="10" presetClass="entr" presetSubtype="0" fill="hold" nodeType="withEffect">
                                  <p:stCondLst>
                                    <p:cond delay="0"/>
                                  </p:stCondLst>
                                  <p:childTnLst>
                                    <p:set>
                                      <p:cBhvr>
                                        <p:cTn id="16" dur="1" fill="hold">
                                          <p:stCondLst>
                                            <p:cond delay="0"/>
                                          </p:stCondLst>
                                        </p:cTn>
                                        <p:tgtEl>
                                          <p:spTgt spid="63"/>
                                        </p:tgtEl>
                                        <p:attrNameLst>
                                          <p:attrName>style.visibility</p:attrName>
                                        </p:attrNameLst>
                                      </p:cBhvr>
                                      <p:to>
                                        <p:strVal val="visible"/>
                                      </p:to>
                                    </p:set>
                                    <p:animEffect transition="in" filter="fade">
                                      <p:cBhvr>
                                        <p:cTn id="17" dur="500"/>
                                        <p:tgtEl>
                                          <p:spTgt spid="63"/>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52"/>
                                        </p:tgtEl>
                                        <p:attrNameLst>
                                          <p:attrName>style.visibility</p:attrName>
                                        </p:attrNameLst>
                                      </p:cBhvr>
                                      <p:to>
                                        <p:strVal val="visible"/>
                                      </p:to>
                                    </p:set>
                                    <p:animEffect transition="in" filter="fade">
                                      <p:cBhvr>
                                        <p:cTn id="20" dur="500"/>
                                        <p:tgtEl>
                                          <p:spTgt spid="52"/>
                                        </p:tgtEl>
                                      </p:cBhvr>
                                    </p:animEffect>
                                  </p:childTnLst>
                                </p:cTn>
                              </p:par>
                              <p:par>
                                <p:cTn id="21" presetID="10" presetClass="entr" presetSubtype="0" fill="hold" nodeType="withEffect">
                                  <p:stCondLst>
                                    <p:cond delay="0"/>
                                  </p:stCondLst>
                                  <p:childTnLst>
                                    <p:set>
                                      <p:cBhvr>
                                        <p:cTn id="22" dur="1" fill="hold">
                                          <p:stCondLst>
                                            <p:cond delay="0"/>
                                          </p:stCondLst>
                                        </p:cTn>
                                        <p:tgtEl>
                                          <p:spTgt spid="66"/>
                                        </p:tgtEl>
                                        <p:attrNameLst>
                                          <p:attrName>style.visibility</p:attrName>
                                        </p:attrNameLst>
                                      </p:cBhvr>
                                      <p:to>
                                        <p:strVal val="visible"/>
                                      </p:to>
                                    </p:set>
                                    <p:animEffect transition="in" filter="fade">
                                      <p:cBhvr>
                                        <p:cTn id="23" dur="500"/>
                                        <p:tgtEl>
                                          <p:spTgt spid="66"/>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53"/>
                                        </p:tgtEl>
                                        <p:attrNameLst>
                                          <p:attrName>style.visibility</p:attrName>
                                        </p:attrNameLst>
                                      </p:cBhvr>
                                      <p:to>
                                        <p:strVal val="visible"/>
                                      </p:to>
                                    </p:set>
                                    <p:animEffect transition="in" filter="fade">
                                      <p:cBhvr>
                                        <p:cTn id="26" dur="500"/>
                                        <p:tgtEl>
                                          <p:spTgt spid="53"/>
                                        </p:tgtEl>
                                      </p:cBhvr>
                                    </p:animEffect>
                                  </p:childTnLst>
                                </p:cTn>
                              </p:par>
                              <p:par>
                                <p:cTn id="27" presetID="10" presetClass="entr" presetSubtype="0" fill="hold" nodeType="withEffect">
                                  <p:stCondLst>
                                    <p:cond delay="0"/>
                                  </p:stCondLst>
                                  <p:childTnLst>
                                    <p:set>
                                      <p:cBhvr>
                                        <p:cTn id="28" dur="1" fill="hold">
                                          <p:stCondLst>
                                            <p:cond delay="0"/>
                                          </p:stCondLst>
                                        </p:cTn>
                                        <p:tgtEl>
                                          <p:spTgt spid="69"/>
                                        </p:tgtEl>
                                        <p:attrNameLst>
                                          <p:attrName>style.visibility</p:attrName>
                                        </p:attrNameLst>
                                      </p:cBhvr>
                                      <p:to>
                                        <p:strVal val="visible"/>
                                      </p:to>
                                    </p:set>
                                    <p:animEffect transition="in" filter="fade">
                                      <p:cBhvr>
                                        <p:cTn id="29" dur="500"/>
                                        <p:tgtEl>
                                          <p:spTgt spid="69"/>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54"/>
                                        </p:tgtEl>
                                        <p:attrNameLst>
                                          <p:attrName>style.visibility</p:attrName>
                                        </p:attrNameLst>
                                      </p:cBhvr>
                                      <p:to>
                                        <p:strVal val="visible"/>
                                      </p:to>
                                    </p:set>
                                    <p:animEffect transition="in" filter="fade">
                                      <p:cBhvr>
                                        <p:cTn id="32" dur="500"/>
                                        <p:tgtEl>
                                          <p:spTgt spid="54"/>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73"/>
                                        </p:tgtEl>
                                        <p:attrNameLst>
                                          <p:attrName>style.visibility</p:attrName>
                                        </p:attrNameLst>
                                      </p:cBhvr>
                                      <p:to>
                                        <p:strVal val="visible"/>
                                      </p:to>
                                    </p:set>
                                    <p:animEffect transition="in" filter="fade">
                                      <p:cBhvr>
                                        <p:cTn id="37" dur="500"/>
                                        <p:tgtEl>
                                          <p:spTgt spid="73"/>
                                        </p:tgtEl>
                                      </p:cBhvr>
                                    </p:animEffect>
                                  </p:childTnLst>
                                </p:cTn>
                              </p:par>
                              <p:par>
                                <p:cTn id="38" presetID="10" presetClass="entr" presetSubtype="0" fill="hold" nodeType="withEffect">
                                  <p:stCondLst>
                                    <p:cond delay="0"/>
                                  </p:stCondLst>
                                  <p:childTnLst>
                                    <p:set>
                                      <p:cBhvr>
                                        <p:cTn id="39" dur="1" fill="hold">
                                          <p:stCondLst>
                                            <p:cond delay="0"/>
                                          </p:stCondLst>
                                        </p:cTn>
                                        <p:tgtEl>
                                          <p:spTgt spid="78"/>
                                        </p:tgtEl>
                                        <p:attrNameLst>
                                          <p:attrName>style.visibility</p:attrName>
                                        </p:attrNameLst>
                                      </p:cBhvr>
                                      <p:to>
                                        <p:strVal val="visible"/>
                                      </p:to>
                                    </p:set>
                                    <p:animEffect transition="in" filter="fade">
                                      <p:cBhvr>
                                        <p:cTn id="40" dur="500"/>
                                        <p:tgtEl>
                                          <p:spTgt spid="78"/>
                                        </p:tgtEl>
                                      </p:cBhvr>
                                    </p:animEffect>
                                  </p:childTnLst>
                                </p:cTn>
                              </p:par>
                              <p:par>
                                <p:cTn id="41" presetID="10" presetClass="entr" presetSubtype="0" fill="hold" nodeType="withEffect">
                                  <p:stCondLst>
                                    <p:cond delay="0"/>
                                  </p:stCondLst>
                                  <p:childTnLst>
                                    <p:set>
                                      <p:cBhvr>
                                        <p:cTn id="42" dur="1" fill="hold">
                                          <p:stCondLst>
                                            <p:cond delay="0"/>
                                          </p:stCondLst>
                                        </p:cTn>
                                        <p:tgtEl>
                                          <p:spTgt spid="81"/>
                                        </p:tgtEl>
                                        <p:attrNameLst>
                                          <p:attrName>style.visibility</p:attrName>
                                        </p:attrNameLst>
                                      </p:cBhvr>
                                      <p:to>
                                        <p:strVal val="visible"/>
                                      </p:to>
                                    </p:set>
                                    <p:animEffect transition="in" filter="fade">
                                      <p:cBhvr>
                                        <p:cTn id="43" dur="500"/>
                                        <p:tgtEl>
                                          <p:spTgt spid="81"/>
                                        </p:tgtEl>
                                      </p:cBhvr>
                                    </p:animEffect>
                                  </p:childTnLst>
                                </p:cTn>
                              </p:par>
                              <p:par>
                                <p:cTn id="44" presetID="10" presetClass="entr" presetSubtype="0" fill="hold" nodeType="withEffect">
                                  <p:stCondLst>
                                    <p:cond delay="0"/>
                                  </p:stCondLst>
                                  <p:childTnLst>
                                    <p:set>
                                      <p:cBhvr>
                                        <p:cTn id="45" dur="1" fill="hold">
                                          <p:stCondLst>
                                            <p:cond delay="0"/>
                                          </p:stCondLst>
                                        </p:cTn>
                                        <p:tgtEl>
                                          <p:spTgt spid="84"/>
                                        </p:tgtEl>
                                        <p:attrNameLst>
                                          <p:attrName>style.visibility</p:attrName>
                                        </p:attrNameLst>
                                      </p:cBhvr>
                                      <p:to>
                                        <p:strVal val="visible"/>
                                      </p:to>
                                    </p:set>
                                    <p:animEffect transition="in" filter="fade">
                                      <p:cBhvr>
                                        <p:cTn id="46" dur="500"/>
                                        <p:tgtEl>
                                          <p:spTgt spid="84"/>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74"/>
                                        </p:tgtEl>
                                        <p:attrNameLst>
                                          <p:attrName>style.visibility</p:attrName>
                                        </p:attrNameLst>
                                      </p:cBhvr>
                                      <p:to>
                                        <p:strVal val="visible"/>
                                      </p:to>
                                    </p:set>
                                    <p:animEffect transition="in" filter="fade">
                                      <p:cBhvr>
                                        <p:cTn id="51" dur="500"/>
                                        <p:tgtEl>
                                          <p:spTgt spid="74"/>
                                        </p:tgtEl>
                                      </p:cBhvr>
                                    </p:animEffect>
                                  </p:childTnLst>
                                </p:cTn>
                              </p:par>
                              <p:par>
                                <p:cTn id="52" presetID="10" presetClass="entr" presetSubtype="0" fill="hold" nodeType="withEffect">
                                  <p:stCondLst>
                                    <p:cond delay="0"/>
                                  </p:stCondLst>
                                  <p:childTnLst>
                                    <p:set>
                                      <p:cBhvr>
                                        <p:cTn id="53" dur="1" fill="hold">
                                          <p:stCondLst>
                                            <p:cond delay="0"/>
                                          </p:stCondLst>
                                        </p:cTn>
                                        <p:tgtEl>
                                          <p:spTgt spid="77"/>
                                        </p:tgtEl>
                                        <p:attrNameLst>
                                          <p:attrName>style.visibility</p:attrName>
                                        </p:attrNameLst>
                                      </p:cBhvr>
                                      <p:to>
                                        <p:strVal val="visible"/>
                                      </p:to>
                                    </p:set>
                                    <p:animEffect transition="in" filter="fade">
                                      <p:cBhvr>
                                        <p:cTn id="54" dur="500"/>
                                        <p:tgtEl>
                                          <p:spTgt spid="77"/>
                                        </p:tgtEl>
                                      </p:cBhvr>
                                    </p:animEffect>
                                  </p:childTnLst>
                                </p:cTn>
                              </p:par>
                              <p:par>
                                <p:cTn id="55" presetID="10" presetClass="entr" presetSubtype="0" fill="hold" nodeType="withEffect">
                                  <p:stCondLst>
                                    <p:cond delay="0"/>
                                  </p:stCondLst>
                                  <p:childTnLst>
                                    <p:set>
                                      <p:cBhvr>
                                        <p:cTn id="56" dur="1" fill="hold">
                                          <p:stCondLst>
                                            <p:cond delay="0"/>
                                          </p:stCondLst>
                                        </p:cTn>
                                        <p:tgtEl>
                                          <p:spTgt spid="80"/>
                                        </p:tgtEl>
                                        <p:attrNameLst>
                                          <p:attrName>style.visibility</p:attrName>
                                        </p:attrNameLst>
                                      </p:cBhvr>
                                      <p:to>
                                        <p:strVal val="visible"/>
                                      </p:to>
                                    </p:set>
                                    <p:animEffect transition="in" filter="fade">
                                      <p:cBhvr>
                                        <p:cTn id="57" dur="500"/>
                                        <p:tgtEl>
                                          <p:spTgt spid="80"/>
                                        </p:tgtEl>
                                      </p:cBhvr>
                                    </p:animEffect>
                                  </p:childTnLst>
                                </p:cTn>
                              </p:par>
                              <p:par>
                                <p:cTn id="58" presetID="10" presetClass="entr" presetSubtype="0" fill="hold" nodeType="withEffect">
                                  <p:stCondLst>
                                    <p:cond delay="0"/>
                                  </p:stCondLst>
                                  <p:childTnLst>
                                    <p:set>
                                      <p:cBhvr>
                                        <p:cTn id="59" dur="1" fill="hold">
                                          <p:stCondLst>
                                            <p:cond delay="0"/>
                                          </p:stCondLst>
                                        </p:cTn>
                                        <p:tgtEl>
                                          <p:spTgt spid="83"/>
                                        </p:tgtEl>
                                        <p:attrNameLst>
                                          <p:attrName>style.visibility</p:attrName>
                                        </p:attrNameLst>
                                      </p:cBhvr>
                                      <p:to>
                                        <p:strVal val="visible"/>
                                      </p:to>
                                    </p:set>
                                    <p:animEffect transition="in" filter="fade">
                                      <p:cBhvr>
                                        <p:cTn id="60" dur="500"/>
                                        <p:tgtEl>
                                          <p:spTgt spid="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P spid="52" grpId="0" animBg="1"/>
      <p:bldP spid="53" grpId="0" animBg="1"/>
      <p:bldP spid="54"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B365DE3-A4B4-4521-A6E9-3C8E5E36FB91}"/>
              </a:ext>
            </a:extLst>
          </p:cNvPr>
          <p:cNvSpPr>
            <a:spLocks noGrp="1"/>
          </p:cNvSpPr>
          <p:nvPr>
            <p:ph type="title"/>
          </p:nvPr>
        </p:nvSpPr>
        <p:spPr/>
        <p:txBody>
          <a:bodyPr/>
          <a:lstStyle/>
          <a:p>
            <a:r>
              <a:rPr lang="ko-KR" altLang="en-US"/>
              <a:t>페일오버</a:t>
            </a:r>
            <a:endParaRPr lang="en-GB" dirty="0"/>
          </a:p>
        </p:txBody>
      </p:sp>
      <p:sp>
        <p:nvSpPr>
          <p:cNvPr id="53" name="Isosceles Triangle 52">
            <a:extLst>
              <a:ext uri="{FF2B5EF4-FFF2-40B4-BE49-F238E27FC236}">
                <a16:creationId xmlns:a16="http://schemas.microsoft.com/office/drawing/2014/main" id="{AE204050-7CA0-453C-B49D-DFF7CB704AC7}"/>
              </a:ext>
            </a:extLst>
          </p:cNvPr>
          <p:cNvSpPr/>
          <p:nvPr/>
        </p:nvSpPr>
        <p:spPr bwMode="auto">
          <a:xfrm rot="10800000">
            <a:off x="2160108" y="3375704"/>
            <a:ext cx="1743010" cy="231510"/>
          </a:xfrm>
          <a:prstGeom prst="triangle">
            <a:avLst/>
          </a:prstGeom>
          <a:gradFill>
            <a:gsLst>
              <a:gs pos="0">
                <a:schemeClr val="accent2">
                  <a:lumMod val="45000"/>
                  <a:lumOff val="55000"/>
                </a:schemeClr>
              </a:gs>
              <a:gs pos="100000">
                <a:schemeClr val="bg1">
                  <a:lumMod val="50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GB" spc="0">
              <a:gradFill>
                <a:gsLst>
                  <a:gs pos="0">
                    <a:srgbClr val="FFFFFF"/>
                  </a:gs>
                  <a:gs pos="100000">
                    <a:srgbClr val="FFFFFF"/>
                  </a:gs>
                </a:gsLst>
                <a:lin ang="5400000" scaled="0"/>
              </a:gradFill>
              <a:latin typeface="+mj-lt"/>
              <a:ea typeface="Segoe UI" pitchFamily="34" charset="0"/>
              <a:cs typeface="Segoe UI" pitchFamily="34" charset="0"/>
            </a:endParaRPr>
          </a:p>
        </p:txBody>
      </p:sp>
      <p:cxnSp>
        <p:nvCxnSpPr>
          <p:cNvPr id="54" name="Straight Connector 53">
            <a:extLst>
              <a:ext uri="{FF2B5EF4-FFF2-40B4-BE49-F238E27FC236}">
                <a16:creationId xmlns:a16="http://schemas.microsoft.com/office/drawing/2014/main" id="{4B2AFECF-506A-48FE-BA00-9BA39A6AB3BC}"/>
              </a:ext>
            </a:extLst>
          </p:cNvPr>
          <p:cNvCxnSpPr>
            <a:cxnSpLocks/>
          </p:cNvCxnSpPr>
          <p:nvPr/>
        </p:nvCxnSpPr>
        <p:spPr>
          <a:xfrm flipH="1">
            <a:off x="3030011" y="3810740"/>
            <a:ext cx="1" cy="326760"/>
          </a:xfrm>
          <a:prstGeom prst="line">
            <a:avLst/>
          </a:prstGeom>
          <a:ln w="19050">
            <a:solidFill>
              <a:schemeClr val="bg1"/>
            </a:solidFill>
            <a:tailEnd type="none" w="med" len="sm"/>
          </a:ln>
        </p:spPr>
        <p:style>
          <a:lnRef idx="1">
            <a:schemeClr val="accent1"/>
          </a:lnRef>
          <a:fillRef idx="0">
            <a:schemeClr val="accent1"/>
          </a:fillRef>
          <a:effectRef idx="0">
            <a:schemeClr val="accent1"/>
          </a:effectRef>
          <a:fontRef idx="minor">
            <a:schemeClr val="tx1"/>
          </a:fontRef>
        </p:style>
      </p:cxnSp>
      <p:pic>
        <p:nvPicPr>
          <p:cNvPr id="55" name="Picture 19">
            <a:extLst>
              <a:ext uri="{FF2B5EF4-FFF2-40B4-BE49-F238E27FC236}">
                <a16:creationId xmlns:a16="http://schemas.microsoft.com/office/drawing/2014/main" id="{A5AE01AC-099D-4468-8193-941D522877E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459534" y="3980619"/>
            <a:ext cx="1140954" cy="313762"/>
          </a:xfrm>
          <a:prstGeom prst="rect">
            <a:avLst/>
          </a:prstGeom>
        </p:spPr>
      </p:pic>
      <p:sp>
        <p:nvSpPr>
          <p:cNvPr id="56" name="Rectangle 55">
            <a:extLst>
              <a:ext uri="{FF2B5EF4-FFF2-40B4-BE49-F238E27FC236}">
                <a16:creationId xmlns:a16="http://schemas.microsoft.com/office/drawing/2014/main" id="{9F82700D-2D45-47A3-87F0-88EC60002718}"/>
              </a:ext>
            </a:extLst>
          </p:cNvPr>
          <p:cNvSpPr/>
          <p:nvPr/>
        </p:nvSpPr>
        <p:spPr bwMode="auto">
          <a:xfrm>
            <a:off x="2161424" y="2962420"/>
            <a:ext cx="1743009" cy="413284"/>
          </a:xfrm>
          <a:prstGeom prst="rect">
            <a:avLst/>
          </a:prstGeom>
          <a:solidFill>
            <a:srgbClr val="FF9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r>
              <a:rPr lang="en-GB" b="1" err="1">
                <a:gradFill>
                  <a:gsLst>
                    <a:gs pos="0">
                      <a:srgbClr val="FFFFFF"/>
                    </a:gs>
                    <a:gs pos="100000">
                      <a:srgbClr val="FFFFFF"/>
                    </a:gs>
                  </a:gsLst>
                  <a:lin ang="5400000" scaled="0"/>
                </a:gradFill>
                <a:ea typeface="Segoe UI" pitchFamily="34" charset="0"/>
                <a:cs typeface="Segoe UI" pitchFamily="34" charset="0"/>
              </a:rPr>
              <a:t>ESXi</a:t>
            </a:r>
            <a:r>
              <a:rPr lang="en-GB" b="1">
                <a:gradFill>
                  <a:gsLst>
                    <a:gs pos="0">
                      <a:srgbClr val="FFFFFF"/>
                    </a:gs>
                    <a:gs pos="100000">
                      <a:srgbClr val="FFFFFF"/>
                    </a:gs>
                  </a:gsLst>
                  <a:lin ang="5400000" scaled="0"/>
                </a:gradFill>
                <a:ea typeface="Segoe UI" pitchFamily="34" charset="0"/>
                <a:cs typeface="Segoe UI" pitchFamily="34" charset="0"/>
              </a:rPr>
              <a:t> | Hyper-V</a:t>
            </a:r>
          </a:p>
        </p:txBody>
      </p:sp>
      <p:pic>
        <p:nvPicPr>
          <p:cNvPr id="58" name="Picture 5">
            <a:extLst>
              <a:ext uri="{FF2B5EF4-FFF2-40B4-BE49-F238E27FC236}">
                <a16:creationId xmlns:a16="http://schemas.microsoft.com/office/drawing/2014/main" id="{DB3BF7DD-75E2-469D-AC6E-49B0E47A60A2}"/>
              </a:ext>
            </a:extLst>
          </p:cNvPr>
          <p:cNvPicPr>
            <a:picLocks noChangeAspect="1" noChangeArrowheads="1"/>
          </p:cNvPicPr>
          <p:nvPr/>
        </p:nvPicPr>
        <p:blipFill>
          <a:blip r:embed="rId4">
            <a:extLst>
              <a:ext uri="{96DAC541-7B7A-43D3-8B79-37D633B846F1}">
                <asvg:svgBlip xmlns:asvg="http://schemas.microsoft.com/office/drawing/2016/SVG/main" r:embed="rId5"/>
              </a:ext>
            </a:extLst>
          </a:blip>
          <a:stretch>
            <a:fillRect/>
          </a:stretch>
        </p:blipFill>
        <p:spPr bwMode="auto">
          <a:xfrm>
            <a:off x="2631574" y="3601916"/>
            <a:ext cx="796873" cy="230674"/>
          </a:xfrm>
          <a:prstGeom prst="rect">
            <a:avLst/>
          </a:prstGeom>
          <a:noFill/>
          <a:extLst>
            <a:ext uri="{909E8E84-426E-40DD-AFC4-6F175D3DCCD1}">
              <a14:hiddenFill xmlns:a14="http://schemas.microsoft.com/office/drawing/2010/main">
                <a:solidFill>
                  <a:srgbClr val="FFFFFF"/>
                </a:solidFill>
              </a14:hiddenFill>
            </a:ext>
          </a:extLst>
        </p:spPr>
      </p:pic>
      <p:sp>
        <p:nvSpPr>
          <p:cNvPr id="59" name="Rectangle 58">
            <a:extLst>
              <a:ext uri="{FF2B5EF4-FFF2-40B4-BE49-F238E27FC236}">
                <a16:creationId xmlns:a16="http://schemas.microsoft.com/office/drawing/2014/main" id="{DDA46A8C-8178-46F0-85FA-1DE2A9A82BBA}"/>
              </a:ext>
            </a:extLst>
          </p:cNvPr>
          <p:cNvSpPr/>
          <p:nvPr/>
        </p:nvSpPr>
        <p:spPr bwMode="auto">
          <a:xfrm>
            <a:off x="2161424" y="2571750"/>
            <a:ext cx="371110" cy="34120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2000" tIns="72000" rIns="72000" bIns="72000" numCol="1" spcCol="0" rtlCol="0" fromWordArt="0" anchor="b" anchorCtr="0" forceAA="0" compatLnSpc="1">
            <a:prstTxWarp prst="textNoShape">
              <a:avLst/>
            </a:prstTxWarp>
            <a:noAutofit/>
          </a:bodyPr>
          <a:lstStyle/>
          <a:p>
            <a:pPr algn="ctr" defTabSz="914099" fontAlgn="base">
              <a:spcBef>
                <a:spcPct val="0"/>
              </a:spcBef>
              <a:spcAft>
                <a:spcPct val="0"/>
              </a:spcAft>
            </a:pPr>
            <a:r>
              <a:rPr lang="en-GB" sz="1200" spc="0">
                <a:solidFill>
                  <a:srgbClr val="003738"/>
                </a:solidFill>
                <a:latin typeface="+mj-lt"/>
                <a:ea typeface="Segoe UI" pitchFamily="34" charset="0"/>
                <a:cs typeface="Segoe UI" pitchFamily="34" charset="0"/>
              </a:rPr>
              <a:t>VM</a:t>
            </a:r>
          </a:p>
        </p:txBody>
      </p:sp>
      <p:sp>
        <p:nvSpPr>
          <p:cNvPr id="60" name="Rectangle 59">
            <a:extLst>
              <a:ext uri="{FF2B5EF4-FFF2-40B4-BE49-F238E27FC236}">
                <a16:creationId xmlns:a16="http://schemas.microsoft.com/office/drawing/2014/main" id="{E24C2FD2-8840-4FDE-9BEE-93622CB8CDE7}"/>
              </a:ext>
            </a:extLst>
          </p:cNvPr>
          <p:cNvSpPr/>
          <p:nvPr/>
        </p:nvSpPr>
        <p:spPr bwMode="auto">
          <a:xfrm>
            <a:off x="2618724" y="2571750"/>
            <a:ext cx="371110" cy="34120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2000" tIns="72000" rIns="72000" bIns="72000" numCol="1" spcCol="0" rtlCol="0" fromWordArt="0" anchor="b" anchorCtr="0" forceAA="0" compatLnSpc="1">
            <a:prstTxWarp prst="textNoShape">
              <a:avLst/>
            </a:prstTxWarp>
            <a:noAutofit/>
          </a:bodyPr>
          <a:lstStyle/>
          <a:p>
            <a:pPr algn="ctr" defTabSz="914099" fontAlgn="base">
              <a:spcBef>
                <a:spcPct val="0"/>
              </a:spcBef>
              <a:spcAft>
                <a:spcPct val="0"/>
              </a:spcAft>
            </a:pPr>
            <a:r>
              <a:rPr lang="en-GB" sz="1200" spc="0">
                <a:solidFill>
                  <a:srgbClr val="003738"/>
                </a:solidFill>
                <a:latin typeface="+mj-lt"/>
                <a:ea typeface="Segoe UI" pitchFamily="34" charset="0"/>
                <a:cs typeface="Segoe UI" pitchFamily="34" charset="0"/>
              </a:rPr>
              <a:t>VM</a:t>
            </a:r>
          </a:p>
        </p:txBody>
      </p:sp>
      <p:sp>
        <p:nvSpPr>
          <p:cNvPr id="61" name="Rectangle 60">
            <a:extLst>
              <a:ext uri="{FF2B5EF4-FFF2-40B4-BE49-F238E27FC236}">
                <a16:creationId xmlns:a16="http://schemas.microsoft.com/office/drawing/2014/main" id="{4A8A0C53-C598-4A55-A40D-808E168E5DCD}"/>
              </a:ext>
            </a:extLst>
          </p:cNvPr>
          <p:cNvSpPr/>
          <p:nvPr/>
        </p:nvSpPr>
        <p:spPr bwMode="auto">
          <a:xfrm>
            <a:off x="3076024" y="2571750"/>
            <a:ext cx="371110" cy="34120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2000" tIns="72000" rIns="72000" bIns="72000" numCol="1" spcCol="0" rtlCol="0" fromWordArt="0" anchor="b" anchorCtr="0" forceAA="0" compatLnSpc="1">
            <a:prstTxWarp prst="textNoShape">
              <a:avLst/>
            </a:prstTxWarp>
            <a:noAutofit/>
          </a:bodyPr>
          <a:lstStyle/>
          <a:p>
            <a:pPr algn="ctr" defTabSz="914099" fontAlgn="base">
              <a:spcBef>
                <a:spcPct val="0"/>
              </a:spcBef>
              <a:spcAft>
                <a:spcPct val="0"/>
              </a:spcAft>
            </a:pPr>
            <a:r>
              <a:rPr lang="en-GB" sz="1200" spc="0">
                <a:solidFill>
                  <a:srgbClr val="003738"/>
                </a:solidFill>
                <a:latin typeface="+mj-lt"/>
                <a:ea typeface="Segoe UI" pitchFamily="34" charset="0"/>
                <a:cs typeface="Segoe UI" pitchFamily="34" charset="0"/>
              </a:rPr>
              <a:t>VM</a:t>
            </a:r>
          </a:p>
        </p:txBody>
      </p:sp>
      <p:sp>
        <p:nvSpPr>
          <p:cNvPr id="62" name="Rectangle 61">
            <a:extLst>
              <a:ext uri="{FF2B5EF4-FFF2-40B4-BE49-F238E27FC236}">
                <a16:creationId xmlns:a16="http://schemas.microsoft.com/office/drawing/2014/main" id="{A0779A67-14A9-4223-9563-A7965EBD9B1C}"/>
              </a:ext>
            </a:extLst>
          </p:cNvPr>
          <p:cNvSpPr/>
          <p:nvPr/>
        </p:nvSpPr>
        <p:spPr bwMode="auto">
          <a:xfrm>
            <a:off x="3538062" y="2571750"/>
            <a:ext cx="366372" cy="34120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2000" tIns="72000" rIns="72000" bIns="72000" numCol="1" spcCol="0" rtlCol="0" fromWordArt="0" anchor="b" anchorCtr="0" forceAA="0" compatLnSpc="1">
            <a:prstTxWarp prst="textNoShape">
              <a:avLst/>
            </a:prstTxWarp>
            <a:noAutofit/>
          </a:bodyPr>
          <a:lstStyle/>
          <a:p>
            <a:pPr algn="ctr" defTabSz="914099" fontAlgn="base">
              <a:spcBef>
                <a:spcPct val="0"/>
              </a:spcBef>
              <a:spcAft>
                <a:spcPct val="0"/>
              </a:spcAft>
            </a:pPr>
            <a:r>
              <a:rPr lang="en-GB" sz="1200" spc="0">
                <a:solidFill>
                  <a:srgbClr val="003738"/>
                </a:solidFill>
                <a:latin typeface="+mj-lt"/>
                <a:ea typeface="Segoe UI" pitchFamily="34" charset="0"/>
                <a:cs typeface="Segoe UI" pitchFamily="34" charset="0"/>
              </a:rPr>
              <a:t>VM</a:t>
            </a:r>
          </a:p>
        </p:txBody>
      </p:sp>
      <p:sp>
        <p:nvSpPr>
          <p:cNvPr id="63" name="Isosceles Triangle 62">
            <a:extLst>
              <a:ext uri="{FF2B5EF4-FFF2-40B4-BE49-F238E27FC236}">
                <a16:creationId xmlns:a16="http://schemas.microsoft.com/office/drawing/2014/main" id="{67E898B0-66BE-46ED-8E9E-6CF0E251F905}"/>
              </a:ext>
            </a:extLst>
          </p:cNvPr>
          <p:cNvSpPr/>
          <p:nvPr/>
        </p:nvSpPr>
        <p:spPr bwMode="auto">
          <a:xfrm rot="10800000">
            <a:off x="4915939" y="3380794"/>
            <a:ext cx="1706456" cy="231510"/>
          </a:xfrm>
          <a:prstGeom prst="triangle">
            <a:avLst/>
          </a:prstGeom>
          <a:gradFill>
            <a:gsLst>
              <a:gs pos="0">
                <a:schemeClr val="accent2">
                  <a:lumMod val="45000"/>
                  <a:lumOff val="55000"/>
                </a:schemeClr>
              </a:gs>
              <a:gs pos="100000">
                <a:schemeClr val="bg1">
                  <a:lumMod val="50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GB" spc="0">
              <a:gradFill>
                <a:gsLst>
                  <a:gs pos="0">
                    <a:srgbClr val="FFFFFF"/>
                  </a:gs>
                  <a:gs pos="100000">
                    <a:srgbClr val="FFFFFF"/>
                  </a:gs>
                </a:gsLst>
                <a:lin ang="5400000" scaled="0"/>
              </a:gradFill>
              <a:latin typeface="+mj-lt"/>
              <a:ea typeface="Segoe UI" pitchFamily="34" charset="0"/>
              <a:cs typeface="Segoe UI" pitchFamily="34" charset="0"/>
            </a:endParaRPr>
          </a:p>
        </p:txBody>
      </p:sp>
      <p:cxnSp>
        <p:nvCxnSpPr>
          <p:cNvPr id="64" name="Straight Connector 63">
            <a:extLst>
              <a:ext uri="{FF2B5EF4-FFF2-40B4-BE49-F238E27FC236}">
                <a16:creationId xmlns:a16="http://schemas.microsoft.com/office/drawing/2014/main" id="{7905FC56-66BE-4853-BA5D-4C1DBDA3C7B0}"/>
              </a:ext>
            </a:extLst>
          </p:cNvPr>
          <p:cNvCxnSpPr>
            <a:cxnSpLocks/>
          </p:cNvCxnSpPr>
          <p:nvPr/>
        </p:nvCxnSpPr>
        <p:spPr>
          <a:xfrm flipH="1">
            <a:off x="5786938" y="3830322"/>
            <a:ext cx="1" cy="326760"/>
          </a:xfrm>
          <a:prstGeom prst="line">
            <a:avLst/>
          </a:prstGeom>
          <a:ln w="19050">
            <a:solidFill>
              <a:schemeClr val="bg1"/>
            </a:solidFill>
            <a:tailEnd type="none" w="med" len="sm"/>
          </a:ln>
        </p:spPr>
        <p:style>
          <a:lnRef idx="1">
            <a:schemeClr val="accent1"/>
          </a:lnRef>
          <a:fillRef idx="0">
            <a:schemeClr val="accent1"/>
          </a:fillRef>
          <a:effectRef idx="0">
            <a:schemeClr val="accent1"/>
          </a:effectRef>
          <a:fontRef idx="minor">
            <a:schemeClr val="tx1"/>
          </a:fontRef>
        </p:style>
      </p:cxnSp>
      <p:pic>
        <p:nvPicPr>
          <p:cNvPr id="65" name="Picture 29">
            <a:extLst>
              <a:ext uri="{FF2B5EF4-FFF2-40B4-BE49-F238E27FC236}">
                <a16:creationId xmlns:a16="http://schemas.microsoft.com/office/drawing/2014/main" id="{64AD0732-007B-4BF2-B802-AD79E7BE158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216461" y="3980619"/>
            <a:ext cx="1140954" cy="313762"/>
          </a:xfrm>
          <a:prstGeom prst="rect">
            <a:avLst/>
          </a:prstGeom>
        </p:spPr>
      </p:pic>
      <p:sp>
        <p:nvSpPr>
          <p:cNvPr id="66" name="Rectangle 65">
            <a:extLst>
              <a:ext uri="{FF2B5EF4-FFF2-40B4-BE49-F238E27FC236}">
                <a16:creationId xmlns:a16="http://schemas.microsoft.com/office/drawing/2014/main" id="{9E565C49-6337-4068-B3E5-77762C358DBF}"/>
              </a:ext>
            </a:extLst>
          </p:cNvPr>
          <p:cNvSpPr/>
          <p:nvPr/>
        </p:nvSpPr>
        <p:spPr bwMode="auto">
          <a:xfrm>
            <a:off x="4917252" y="2967510"/>
            <a:ext cx="1738274" cy="413284"/>
          </a:xfrm>
          <a:prstGeom prst="rect">
            <a:avLst/>
          </a:prstGeom>
          <a:solidFill>
            <a:srgbClr val="FF9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r>
              <a:rPr lang="en-GB" b="1" err="1">
                <a:gradFill>
                  <a:gsLst>
                    <a:gs pos="0">
                      <a:srgbClr val="FFFFFF"/>
                    </a:gs>
                    <a:gs pos="100000">
                      <a:srgbClr val="FFFFFF"/>
                    </a:gs>
                  </a:gsLst>
                  <a:lin ang="5400000" scaled="0"/>
                </a:gradFill>
                <a:ea typeface="Segoe UI" pitchFamily="34" charset="0"/>
                <a:cs typeface="Segoe UI" pitchFamily="34" charset="0"/>
              </a:rPr>
              <a:t>ESXi</a:t>
            </a:r>
            <a:r>
              <a:rPr lang="en-GB" b="1">
                <a:gradFill>
                  <a:gsLst>
                    <a:gs pos="0">
                      <a:srgbClr val="FFFFFF"/>
                    </a:gs>
                    <a:gs pos="100000">
                      <a:srgbClr val="FFFFFF"/>
                    </a:gs>
                  </a:gsLst>
                  <a:lin ang="5400000" scaled="0"/>
                </a:gradFill>
                <a:ea typeface="Segoe UI" pitchFamily="34" charset="0"/>
                <a:cs typeface="Segoe UI" pitchFamily="34" charset="0"/>
              </a:rPr>
              <a:t> | Hyper-V</a:t>
            </a:r>
          </a:p>
        </p:txBody>
      </p:sp>
      <p:pic>
        <p:nvPicPr>
          <p:cNvPr id="68" name="Picture 5">
            <a:extLst>
              <a:ext uri="{FF2B5EF4-FFF2-40B4-BE49-F238E27FC236}">
                <a16:creationId xmlns:a16="http://schemas.microsoft.com/office/drawing/2014/main" id="{DCA9CCF6-E350-46A2-9D99-3CD67B4FA283}"/>
              </a:ext>
            </a:extLst>
          </p:cNvPr>
          <p:cNvPicPr>
            <a:picLocks noChangeAspect="1" noChangeArrowheads="1"/>
          </p:cNvPicPr>
          <p:nvPr/>
        </p:nvPicPr>
        <p:blipFill>
          <a:blip r:embed="rId4">
            <a:extLst>
              <a:ext uri="{96DAC541-7B7A-43D3-8B79-37D633B846F1}">
                <asvg:svgBlip xmlns:asvg="http://schemas.microsoft.com/office/drawing/2016/SVG/main" r:embed="rId5"/>
              </a:ext>
            </a:extLst>
          </a:blip>
          <a:stretch>
            <a:fillRect/>
          </a:stretch>
        </p:blipFill>
        <p:spPr bwMode="auto">
          <a:xfrm>
            <a:off x="5408113" y="3607215"/>
            <a:ext cx="796873" cy="230674"/>
          </a:xfrm>
          <a:prstGeom prst="rect">
            <a:avLst/>
          </a:prstGeom>
          <a:noFill/>
          <a:extLst>
            <a:ext uri="{909E8E84-426E-40DD-AFC4-6F175D3DCCD1}">
              <a14:hiddenFill xmlns:a14="http://schemas.microsoft.com/office/drawing/2010/main">
                <a:solidFill>
                  <a:srgbClr val="FFFFFF"/>
                </a:solidFill>
              </a14:hiddenFill>
            </a:ext>
          </a:extLst>
        </p:spPr>
      </p:pic>
      <p:sp>
        <p:nvSpPr>
          <p:cNvPr id="69" name="Rectangle 68">
            <a:extLst>
              <a:ext uri="{FF2B5EF4-FFF2-40B4-BE49-F238E27FC236}">
                <a16:creationId xmlns:a16="http://schemas.microsoft.com/office/drawing/2014/main" id="{F76EB681-2C82-485F-8E59-A2AA01B35086}"/>
              </a:ext>
            </a:extLst>
          </p:cNvPr>
          <p:cNvSpPr/>
          <p:nvPr/>
        </p:nvSpPr>
        <p:spPr bwMode="auto">
          <a:xfrm>
            <a:off x="4917253" y="2576840"/>
            <a:ext cx="366372" cy="341203"/>
          </a:xfrm>
          <a:prstGeom prst="rect">
            <a:avLst/>
          </a:prstGeom>
          <a:solidFill>
            <a:srgbClr val="BFBFB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2000" tIns="72000" rIns="72000" bIns="72000" numCol="1" spcCol="0" rtlCol="0" fromWordArt="0" anchor="b" anchorCtr="0" forceAA="0" compatLnSpc="1">
            <a:prstTxWarp prst="textNoShape">
              <a:avLst/>
            </a:prstTxWarp>
            <a:noAutofit/>
          </a:bodyPr>
          <a:lstStyle/>
          <a:p>
            <a:pPr algn="ctr" defTabSz="914099" fontAlgn="base">
              <a:spcBef>
                <a:spcPct val="0"/>
              </a:spcBef>
              <a:spcAft>
                <a:spcPct val="0"/>
              </a:spcAft>
            </a:pPr>
            <a:r>
              <a:rPr lang="en-GB" sz="1200" spc="0">
                <a:solidFill>
                  <a:schemeClr val="bg1"/>
                </a:solidFill>
                <a:latin typeface="+mj-lt"/>
                <a:ea typeface="Segoe UI" pitchFamily="34" charset="0"/>
                <a:cs typeface="Segoe UI" pitchFamily="34" charset="0"/>
              </a:rPr>
              <a:t>VM</a:t>
            </a:r>
          </a:p>
        </p:txBody>
      </p:sp>
      <p:sp>
        <p:nvSpPr>
          <p:cNvPr id="70" name="Rectangle 69">
            <a:extLst>
              <a:ext uri="{FF2B5EF4-FFF2-40B4-BE49-F238E27FC236}">
                <a16:creationId xmlns:a16="http://schemas.microsoft.com/office/drawing/2014/main" id="{26B3F544-6CC5-4B46-966B-97C95BC0973A}"/>
              </a:ext>
            </a:extLst>
          </p:cNvPr>
          <p:cNvSpPr/>
          <p:nvPr/>
        </p:nvSpPr>
        <p:spPr bwMode="auto">
          <a:xfrm>
            <a:off x="5374553" y="2576840"/>
            <a:ext cx="366372" cy="341203"/>
          </a:xfrm>
          <a:prstGeom prst="rect">
            <a:avLst/>
          </a:prstGeom>
          <a:solidFill>
            <a:srgbClr val="BFBFB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2000" tIns="72000" rIns="72000" bIns="72000" numCol="1" spcCol="0" rtlCol="0" fromWordArt="0" anchor="b" anchorCtr="0" forceAA="0" compatLnSpc="1">
            <a:prstTxWarp prst="textNoShape">
              <a:avLst/>
            </a:prstTxWarp>
            <a:noAutofit/>
          </a:bodyPr>
          <a:lstStyle/>
          <a:p>
            <a:pPr algn="ctr" defTabSz="914099" fontAlgn="base">
              <a:spcBef>
                <a:spcPct val="0"/>
              </a:spcBef>
              <a:spcAft>
                <a:spcPct val="0"/>
              </a:spcAft>
            </a:pPr>
            <a:r>
              <a:rPr lang="en-GB" sz="1200" spc="0">
                <a:solidFill>
                  <a:schemeClr val="bg1"/>
                </a:solidFill>
                <a:latin typeface="+mj-lt"/>
                <a:ea typeface="Segoe UI" pitchFamily="34" charset="0"/>
                <a:cs typeface="Segoe UI" pitchFamily="34" charset="0"/>
              </a:rPr>
              <a:t>VM</a:t>
            </a:r>
          </a:p>
        </p:txBody>
      </p:sp>
      <p:sp>
        <p:nvSpPr>
          <p:cNvPr id="71" name="Rectangle 70">
            <a:extLst>
              <a:ext uri="{FF2B5EF4-FFF2-40B4-BE49-F238E27FC236}">
                <a16:creationId xmlns:a16="http://schemas.microsoft.com/office/drawing/2014/main" id="{99B040B8-CCE4-405E-8EC6-E8FECDF186E7}"/>
              </a:ext>
            </a:extLst>
          </p:cNvPr>
          <p:cNvSpPr/>
          <p:nvPr/>
        </p:nvSpPr>
        <p:spPr bwMode="auto">
          <a:xfrm>
            <a:off x="5831853" y="2576840"/>
            <a:ext cx="366372" cy="341203"/>
          </a:xfrm>
          <a:prstGeom prst="rect">
            <a:avLst/>
          </a:prstGeom>
          <a:solidFill>
            <a:srgbClr val="BFBFB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2000" tIns="72000" rIns="72000" bIns="72000" numCol="1" spcCol="0" rtlCol="0" fromWordArt="0" anchor="b" anchorCtr="0" forceAA="0" compatLnSpc="1">
            <a:prstTxWarp prst="textNoShape">
              <a:avLst/>
            </a:prstTxWarp>
            <a:noAutofit/>
          </a:bodyPr>
          <a:lstStyle/>
          <a:p>
            <a:pPr algn="ctr" defTabSz="914099" fontAlgn="base">
              <a:spcBef>
                <a:spcPct val="0"/>
              </a:spcBef>
              <a:spcAft>
                <a:spcPct val="0"/>
              </a:spcAft>
            </a:pPr>
            <a:r>
              <a:rPr lang="en-GB" sz="1200" spc="0">
                <a:solidFill>
                  <a:schemeClr val="bg1"/>
                </a:solidFill>
                <a:latin typeface="+mj-lt"/>
                <a:ea typeface="Segoe UI" pitchFamily="34" charset="0"/>
                <a:cs typeface="Segoe UI" pitchFamily="34" charset="0"/>
              </a:rPr>
              <a:t>VM</a:t>
            </a:r>
          </a:p>
        </p:txBody>
      </p:sp>
      <p:sp>
        <p:nvSpPr>
          <p:cNvPr id="73" name="Rectangle 72">
            <a:extLst>
              <a:ext uri="{FF2B5EF4-FFF2-40B4-BE49-F238E27FC236}">
                <a16:creationId xmlns:a16="http://schemas.microsoft.com/office/drawing/2014/main" id="{E08508D7-7C73-4393-AC26-A9A819D84355}"/>
              </a:ext>
            </a:extLst>
          </p:cNvPr>
          <p:cNvSpPr/>
          <p:nvPr/>
        </p:nvSpPr>
        <p:spPr bwMode="auto">
          <a:xfrm>
            <a:off x="6289153" y="2576840"/>
            <a:ext cx="366372" cy="341203"/>
          </a:xfrm>
          <a:prstGeom prst="rect">
            <a:avLst/>
          </a:prstGeom>
          <a:solidFill>
            <a:srgbClr val="BFBFB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2000" tIns="72000" rIns="72000" bIns="72000" numCol="1" spcCol="0" rtlCol="0" fromWordArt="0" anchor="b" anchorCtr="0" forceAA="0" compatLnSpc="1">
            <a:prstTxWarp prst="textNoShape">
              <a:avLst/>
            </a:prstTxWarp>
            <a:noAutofit/>
          </a:bodyPr>
          <a:lstStyle/>
          <a:p>
            <a:pPr algn="ctr" defTabSz="914099" fontAlgn="base">
              <a:spcBef>
                <a:spcPct val="0"/>
              </a:spcBef>
              <a:spcAft>
                <a:spcPct val="0"/>
              </a:spcAft>
            </a:pPr>
            <a:r>
              <a:rPr lang="en-GB" sz="1200" spc="0">
                <a:solidFill>
                  <a:schemeClr val="bg1"/>
                </a:solidFill>
                <a:latin typeface="+mj-lt"/>
                <a:ea typeface="Segoe UI" pitchFamily="34" charset="0"/>
                <a:cs typeface="Segoe UI" pitchFamily="34" charset="0"/>
              </a:rPr>
              <a:t>VM</a:t>
            </a:r>
          </a:p>
        </p:txBody>
      </p:sp>
      <p:sp>
        <p:nvSpPr>
          <p:cNvPr id="74" name="Isosceles Triangle 73">
            <a:extLst>
              <a:ext uri="{FF2B5EF4-FFF2-40B4-BE49-F238E27FC236}">
                <a16:creationId xmlns:a16="http://schemas.microsoft.com/office/drawing/2014/main" id="{962F48BF-C41A-460B-8F5C-AD66073A1F1C}"/>
              </a:ext>
            </a:extLst>
          </p:cNvPr>
          <p:cNvSpPr/>
          <p:nvPr/>
        </p:nvSpPr>
        <p:spPr bwMode="auto">
          <a:xfrm rot="5400000">
            <a:off x="2474510" y="2818755"/>
            <a:ext cx="130645" cy="106835"/>
          </a:xfrm>
          <a:prstGeom prst="triangle">
            <a:avLst/>
          </a:prstGeom>
          <a:solidFill>
            <a:srgbClr val="00B3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GB" spc="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75" name="Isosceles Triangle 74">
            <a:extLst>
              <a:ext uri="{FF2B5EF4-FFF2-40B4-BE49-F238E27FC236}">
                <a16:creationId xmlns:a16="http://schemas.microsoft.com/office/drawing/2014/main" id="{6FDC5DBA-0456-4AFB-8E2D-A0AAE892A265}"/>
              </a:ext>
            </a:extLst>
          </p:cNvPr>
          <p:cNvSpPr/>
          <p:nvPr/>
        </p:nvSpPr>
        <p:spPr bwMode="auto">
          <a:xfrm rot="5400000">
            <a:off x="2931810" y="2826687"/>
            <a:ext cx="130645" cy="106835"/>
          </a:xfrm>
          <a:prstGeom prst="triangle">
            <a:avLst/>
          </a:prstGeom>
          <a:solidFill>
            <a:srgbClr val="00B3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GB" spc="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76" name="Isosceles Triangle 75">
            <a:extLst>
              <a:ext uri="{FF2B5EF4-FFF2-40B4-BE49-F238E27FC236}">
                <a16:creationId xmlns:a16="http://schemas.microsoft.com/office/drawing/2014/main" id="{AF45F5D2-2874-42A5-854C-3BF5C837BE4D}"/>
              </a:ext>
            </a:extLst>
          </p:cNvPr>
          <p:cNvSpPr/>
          <p:nvPr/>
        </p:nvSpPr>
        <p:spPr bwMode="auto">
          <a:xfrm rot="5400000">
            <a:off x="3380116" y="2826686"/>
            <a:ext cx="130645" cy="106835"/>
          </a:xfrm>
          <a:prstGeom prst="triangle">
            <a:avLst/>
          </a:prstGeom>
          <a:solidFill>
            <a:srgbClr val="00B3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GB" spc="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77" name="Isosceles Triangle 76">
            <a:extLst>
              <a:ext uri="{FF2B5EF4-FFF2-40B4-BE49-F238E27FC236}">
                <a16:creationId xmlns:a16="http://schemas.microsoft.com/office/drawing/2014/main" id="{17A6AFD2-E8F8-4C1C-A75D-217AF5ECB3F9}"/>
              </a:ext>
            </a:extLst>
          </p:cNvPr>
          <p:cNvSpPr/>
          <p:nvPr/>
        </p:nvSpPr>
        <p:spPr bwMode="auto">
          <a:xfrm rot="5400000">
            <a:off x="3855588" y="2826467"/>
            <a:ext cx="130645" cy="106835"/>
          </a:xfrm>
          <a:prstGeom prst="triangle">
            <a:avLst/>
          </a:prstGeom>
          <a:solidFill>
            <a:srgbClr val="00B3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GB" spc="0">
              <a:gradFill>
                <a:gsLst>
                  <a:gs pos="0">
                    <a:srgbClr val="FFFFFF"/>
                  </a:gs>
                  <a:gs pos="100000">
                    <a:srgbClr val="FFFFFF"/>
                  </a:gs>
                </a:gsLst>
                <a:lin ang="5400000" scaled="0"/>
              </a:gradFill>
              <a:latin typeface="+mj-lt"/>
              <a:ea typeface="Segoe UI" pitchFamily="34" charset="0"/>
              <a:cs typeface="Segoe UI" pitchFamily="34" charset="0"/>
            </a:endParaRPr>
          </a:p>
        </p:txBody>
      </p:sp>
      <p:grpSp>
        <p:nvGrpSpPr>
          <p:cNvPr id="78" name="Group 77">
            <a:extLst>
              <a:ext uri="{FF2B5EF4-FFF2-40B4-BE49-F238E27FC236}">
                <a16:creationId xmlns:a16="http://schemas.microsoft.com/office/drawing/2014/main" id="{A26BB064-190E-49F0-9C9E-ED975B416AB7}"/>
              </a:ext>
            </a:extLst>
          </p:cNvPr>
          <p:cNvGrpSpPr/>
          <p:nvPr/>
        </p:nvGrpSpPr>
        <p:grpSpPr>
          <a:xfrm>
            <a:off x="5206850" y="2846584"/>
            <a:ext cx="103449" cy="83290"/>
            <a:chOff x="3890963" y="1683598"/>
            <a:chExt cx="103449" cy="83290"/>
          </a:xfrm>
        </p:grpSpPr>
        <p:sp>
          <p:nvSpPr>
            <p:cNvPr id="79" name="Rectangle 78">
              <a:extLst>
                <a:ext uri="{FF2B5EF4-FFF2-40B4-BE49-F238E27FC236}">
                  <a16:creationId xmlns:a16="http://schemas.microsoft.com/office/drawing/2014/main" id="{91057C52-64D8-4C27-B591-256457AB5216}"/>
                </a:ext>
              </a:extLst>
            </p:cNvPr>
            <p:cNvSpPr/>
            <p:nvPr/>
          </p:nvSpPr>
          <p:spPr bwMode="auto">
            <a:xfrm>
              <a:off x="3890963" y="1683598"/>
              <a:ext cx="45719" cy="83290"/>
            </a:xfrm>
            <a:prstGeom prst="rect">
              <a:avLst/>
            </a:prstGeom>
            <a:solidFill>
              <a:srgbClr val="00B3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GB" spc="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80" name="Rectangle 79">
              <a:extLst>
                <a:ext uri="{FF2B5EF4-FFF2-40B4-BE49-F238E27FC236}">
                  <a16:creationId xmlns:a16="http://schemas.microsoft.com/office/drawing/2014/main" id="{40A487DB-84EF-419D-9BF8-8AEB72B9ED8A}"/>
                </a:ext>
              </a:extLst>
            </p:cNvPr>
            <p:cNvSpPr/>
            <p:nvPr/>
          </p:nvSpPr>
          <p:spPr bwMode="auto">
            <a:xfrm>
              <a:off x="3948693" y="1683598"/>
              <a:ext cx="45719" cy="83290"/>
            </a:xfrm>
            <a:prstGeom prst="rect">
              <a:avLst/>
            </a:prstGeom>
            <a:solidFill>
              <a:srgbClr val="00B3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GB" spc="0">
                <a:gradFill>
                  <a:gsLst>
                    <a:gs pos="0">
                      <a:srgbClr val="FFFFFF"/>
                    </a:gs>
                    <a:gs pos="100000">
                      <a:srgbClr val="FFFFFF"/>
                    </a:gs>
                  </a:gsLst>
                  <a:lin ang="5400000" scaled="0"/>
                </a:gradFill>
                <a:latin typeface="+mj-lt"/>
                <a:ea typeface="Segoe UI" pitchFamily="34" charset="0"/>
                <a:cs typeface="Segoe UI" pitchFamily="34" charset="0"/>
              </a:endParaRPr>
            </a:p>
          </p:txBody>
        </p:sp>
      </p:grpSp>
      <p:grpSp>
        <p:nvGrpSpPr>
          <p:cNvPr id="81" name="Group 80">
            <a:extLst>
              <a:ext uri="{FF2B5EF4-FFF2-40B4-BE49-F238E27FC236}">
                <a16:creationId xmlns:a16="http://schemas.microsoft.com/office/drawing/2014/main" id="{92367EAC-4E89-4624-A1AC-80F7CB99F7E0}"/>
              </a:ext>
            </a:extLst>
          </p:cNvPr>
          <p:cNvGrpSpPr/>
          <p:nvPr/>
        </p:nvGrpSpPr>
        <p:grpSpPr>
          <a:xfrm>
            <a:off x="5680487" y="2856674"/>
            <a:ext cx="103449" cy="83290"/>
            <a:chOff x="3890963" y="1683598"/>
            <a:chExt cx="103449" cy="83290"/>
          </a:xfrm>
        </p:grpSpPr>
        <p:sp>
          <p:nvSpPr>
            <p:cNvPr id="83" name="Rectangle 82">
              <a:extLst>
                <a:ext uri="{FF2B5EF4-FFF2-40B4-BE49-F238E27FC236}">
                  <a16:creationId xmlns:a16="http://schemas.microsoft.com/office/drawing/2014/main" id="{3DC88257-2FE2-4D8D-8A4D-3B25A2ECAECC}"/>
                </a:ext>
              </a:extLst>
            </p:cNvPr>
            <p:cNvSpPr/>
            <p:nvPr/>
          </p:nvSpPr>
          <p:spPr bwMode="auto">
            <a:xfrm>
              <a:off x="3890963" y="1683598"/>
              <a:ext cx="45719" cy="83290"/>
            </a:xfrm>
            <a:prstGeom prst="rect">
              <a:avLst/>
            </a:prstGeom>
            <a:solidFill>
              <a:srgbClr val="00B3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GB" spc="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84" name="Rectangle 83">
              <a:extLst>
                <a:ext uri="{FF2B5EF4-FFF2-40B4-BE49-F238E27FC236}">
                  <a16:creationId xmlns:a16="http://schemas.microsoft.com/office/drawing/2014/main" id="{77B6663A-47AC-4F15-8DAB-0684151A959F}"/>
                </a:ext>
              </a:extLst>
            </p:cNvPr>
            <p:cNvSpPr/>
            <p:nvPr/>
          </p:nvSpPr>
          <p:spPr bwMode="auto">
            <a:xfrm>
              <a:off x="3948693" y="1683598"/>
              <a:ext cx="45719" cy="83290"/>
            </a:xfrm>
            <a:prstGeom prst="rect">
              <a:avLst/>
            </a:prstGeom>
            <a:solidFill>
              <a:srgbClr val="00B3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GB" spc="0">
                <a:gradFill>
                  <a:gsLst>
                    <a:gs pos="0">
                      <a:srgbClr val="FFFFFF"/>
                    </a:gs>
                    <a:gs pos="100000">
                      <a:srgbClr val="FFFFFF"/>
                    </a:gs>
                  </a:gsLst>
                  <a:lin ang="5400000" scaled="0"/>
                </a:gradFill>
                <a:latin typeface="+mj-lt"/>
                <a:ea typeface="Segoe UI" pitchFamily="34" charset="0"/>
                <a:cs typeface="Segoe UI" pitchFamily="34" charset="0"/>
              </a:endParaRPr>
            </a:p>
          </p:txBody>
        </p:sp>
      </p:grpSp>
      <p:grpSp>
        <p:nvGrpSpPr>
          <p:cNvPr id="85" name="Group 84">
            <a:extLst>
              <a:ext uri="{FF2B5EF4-FFF2-40B4-BE49-F238E27FC236}">
                <a16:creationId xmlns:a16="http://schemas.microsoft.com/office/drawing/2014/main" id="{5D7D213B-0E97-44F2-B4A7-685F8676F7A1}"/>
              </a:ext>
            </a:extLst>
          </p:cNvPr>
          <p:cNvGrpSpPr/>
          <p:nvPr/>
        </p:nvGrpSpPr>
        <p:grpSpPr>
          <a:xfrm>
            <a:off x="6132363" y="2854204"/>
            <a:ext cx="103449" cy="83290"/>
            <a:chOff x="3890963" y="1683598"/>
            <a:chExt cx="103449" cy="83290"/>
          </a:xfrm>
        </p:grpSpPr>
        <p:sp>
          <p:nvSpPr>
            <p:cNvPr id="86" name="Rectangle 85">
              <a:extLst>
                <a:ext uri="{FF2B5EF4-FFF2-40B4-BE49-F238E27FC236}">
                  <a16:creationId xmlns:a16="http://schemas.microsoft.com/office/drawing/2014/main" id="{447C7741-7C1E-4361-BED9-0FD2C97E1643}"/>
                </a:ext>
              </a:extLst>
            </p:cNvPr>
            <p:cNvSpPr/>
            <p:nvPr/>
          </p:nvSpPr>
          <p:spPr bwMode="auto">
            <a:xfrm>
              <a:off x="3890963" y="1683598"/>
              <a:ext cx="45719" cy="83290"/>
            </a:xfrm>
            <a:prstGeom prst="rect">
              <a:avLst/>
            </a:prstGeom>
            <a:solidFill>
              <a:srgbClr val="00B3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GB" spc="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87" name="Rectangle 86">
              <a:extLst>
                <a:ext uri="{FF2B5EF4-FFF2-40B4-BE49-F238E27FC236}">
                  <a16:creationId xmlns:a16="http://schemas.microsoft.com/office/drawing/2014/main" id="{85D7734A-8B5E-4331-BFE3-2FB694345830}"/>
                </a:ext>
              </a:extLst>
            </p:cNvPr>
            <p:cNvSpPr/>
            <p:nvPr/>
          </p:nvSpPr>
          <p:spPr bwMode="auto">
            <a:xfrm>
              <a:off x="3948693" y="1683598"/>
              <a:ext cx="45719" cy="83290"/>
            </a:xfrm>
            <a:prstGeom prst="rect">
              <a:avLst/>
            </a:prstGeom>
            <a:solidFill>
              <a:srgbClr val="00B3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GB" spc="0">
                <a:gradFill>
                  <a:gsLst>
                    <a:gs pos="0">
                      <a:srgbClr val="FFFFFF"/>
                    </a:gs>
                    <a:gs pos="100000">
                      <a:srgbClr val="FFFFFF"/>
                    </a:gs>
                  </a:gsLst>
                  <a:lin ang="5400000" scaled="0"/>
                </a:gradFill>
                <a:latin typeface="+mj-lt"/>
                <a:ea typeface="Segoe UI" pitchFamily="34" charset="0"/>
                <a:cs typeface="Segoe UI" pitchFamily="34" charset="0"/>
              </a:endParaRPr>
            </a:p>
          </p:txBody>
        </p:sp>
      </p:grpSp>
      <p:grpSp>
        <p:nvGrpSpPr>
          <p:cNvPr id="88" name="Group 87">
            <a:extLst>
              <a:ext uri="{FF2B5EF4-FFF2-40B4-BE49-F238E27FC236}">
                <a16:creationId xmlns:a16="http://schemas.microsoft.com/office/drawing/2014/main" id="{B4359960-6EDF-4790-B036-429648D7069E}"/>
              </a:ext>
            </a:extLst>
          </p:cNvPr>
          <p:cNvGrpSpPr/>
          <p:nvPr/>
        </p:nvGrpSpPr>
        <p:grpSpPr>
          <a:xfrm>
            <a:off x="6591915" y="2851037"/>
            <a:ext cx="103449" cy="83290"/>
            <a:chOff x="3890963" y="1683598"/>
            <a:chExt cx="103449" cy="83290"/>
          </a:xfrm>
        </p:grpSpPr>
        <p:sp>
          <p:nvSpPr>
            <p:cNvPr id="89" name="Rectangle 88">
              <a:extLst>
                <a:ext uri="{FF2B5EF4-FFF2-40B4-BE49-F238E27FC236}">
                  <a16:creationId xmlns:a16="http://schemas.microsoft.com/office/drawing/2014/main" id="{F4ED4FDC-6671-4756-868B-892CD574D96C}"/>
                </a:ext>
              </a:extLst>
            </p:cNvPr>
            <p:cNvSpPr/>
            <p:nvPr/>
          </p:nvSpPr>
          <p:spPr bwMode="auto">
            <a:xfrm>
              <a:off x="3890963" y="1683598"/>
              <a:ext cx="45719" cy="83290"/>
            </a:xfrm>
            <a:prstGeom prst="rect">
              <a:avLst/>
            </a:prstGeom>
            <a:solidFill>
              <a:srgbClr val="00B3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GB" spc="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90" name="Rectangle 89">
              <a:extLst>
                <a:ext uri="{FF2B5EF4-FFF2-40B4-BE49-F238E27FC236}">
                  <a16:creationId xmlns:a16="http://schemas.microsoft.com/office/drawing/2014/main" id="{521BF207-BA21-4DB7-8D1F-7A3E3969E6FD}"/>
                </a:ext>
              </a:extLst>
            </p:cNvPr>
            <p:cNvSpPr/>
            <p:nvPr/>
          </p:nvSpPr>
          <p:spPr bwMode="auto">
            <a:xfrm>
              <a:off x="3948693" y="1683598"/>
              <a:ext cx="45719" cy="83290"/>
            </a:xfrm>
            <a:prstGeom prst="rect">
              <a:avLst/>
            </a:prstGeom>
            <a:solidFill>
              <a:srgbClr val="00B3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GB" spc="0">
                <a:gradFill>
                  <a:gsLst>
                    <a:gs pos="0">
                      <a:srgbClr val="FFFFFF"/>
                    </a:gs>
                    <a:gs pos="100000">
                      <a:srgbClr val="FFFFFF"/>
                    </a:gs>
                  </a:gsLst>
                  <a:lin ang="5400000" scaled="0"/>
                </a:gradFill>
                <a:latin typeface="+mj-lt"/>
                <a:ea typeface="Segoe UI" pitchFamily="34" charset="0"/>
                <a:cs typeface="Segoe UI" pitchFamily="34" charset="0"/>
              </a:endParaRPr>
            </a:p>
          </p:txBody>
        </p:sp>
      </p:grpSp>
      <p:grpSp>
        <p:nvGrpSpPr>
          <p:cNvPr id="91" name="Group 90">
            <a:extLst>
              <a:ext uri="{FF2B5EF4-FFF2-40B4-BE49-F238E27FC236}">
                <a16:creationId xmlns:a16="http://schemas.microsoft.com/office/drawing/2014/main" id="{976CE95A-939C-4EEC-8C20-FEC58BA43C2F}"/>
              </a:ext>
            </a:extLst>
          </p:cNvPr>
          <p:cNvGrpSpPr/>
          <p:nvPr/>
        </p:nvGrpSpPr>
        <p:grpSpPr>
          <a:xfrm>
            <a:off x="2943657" y="2846584"/>
            <a:ext cx="83898" cy="79374"/>
            <a:chOff x="4100991" y="1774825"/>
            <a:chExt cx="83898" cy="79374"/>
          </a:xfrm>
        </p:grpSpPr>
        <p:cxnSp>
          <p:nvCxnSpPr>
            <p:cNvPr id="92" name="Straight Connector 91">
              <a:extLst>
                <a:ext uri="{FF2B5EF4-FFF2-40B4-BE49-F238E27FC236}">
                  <a16:creationId xmlns:a16="http://schemas.microsoft.com/office/drawing/2014/main" id="{08A5FB1B-1B0D-410A-BC79-84EF46ECD3ED}"/>
                </a:ext>
              </a:extLst>
            </p:cNvPr>
            <p:cNvCxnSpPr>
              <a:cxnSpLocks/>
            </p:cNvCxnSpPr>
            <p:nvPr/>
          </p:nvCxnSpPr>
          <p:spPr>
            <a:xfrm flipH="1">
              <a:off x="4100992" y="1774825"/>
              <a:ext cx="79374" cy="79374"/>
            </a:xfrm>
            <a:prstGeom prst="line">
              <a:avLst/>
            </a:prstGeom>
            <a:ln w="19050">
              <a:solidFill>
                <a:srgbClr val="FF0000"/>
              </a:solidFill>
              <a:tailEnd type="none" w="med" len="sm"/>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EA62AB4F-05EB-4BC6-BD03-3881C1F8CFC7}"/>
                </a:ext>
              </a:extLst>
            </p:cNvPr>
            <p:cNvCxnSpPr>
              <a:cxnSpLocks/>
            </p:cNvCxnSpPr>
            <p:nvPr/>
          </p:nvCxnSpPr>
          <p:spPr>
            <a:xfrm flipH="1" flipV="1">
              <a:off x="4100991" y="1774825"/>
              <a:ext cx="83898" cy="79373"/>
            </a:xfrm>
            <a:prstGeom prst="line">
              <a:avLst/>
            </a:prstGeom>
            <a:ln w="19050">
              <a:solidFill>
                <a:srgbClr val="FF0000"/>
              </a:solidFill>
              <a:tailEnd type="none" w="med" len="sm"/>
            </a:ln>
          </p:spPr>
          <p:style>
            <a:lnRef idx="1">
              <a:schemeClr val="accent1"/>
            </a:lnRef>
            <a:fillRef idx="0">
              <a:schemeClr val="accent1"/>
            </a:fillRef>
            <a:effectRef idx="0">
              <a:schemeClr val="accent1"/>
            </a:effectRef>
            <a:fontRef idx="minor">
              <a:schemeClr val="tx1"/>
            </a:fontRef>
          </p:style>
        </p:cxnSp>
      </p:grpSp>
      <p:sp>
        <p:nvSpPr>
          <p:cNvPr id="94" name="Isosceles Triangle 93">
            <a:extLst>
              <a:ext uri="{FF2B5EF4-FFF2-40B4-BE49-F238E27FC236}">
                <a16:creationId xmlns:a16="http://schemas.microsoft.com/office/drawing/2014/main" id="{996EEABB-FED4-4A63-8363-DEF40403605B}"/>
              </a:ext>
            </a:extLst>
          </p:cNvPr>
          <p:cNvSpPr/>
          <p:nvPr/>
        </p:nvSpPr>
        <p:spPr bwMode="auto">
          <a:xfrm rot="5400000">
            <a:off x="5677972" y="2832914"/>
            <a:ext cx="130645" cy="106835"/>
          </a:xfrm>
          <a:prstGeom prst="triangle">
            <a:avLst/>
          </a:prstGeom>
          <a:solidFill>
            <a:srgbClr val="00B3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GB" spc="0">
              <a:gradFill>
                <a:gsLst>
                  <a:gs pos="0">
                    <a:srgbClr val="FFFFFF"/>
                  </a:gs>
                  <a:gs pos="100000">
                    <a:srgbClr val="FFFFFF"/>
                  </a:gs>
                </a:gsLst>
                <a:lin ang="5400000" scaled="0"/>
              </a:gradFill>
              <a:latin typeface="+mj-lt"/>
              <a:ea typeface="Segoe UI" pitchFamily="34" charset="0"/>
              <a:cs typeface="Segoe UI" pitchFamily="34" charset="0"/>
            </a:endParaRPr>
          </a:p>
        </p:txBody>
      </p:sp>
      <p:cxnSp>
        <p:nvCxnSpPr>
          <p:cNvPr id="95" name="Straight Arrow Connector 127">
            <a:extLst>
              <a:ext uri="{FF2B5EF4-FFF2-40B4-BE49-F238E27FC236}">
                <a16:creationId xmlns:a16="http://schemas.microsoft.com/office/drawing/2014/main" id="{B6C7C827-C8C1-4D87-A43B-F0BD5DE16CAC}"/>
              </a:ext>
            </a:extLst>
          </p:cNvPr>
          <p:cNvCxnSpPr>
            <a:cxnSpLocks/>
          </p:cNvCxnSpPr>
          <p:nvPr/>
        </p:nvCxnSpPr>
        <p:spPr>
          <a:xfrm rot="16200000" flipH="1">
            <a:off x="4178464" y="1197565"/>
            <a:ext cx="5090" cy="2753460"/>
          </a:xfrm>
          <a:prstGeom prst="bentConnector3">
            <a:avLst>
              <a:gd name="adj1" fmla="val -4491159"/>
            </a:avLst>
          </a:prstGeom>
          <a:ln w="15875">
            <a:solidFill>
              <a:srgbClr val="00B492"/>
            </a:solidFill>
            <a:tailEnd type="triangle"/>
          </a:ln>
        </p:spPr>
        <p:style>
          <a:lnRef idx="1">
            <a:schemeClr val="accent1"/>
          </a:lnRef>
          <a:fillRef idx="0">
            <a:schemeClr val="accent1"/>
          </a:fillRef>
          <a:effectRef idx="0">
            <a:schemeClr val="accent1"/>
          </a:effectRef>
          <a:fontRef idx="minor">
            <a:schemeClr val="tx1"/>
          </a:fontRef>
        </p:style>
      </p:cxnSp>
      <p:sp>
        <p:nvSpPr>
          <p:cNvPr id="43" name="Content Placeholder 1">
            <a:extLst>
              <a:ext uri="{FF2B5EF4-FFF2-40B4-BE49-F238E27FC236}">
                <a16:creationId xmlns:a16="http://schemas.microsoft.com/office/drawing/2014/main" id="{1F4CF384-D6BF-4A91-89E3-3350B5880B7B}"/>
              </a:ext>
            </a:extLst>
          </p:cNvPr>
          <p:cNvSpPr txBox="1">
            <a:spLocks/>
          </p:cNvSpPr>
          <p:nvPr/>
        </p:nvSpPr>
        <p:spPr>
          <a:xfrm>
            <a:off x="461962" y="858950"/>
            <a:ext cx="8229601" cy="439914"/>
          </a:xfrm>
          <a:prstGeom prst="rect">
            <a:avLst/>
          </a:prstGeom>
        </p:spPr>
        <p:txBody>
          <a:bodyPr vert="horz" wrap="square" lIns="0" tIns="0" rIns="0" bIns="0" rtlCol="0" anchor="ctr">
            <a:noAutofit/>
          </a:bodyPr>
          <a:lstStyle>
            <a:lvl1pPr marL="271457" indent="-271457" algn="l" defTabSz="686030" rtl="0" eaLnBrk="1" latinLnBrk="0" hangingPunct="1">
              <a:lnSpc>
                <a:spcPct val="100000"/>
              </a:lnSpc>
              <a:spcBef>
                <a:spcPts val="0"/>
              </a:spcBef>
              <a:buSzPct val="90000"/>
              <a:buFont typeface="Arial" pitchFamily="34" charset="0"/>
              <a:buChar char="•"/>
              <a:defRPr sz="2400" kern="1200" spc="0" baseline="0">
                <a:solidFill>
                  <a:schemeClr val="tx1">
                    <a:lumMod val="50000"/>
                    <a:lumOff val="50000"/>
                  </a:schemeClr>
                </a:solidFill>
                <a:latin typeface="+mn-lt"/>
                <a:ea typeface="+mn-ea"/>
                <a:cs typeface="+mn-cs"/>
              </a:defRPr>
            </a:lvl1pPr>
            <a:lvl2pPr marL="266693" indent="-266693" algn="l" defTabSz="686030" rtl="0" eaLnBrk="1" latinLnBrk="0" hangingPunct="1">
              <a:lnSpc>
                <a:spcPct val="100000"/>
              </a:lnSpc>
              <a:spcBef>
                <a:spcPts val="0"/>
              </a:spcBef>
              <a:buClr>
                <a:schemeClr val="tx1">
                  <a:lumMod val="50000"/>
                  <a:lumOff val="50000"/>
                </a:schemeClr>
              </a:buClr>
              <a:buSzPct val="90000"/>
              <a:buFont typeface="Arial" pitchFamily="34" charset="0"/>
              <a:buChar char="•"/>
              <a:tabLst/>
              <a:defRPr sz="2000" kern="1200" spc="0" baseline="0">
                <a:solidFill>
                  <a:schemeClr val="tx1">
                    <a:lumMod val="50000"/>
                    <a:lumOff val="50000"/>
                  </a:schemeClr>
                </a:solidFill>
                <a:latin typeface="+mn-lt"/>
                <a:ea typeface="+mn-ea"/>
                <a:cs typeface="+mn-cs"/>
              </a:defRPr>
            </a:lvl2pPr>
            <a:lvl3pPr marL="686057" indent="-213202" algn="l" defTabSz="686030" rtl="0" eaLnBrk="1" latinLnBrk="0" hangingPunct="1">
              <a:lnSpc>
                <a:spcPct val="90000"/>
              </a:lnSpc>
              <a:spcBef>
                <a:spcPct val="20000"/>
              </a:spcBef>
              <a:buSzPct val="90000"/>
              <a:buFont typeface="Arial" pitchFamily="34" charset="0"/>
              <a:buChar char="•"/>
              <a:defRPr sz="1800" kern="1200" spc="0" baseline="0">
                <a:gradFill flip="none" rotWithShape="1">
                  <a:gsLst>
                    <a:gs pos="0">
                      <a:schemeClr val="bg1">
                        <a:lumMod val="50000"/>
                      </a:schemeClr>
                    </a:gs>
                    <a:gs pos="100000">
                      <a:schemeClr val="bg1">
                        <a:lumMod val="50000"/>
                      </a:schemeClr>
                    </a:gs>
                  </a:gsLst>
                  <a:lin ang="16200000" scaled="0"/>
                  <a:tileRect/>
                </a:gradFill>
                <a:latin typeface="+mn-lt"/>
                <a:ea typeface="+mn-ea"/>
                <a:cs typeface="+mn-cs"/>
              </a:defRPr>
            </a:lvl3pPr>
            <a:lvl4pPr marL="1112462" indent="-167942" algn="l" defTabSz="686030" rtl="0" eaLnBrk="1" latinLnBrk="0" hangingPunct="1">
              <a:lnSpc>
                <a:spcPct val="90000"/>
              </a:lnSpc>
              <a:spcBef>
                <a:spcPct val="20000"/>
              </a:spcBef>
              <a:buSzPct val="90000"/>
              <a:buFont typeface="Arial" pitchFamily="34" charset="0"/>
              <a:buChar char="•"/>
              <a:tabLst>
                <a:tab pos="686057" algn="l"/>
              </a:tabLst>
              <a:defRPr sz="1400" kern="1200" spc="0">
                <a:gradFill flip="none" rotWithShape="1">
                  <a:gsLst>
                    <a:gs pos="0">
                      <a:schemeClr val="bg1">
                        <a:lumMod val="50000"/>
                      </a:schemeClr>
                    </a:gs>
                    <a:gs pos="100000">
                      <a:schemeClr val="bg1">
                        <a:lumMod val="50000"/>
                      </a:schemeClr>
                    </a:gs>
                  </a:gsLst>
                  <a:lin ang="16200000" scaled="0"/>
                  <a:tileRect/>
                </a:gradFill>
                <a:latin typeface="+mn-lt"/>
                <a:ea typeface="+mn-ea"/>
                <a:cs typeface="+mn-cs"/>
              </a:defRPr>
            </a:lvl4pPr>
            <a:lvl5pPr marL="1285167" indent="-172706" algn="l" defTabSz="686030" rtl="0" eaLnBrk="1" latinLnBrk="0" hangingPunct="1">
              <a:lnSpc>
                <a:spcPct val="90000"/>
              </a:lnSpc>
              <a:spcBef>
                <a:spcPct val="20000"/>
              </a:spcBef>
              <a:buSzPct val="90000"/>
              <a:buFont typeface="Arial" pitchFamily="34" charset="0"/>
              <a:buChar char="•"/>
              <a:defRPr sz="1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1886582"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596"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612"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627"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lvl="0" indent="0" algn="ctr">
              <a:buNone/>
              <a:defRPr/>
            </a:pPr>
            <a:r>
              <a:rPr lang="en-US" altLang="ko-KR" sz="1400" b="1" dirty="0">
                <a:solidFill>
                  <a:schemeClr val="bg1"/>
                </a:solidFill>
                <a:latin typeface="맑은 고딕" panose="020B0503020000020004" pitchFamily="50" charset="-127"/>
                <a:ea typeface="맑은 고딕" panose="020B0503020000020004" pitchFamily="50" charset="-127"/>
              </a:rPr>
              <a:t>GUI</a:t>
            </a:r>
            <a:r>
              <a:rPr lang="ko-KR" altLang="en-US" sz="1400" b="1" dirty="0">
                <a:solidFill>
                  <a:schemeClr val="bg1"/>
                </a:solidFill>
                <a:latin typeface="맑은 고딕" panose="020B0503020000020004" pitchFamily="50" charset="-127"/>
                <a:ea typeface="맑은 고딕" panose="020B0503020000020004" pitchFamily="50" charset="-127"/>
              </a:rPr>
              <a:t>에서 </a:t>
            </a:r>
            <a:r>
              <a:rPr lang="ko-KR" altLang="en-US" sz="1400" b="1" dirty="0" err="1">
                <a:solidFill>
                  <a:schemeClr val="bg1"/>
                </a:solidFill>
                <a:latin typeface="맑은 고딕" panose="020B0503020000020004" pitchFamily="50" charset="-127"/>
                <a:ea typeface="맑은 고딕" panose="020B0503020000020004" pitchFamily="50" charset="-127"/>
              </a:rPr>
              <a:t>페일오버</a:t>
            </a:r>
            <a:r>
              <a:rPr lang="ko-KR" altLang="en-US" sz="1400" b="1" dirty="0">
                <a:solidFill>
                  <a:schemeClr val="bg1"/>
                </a:solidFill>
                <a:latin typeface="맑은 고딕" panose="020B0503020000020004" pitchFamily="50" charset="-127"/>
                <a:ea typeface="맑은 고딕" panose="020B0503020000020004" pitchFamily="50" charset="-127"/>
              </a:rPr>
              <a:t> 실행을 통한 복제된 </a:t>
            </a:r>
            <a:r>
              <a:rPr lang="en-US" altLang="ko-KR" sz="1400" b="1" dirty="0">
                <a:solidFill>
                  <a:schemeClr val="bg1"/>
                </a:solidFill>
                <a:latin typeface="맑은 고딕" panose="020B0503020000020004" pitchFamily="50" charset="-127"/>
                <a:ea typeface="맑은 고딕" panose="020B0503020000020004" pitchFamily="50" charset="-127"/>
              </a:rPr>
              <a:t>VM</a:t>
            </a:r>
            <a:r>
              <a:rPr lang="ko-KR" altLang="en-US" sz="1400" b="1" dirty="0">
                <a:solidFill>
                  <a:schemeClr val="bg1"/>
                </a:solidFill>
                <a:latin typeface="맑은 고딕" panose="020B0503020000020004" pitchFamily="50" charset="-127"/>
                <a:ea typeface="맑은 고딕" panose="020B0503020000020004" pitchFamily="50" charset="-127"/>
              </a:rPr>
              <a:t>의 즉시 가동으로 </a:t>
            </a:r>
            <a:endParaRPr lang="en-US" altLang="ko-KR" sz="1400" b="1" dirty="0">
              <a:solidFill>
                <a:schemeClr val="bg1"/>
              </a:solidFill>
              <a:latin typeface="맑은 고딕" panose="020B0503020000020004" pitchFamily="50" charset="-127"/>
              <a:ea typeface="맑은 고딕" panose="020B0503020000020004" pitchFamily="50" charset="-127"/>
            </a:endParaRPr>
          </a:p>
          <a:p>
            <a:pPr marL="0" lvl="0" indent="0" algn="ctr">
              <a:buNone/>
              <a:defRPr/>
            </a:pPr>
            <a:r>
              <a:rPr lang="ko-KR" altLang="en-US" sz="1400" b="1" dirty="0">
                <a:solidFill>
                  <a:schemeClr val="bg1"/>
                </a:solidFill>
                <a:latin typeface="맑은 고딕" panose="020B0503020000020004" pitchFamily="50" charset="-127"/>
                <a:ea typeface="맑은 고딕" panose="020B0503020000020004" pitchFamily="50" charset="-127"/>
              </a:rPr>
              <a:t>데이터 및 어플리케이션 서비스 즉시 재개</a:t>
            </a:r>
            <a:endParaRPr lang="en-US" altLang="ko-KR" sz="1400" b="1" dirty="0">
              <a:solidFill>
                <a:srgbClr val="00E296"/>
              </a:solidFill>
              <a:latin typeface="맑은 고딕" panose="020B0503020000020004" pitchFamily="50" charset="-127"/>
              <a:ea typeface="맑은 고딕" panose="020B0503020000020004" pitchFamily="50" charset="-127"/>
            </a:endParaRPr>
          </a:p>
        </p:txBody>
      </p:sp>
      <p:sp>
        <p:nvSpPr>
          <p:cNvPr id="46" name="TextBox 45">
            <a:extLst>
              <a:ext uri="{FF2B5EF4-FFF2-40B4-BE49-F238E27FC236}">
                <a16:creationId xmlns:a16="http://schemas.microsoft.com/office/drawing/2014/main" id="{4FBB5884-163A-4265-813C-4B683BCC6679}"/>
              </a:ext>
            </a:extLst>
          </p:cNvPr>
          <p:cNvSpPr txBox="1"/>
          <p:nvPr/>
        </p:nvSpPr>
        <p:spPr>
          <a:xfrm>
            <a:off x="2550006" y="1450700"/>
            <a:ext cx="4043988" cy="707886"/>
          </a:xfrm>
          <a:prstGeom prst="rect">
            <a:avLst/>
          </a:prstGeom>
        </p:spPr>
        <p:txBody>
          <a:bodyPr wrap="square" rtlCol="0" anchor="ctr">
            <a:spAutoFit/>
          </a:bodyPr>
          <a:lstStyle/>
          <a:p>
            <a:pPr algn="ctr"/>
            <a:r>
              <a:rPr lang="ko-KR" altLang="en-US" sz="2000" b="1" dirty="0">
                <a:solidFill>
                  <a:srgbClr val="00E296"/>
                </a:solidFill>
              </a:rPr>
              <a:t>수 분 이내 즉시 </a:t>
            </a:r>
            <a:endParaRPr lang="en-US" altLang="ko-KR" sz="2000" b="1" dirty="0">
              <a:solidFill>
                <a:srgbClr val="00E296"/>
              </a:solidFill>
            </a:endParaRPr>
          </a:p>
          <a:p>
            <a:pPr algn="ctr"/>
            <a:r>
              <a:rPr lang="en-US" altLang="ko-KR" sz="2000" b="1" dirty="0">
                <a:solidFill>
                  <a:srgbClr val="00E296"/>
                </a:solidFill>
              </a:rPr>
              <a:t>VM </a:t>
            </a:r>
            <a:r>
              <a:rPr lang="ko-KR" altLang="en-US" sz="2000" b="1" dirty="0">
                <a:solidFill>
                  <a:srgbClr val="00E296"/>
                </a:solidFill>
              </a:rPr>
              <a:t>가동</a:t>
            </a:r>
          </a:p>
        </p:txBody>
      </p:sp>
    </p:spTree>
    <p:extLst>
      <p:ext uri="{BB962C8B-B14F-4D97-AF65-F5344CB8AC3E}">
        <p14:creationId xmlns:p14="http://schemas.microsoft.com/office/powerpoint/2010/main" val="22897093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nodeType="clickEffect">
                                  <p:stCondLst>
                                    <p:cond delay="0"/>
                                  </p:stCondLst>
                                  <p:childTnLst>
                                    <p:animClr clrSpc="rgb" dir="cw">
                                      <p:cBhvr>
                                        <p:cTn id="6" dur="500" fill="hold"/>
                                        <p:tgtEl>
                                          <p:spTgt spid="60"/>
                                        </p:tgtEl>
                                        <p:attrNameLst>
                                          <p:attrName>fillcolor</p:attrName>
                                        </p:attrNameLst>
                                      </p:cBhvr>
                                      <p:to>
                                        <a:srgbClr val="C0C0C0"/>
                                      </p:to>
                                    </p:animClr>
                                    <p:set>
                                      <p:cBhvr>
                                        <p:cTn id="7" dur="500" fill="hold"/>
                                        <p:tgtEl>
                                          <p:spTgt spid="60"/>
                                        </p:tgtEl>
                                        <p:attrNameLst>
                                          <p:attrName>fill.type</p:attrName>
                                        </p:attrNameLst>
                                      </p:cBhvr>
                                      <p:to>
                                        <p:strVal val="solid"/>
                                      </p:to>
                                    </p:set>
                                    <p:set>
                                      <p:cBhvr>
                                        <p:cTn id="8" dur="500" fill="hold"/>
                                        <p:tgtEl>
                                          <p:spTgt spid="60"/>
                                        </p:tgtEl>
                                        <p:attrNameLst>
                                          <p:attrName>fill.on</p:attrName>
                                        </p:attrNameLst>
                                      </p:cBhvr>
                                      <p:to>
                                        <p:strVal val="true"/>
                                      </p:to>
                                    </p:set>
                                  </p:childTnLst>
                                </p:cTn>
                              </p:par>
                              <p:par>
                                <p:cTn id="9" presetID="3" presetClass="emph" presetSubtype="2" fill="hold" grpId="0" nodeType="withEffect">
                                  <p:stCondLst>
                                    <p:cond delay="0"/>
                                  </p:stCondLst>
                                  <p:childTnLst>
                                    <p:animClr clrSpc="rgb" dir="cw">
                                      <p:cBhvr override="childStyle">
                                        <p:cTn id="10" dur="500" fill="hold"/>
                                        <p:tgtEl>
                                          <p:spTgt spid="60"/>
                                        </p:tgtEl>
                                        <p:attrNameLst>
                                          <p:attrName>style.color</p:attrName>
                                        </p:attrNameLst>
                                      </p:cBhvr>
                                      <p:to>
                                        <a:schemeClr val="bg1"/>
                                      </p:to>
                                    </p:animClr>
                                  </p:childTnLst>
                                </p:cTn>
                              </p:par>
                              <p:par>
                                <p:cTn id="11" presetID="10" presetClass="exit" presetSubtype="0" fill="hold" grpId="0" nodeType="withEffect">
                                  <p:stCondLst>
                                    <p:cond delay="0"/>
                                  </p:stCondLst>
                                  <p:childTnLst>
                                    <p:animEffect transition="out" filter="fade">
                                      <p:cBhvr>
                                        <p:cTn id="12" dur="500"/>
                                        <p:tgtEl>
                                          <p:spTgt spid="75"/>
                                        </p:tgtEl>
                                      </p:cBhvr>
                                    </p:animEffect>
                                    <p:set>
                                      <p:cBhvr>
                                        <p:cTn id="13" dur="1" fill="hold">
                                          <p:stCondLst>
                                            <p:cond delay="499"/>
                                          </p:stCondLst>
                                        </p:cTn>
                                        <p:tgtEl>
                                          <p:spTgt spid="75"/>
                                        </p:tgtEl>
                                        <p:attrNameLst>
                                          <p:attrName>style.visibility</p:attrName>
                                        </p:attrNameLst>
                                      </p:cBhvr>
                                      <p:to>
                                        <p:strVal val="hidden"/>
                                      </p:to>
                                    </p:se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91"/>
                                        </p:tgtEl>
                                        <p:attrNameLst>
                                          <p:attrName>style.visibility</p:attrName>
                                        </p:attrNameLst>
                                      </p:cBhvr>
                                      <p:to>
                                        <p:strVal val="visible"/>
                                      </p:to>
                                    </p:set>
                                    <p:animEffect transition="in" filter="fade">
                                      <p:cBhvr>
                                        <p:cTn id="17" dur="500"/>
                                        <p:tgtEl>
                                          <p:spTgt spid="91"/>
                                        </p:tgtEl>
                                      </p:cBhvr>
                                    </p:animEffect>
                                  </p:childTnLst>
                                </p:cTn>
                              </p:par>
                            </p:childTnLst>
                          </p:cTn>
                        </p:par>
                        <p:par>
                          <p:cTn id="18" fill="hold">
                            <p:stCondLst>
                              <p:cond delay="1000"/>
                            </p:stCondLst>
                            <p:childTnLst>
                              <p:par>
                                <p:cTn id="19" presetID="22" presetClass="entr" presetSubtype="8" fill="hold" nodeType="afterEffect">
                                  <p:stCondLst>
                                    <p:cond delay="0"/>
                                  </p:stCondLst>
                                  <p:childTnLst>
                                    <p:set>
                                      <p:cBhvr>
                                        <p:cTn id="20" dur="1" fill="hold">
                                          <p:stCondLst>
                                            <p:cond delay="0"/>
                                          </p:stCondLst>
                                        </p:cTn>
                                        <p:tgtEl>
                                          <p:spTgt spid="95"/>
                                        </p:tgtEl>
                                        <p:attrNameLst>
                                          <p:attrName>style.visibility</p:attrName>
                                        </p:attrNameLst>
                                      </p:cBhvr>
                                      <p:to>
                                        <p:strVal val="visible"/>
                                      </p:to>
                                    </p:set>
                                    <p:animEffect transition="in" filter="wipe(left)">
                                      <p:cBhvr>
                                        <p:cTn id="21" dur="500"/>
                                        <p:tgtEl>
                                          <p:spTgt spid="95"/>
                                        </p:tgtEl>
                                      </p:cBhvr>
                                    </p:animEffect>
                                  </p:childTnLst>
                                </p:cTn>
                              </p:par>
                            </p:childTnLst>
                          </p:cTn>
                        </p:par>
                        <p:par>
                          <p:cTn id="22" fill="hold">
                            <p:stCondLst>
                              <p:cond delay="1500"/>
                            </p:stCondLst>
                            <p:childTnLst>
                              <p:par>
                                <p:cTn id="23" presetID="10" presetClass="exit" presetSubtype="0" fill="hold" nodeType="afterEffect">
                                  <p:stCondLst>
                                    <p:cond delay="0"/>
                                  </p:stCondLst>
                                  <p:childTnLst>
                                    <p:animEffect transition="out" filter="fade">
                                      <p:cBhvr>
                                        <p:cTn id="24" dur="500"/>
                                        <p:tgtEl>
                                          <p:spTgt spid="81"/>
                                        </p:tgtEl>
                                      </p:cBhvr>
                                    </p:animEffect>
                                    <p:set>
                                      <p:cBhvr>
                                        <p:cTn id="25" dur="1" fill="hold">
                                          <p:stCondLst>
                                            <p:cond delay="499"/>
                                          </p:stCondLst>
                                        </p:cTn>
                                        <p:tgtEl>
                                          <p:spTgt spid="81"/>
                                        </p:tgtEl>
                                        <p:attrNameLst>
                                          <p:attrName>style.visibility</p:attrName>
                                        </p:attrNameLst>
                                      </p:cBhvr>
                                      <p:to>
                                        <p:strVal val="hidden"/>
                                      </p:to>
                                    </p:set>
                                  </p:childTnLst>
                                </p:cTn>
                              </p:par>
                            </p:childTnLst>
                          </p:cTn>
                        </p:par>
                        <p:par>
                          <p:cTn id="26" fill="hold">
                            <p:stCondLst>
                              <p:cond delay="2000"/>
                            </p:stCondLst>
                            <p:childTnLst>
                              <p:par>
                                <p:cTn id="27" presetID="10" presetClass="entr" presetSubtype="0" fill="hold" grpId="0" nodeType="afterEffect">
                                  <p:stCondLst>
                                    <p:cond delay="0"/>
                                  </p:stCondLst>
                                  <p:childTnLst>
                                    <p:set>
                                      <p:cBhvr>
                                        <p:cTn id="28" dur="1" fill="hold">
                                          <p:stCondLst>
                                            <p:cond delay="0"/>
                                          </p:stCondLst>
                                        </p:cTn>
                                        <p:tgtEl>
                                          <p:spTgt spid="94"/>
                                        </p:tgtEl>
                                        <p:attrNameLst>
                                          <p:attrName>style.visibility</p:attrName>
                                        </p:attrNameLst>
                                      </p:cBhvr>
                                      <p:to>
                                        <p:strVal val="visible"/>
                                      </p:to>
                                    </p:set>
                                    <p:animEffect transition="in" filter="fade">
                                      <p:cBhvr>
                                        <p:cTn id="29" dur="500"/>
                                        <p:tgtEl>
                                          <p:spTgt spid="94"/>
                                        </p:tgtEl>
                                      </p:cBhvr>
                                    </p:animEffect>
                                  </p:childTnLst>
                                </p:cTn>
                              </p:par>
                              <p:par>
                                <p:cTn id="30" presetID="1" presetClass="emph" presetSubtype="2" fill="hold" nodeType="withEffect">
                                  <p:stCondLst>
                                    <p:cond delay="0"/>
                                  </p:stCondLst>
                                  <p:childTnLst>
                                    <p:animClr clrSpc="rgb" dir="cw">
                                      <p:cBhvr>
                                        <p:cTn id="31" dur="500" fill="hold"/>
                                        <p:tgtEl>
                                          <p:spTgt spid="70"/>
                                        </p:tgtEl>
                                        <p:attrNameLst>
                                          <p:attrName>fillcolor</p:attrName>
                                        </p:attrNameLst>
                                      </p:cBhvr>
                                      <p:to>
                                        <a:schemeClr val="bg1"/>
                                      </p:to>
                                    </p:animClr>
                                    <p:set>
                                      <p:cBhvr>
                                        <p:cTn id="32" dur="500" fill="hold"/>
                                        <p:tgtEl>
                                          <p:spTgt spid="70"/>
                                        </p:tgtEl>
                                        <p:attrNameLst>
                                          <p:attrName>fill.type</p:attrName>
                                        </p:attrNameLst>
                                      </p:cBhvr>
                                      <p:to>
                                        <p:strVal val="solid"/>
                                      </p:to>
                                    </p:set>
                                    <p:set>
                                      <p:cBhvr>
                                        <p:cTn id="33" dur="500" fill="hold"/>
                                        <p:tgtEl>
                                          <p:spTgt spid="70"/>
                                        </p:tgtEl>
                                        <p:attrNameLst>
                                          <p:attrName>fill.on</p:attrName>
                                        </p:attrNameLst>
                                      </p:cBhvr>
                                      <p:to>
                                        <p:strVal val="true"/>
                                      </p:to>
                                    </p:set>
                                  </p:childTnLst>
                                </p:cTn>
                              </p:par>
                              <p:par>
                                <p:cTn id="34" presetID="3" presetClass="emph" presetSubtype="2" fill="hold" grpId="0" nodeType="withEffect">
                                  <p:stCondLst>
                                    <p:cond delay="0"/>
                                  </p:stCondLst>
                                  <p:childTnLst>
                                    <p:animClr clrSpc="rgb" dir="cw">
                                      <p:cBhvr override="childStyle">
                                        <p:cTn id="35" dur="500" fill="hold"/>
                                        <p:tgtEl>
                                          <p:spTgt spid="70"/>
                                        </p:tgtEl>
                                        <p:attrNameLst>
                                          <p:attrName>style.color</p:attrName>
                                        </p:attrNameLst>
                                      </p:cBhvr>
                                      <p:to>
                                        <a:srgbClr val="00330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animBg="1"/>
      <p:bldP spid="70" grpId="0" animBg="1"/>
      <p:bldP spid="75" grpId="0" animBg="1"/>
      <p:bldP spid="94"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B365DE3-A4B4-4521-A6E9-3C8E5E36FB91}"/>
              </a:ext>
            </a:extLst>
          </p:cNvPr>
          <p:cNvSpPr>
            <a:spLocks noGrp="1"/>
          </p:cNvSpPr>
          <p:nvPr>
            <p:ph type="title"/>
          </p:nvPr>
        </p:nvSpPr>
        <p:spPr/>
        <p:txBody>
          <a:bodyPr/>
          <a:lstStyle/>
          <a:p>
            <a:r>
              <a:rPr lang="ko-KR" altLang="en-US" dirty="0" err="1"/>
              <a:t>페일백</a:t>
            </a:r>
            <a:endParaRPr lang="en-GB" dirty="0"/>
          </a:p>
        </p:txBody>
      </p:sp>
      <p:sp>
        <p:nvSpPr>
          <p:cNvPr id="142" name="Isosceles Triangle 141">
            <a:extLst>
              <a:ext uri="{FF2B5EF4-FFF2-40B4-BE49-F238E27FC236}">
                <a16:creationId xmlns:a16="http://schemas.microsoft.com/office/drawing/2014/main" id="{A1B1820A-7D77-489F-B20D-638068971D3A}"/>
              </a:ext>
            </a:extLst>
          </p:cNvPr>
          <p:cNvSpPr/>
          <p:nvPr/>
        </p:nvSpPr>
        <p:spPr bwMode="auto">
          <a:xfrm rot="10800000">
            <a:off x="2155514" y="3379168"/>
            <a:ext cx="1743010" cy="231510"/>
          </a:xfrm>
          <a:prstGeom prst="triangle">
            <a:avLst/>
          </a:prstGeom>
          <a:gradFill>
            <a:gsLst>
              <a:gs pos="0">
                <a:schemeClr val="accent2">
                  <a:lumMod val="45000"/>
                  <a:lumOff val="55000"/>
                </a:schemeClr>
              </a:gs>
              <a:gs pos="100000">
                <a:schemeClr val="bg1">
                  <a:lumMod val="50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GB" spc="0">
              <a:gradFill>
                <a:gsLst>
                  <a:gs pos="0">
                    <a:srgbClr val="FFFFFF"/>
                  </a:gs>
                  <a:gs pos="100000">
                    <a:srgbClr val="FFFFFF"/>
                  </a:gs>
                </a:gsLst>
                <a:lin ang="5400000" scaled="0"/>
              </a:gradFill>
              <a:latin typeface="+mj-lt"/>
              <a:ea typeface="Segoe UI" pitchFamily="34" charset="0"/>
              <a:cs typeface="Segoe UI" pitchFamily="34" charset="0"/>
            </a:endParaRPr>
          </a:p>
        </p:txBody>
      </p:sp>
      <p:cxnSp>
        <p:nvCxnSpPr>
          <p:cNvPr id="143" name="Straight Connector 142">
            <a:extLst>
              <a:ext uri="{FF2B5EF4-FFF2-40B4-BE49-F238E27FC236}">
                <a16:creationId xmlns:a16="http://schemas.microsoft.com/office/drawing/2014/main" id="{840A591C-C508-4DB7-BCEC-5EC549000C2E}"/>
              </a:ext>
            </a:extLst>
          </p:cNvPr>
          <p:cNvCxnSpPr>
            <a:cxnSpLocks/>
          </p:cNvCxnSpPr>
          <p:nvPr/>
        </p:nvCxnSpPr>
        <p:spPr>
          <a:xfrm flipH="1">
            <a:off x="3025417" y="3814204"/>
            <a:ext cx="1" cy="326760"/>
          </a:xfrm>
          <a:prstGeom prst="line">
            <a:avLst/>
          </a:prstGeom>
          <a:ln w="19050">
            <a:solidFill>
              <a:schemeClr val="bg1"/>
            </a:solidFill>
            <a:tailEnd type="none" w="med" len="sm"/>
          </a:ln>
        </p:spPr>
        <p:style>
          <a:lnRef idx="1">
            <a:schemeClr val="accent1"/>
          </a:lnRef>
          <a:fillRef idx="0">
            <a:schemeClr val="accent1"/>
          </a:fillRef>
          <a:effectRef idx="0">
            <a:schemeClr val="accent1"/>
          </a:effectRef>
          <a:fontRef idx="minor">
            <a:schemeClr val="tx1"/>
          </a:fontRef>
        </p:style>
      </p:cxnSp>
      <p:pic>
        <p:nvPicPr>
          <p:cNvPr id="144" name="Picture 19">
            <a:extLst>
              <a:ext uri="{FF2B5EF4-FFF2-40B4-BE49-F238E27FC236}">
                <a16:creationId xmlns:a16="http://schemas.microsoft.com/office/drawing/2014/main" id="{091BC795-E008-476B-A409-EB5171D1153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454940" y="3984083"/>
            <a:ext cx="1140954" cy="313762"/>
          </a:xfrm>
          <a:prstGeom prst="rect">
            <a:avLst/>
          </a:prstGeom>
        </p:spPr>
      </p:pic>
      <p:sp>
        <p:nvSpPr>
          <p:cNvPr id="145" name="Rectangle 144">
            <a:extLst>
              <a:ext uri="{FF2B5EF4-FFF2-40B4-BE49-F238E27FC236}">
                <a16:creationId xmlns:a16="http://schemas.microsoft.com/office/drawing/2014/main" id="{29CCF765-F09D-48E6-9FAC-D963FF12F96C}"/>
              </a:ext>
            </a:extLst>
          </p:cNvPr>
          <p:cNvSpPr/>
          <p:nvPr/>
        </p:nvSpPr>
        <p:spPr bwMode="auto">
          <a:xfrm>
            <a:off x="2156830" y="2965884"/>
            <a:ext cx="1743009" cy="413284"/>
          </a:xfrm>
          <a:prstGeom prst="rect">
            <a:avLst/>
          </a:prstGeom>
          <a:solidFill>
            <a:srgbClr val="FF9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r>
              <a:rPr lang="en-GB" b="1" dirty="0" err="1">
                <a:gradFill>
                  <a:gsLst>
                    <a:gs pos="0">
                      <a:srgbClr val="FFFFFF"/>
                    </a:gs>
                    <a:gs pos="100000">
                      <a:srgbClr val="FFFFFF"/>
                    </a:gs>
                  </a:gsLst>
                  <a:lin ang="5400000" scaled="0"/>
                </a:gradFill>
                <a:ea typeface="Segoe UI" pitchFamily="34" charset="0"/>
                <a:cs typeface="Segoe UI" pitchFamily="34" charset="0"/>
              </a:rPr>
              <a:t>ESXi</a:t>
            </a:r>
            <a:r>
              <a:rPr lang="en-GB" b="1" dirty="0">
                <a:gradFill>
                  <a:gsLst>
                    <a:gs pos="0">
                      <a:srgbClr val="FFFFFF"/>
                    </a:gs>
                    <a:gs pos="100000">
                      <a:srgbClr val="FFFFFF"/>
                    </a:gs>
                  </a:gsLst>
                  <a:lin ang="5400000" scaled="0"/>
                </a:gradFill>
                <a:ea typeface="Segoe UI" pitchFamily="34" charset="0"/>
                <a:cs typeface="Segoe UI" pitchFamily="34" charset="0"/>
              </a:rPr>
              <a:t> | Hyper-V</a:t>
            </a:r>
          </a:p>
        </p:txBody>
      </p:sp>
      <p:pic>
        <p:nvPicPr>
          <p:cNvPr id="146" name="Picture 5">
            <a:extLst>
              <a:ext uri="{FF2B5EF4-FFF2-40B4-BE49-F238E27FC236}">
                <a16:creationId xmlns:a16="http://schemas.microsoft.com/office/drawing/2014/main" id="{F867359A-259A-4028-98ED-B788D0823802}"/>
              </a:ext>
            </a:extLst>
          </p:cNvPr>
          <p:cNvPicPr>
            <a:picLocks noChangeAspect="1" noChangeArrowheads="1"/>
          </p:cNvPicPr>
          <p:nvPr/>
        </p:nvPicPr>
        <p:blipFill>
          <a:blip r:embed="rId4">
            <a:extLst>
              <a:ext uri="{96DAC541-7B7A-43D3-8B79-37D633B846F1}">
                <asvg:svgBlip xmlns:asvg="http://schemas.microsoft.com/office/drawing/2016/SVG/main" r:embed="rId5"/>
              </a:ext>
            </a:extLst>
          </a:blip>
          <a:stretch>
            <a:fillRect/>
          </a:stretch>
        </p:blipFill>
        <p:spPr bwMode="auto">
          <a:xfrm>
            <a:off x="2626980" y="3605380"/>
            <a:ext cx="796873" cy="230674"/>
          </a:xfrm>
          <a:prstGeom prst="rect">
            <a:avLst/>
          </a:prstGeom>
          <a:noFill/>
          <a:extLst>
            <a:ext uri="{909E8E84-426E-40DD-AFC4-6F175D3DCCD1}">
              <a14:hiddenFill xmlns:a14="http://schemas.microsoft.com/office/drawing/2010/main">
                <a:solidFill>
                  <a:srgbClr val="FFFFFF"/>
                </a:solidFill>
              </a14:hiddenFill>
            </a:ext>
          </a:extLst>
        </p:spPr>
      </p:pic>
      <p:sp>
        <p:nvSpPr>
          <p:cNvPr id="147" name="Rectangle 146">
            <a:extLst>
              <a:ext uri="{FF2B5EF4-FFF2-40B4-BE49-F238E27FC236}">
                <a16:creationId xmlns:a16="http://schemas.microsoft.com/office/drawing/2014/main" id="{10023BBF-C4EF-44C1-B321-F480E765CB65}"/>
              </a:ext>
            </a:extLst>
          </p:cNvPr>
          <p:cNvSpPr/>
          <p:nvPr/>
        </p:nvSpPr>
        <p:spPr bwMode="auto">
          <a:xfrm>
            <a:off x="2156830" y="2575214"/>
            <a:ext cx="371110" cy="34120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2000" tIns="72000" rIns="72000" bIns="72000" numCol="1" spcCol="0" rtlCol="0" fromWordArt="0" anchor="b" anchorCtr="0" forceAA="0" compatLnSpc="1">
            <a:prstTxWarp prst="textNoShape">
              <a:avLst/>
            </a:prstTxWarp>
            <a:noAutofit/>
          </a:bodyPr>
          <a:lstStyle/>
          <a:p>
            <a:pPr algn="ctr" defTabSz="914099" fontAlgn="base">
              <a:spcBef>
                <a:spcPct val="0"/>
              </a:spcBef>
              <a:spcAft>
                <a:spcPct val="0"/>
              </a:spcAft>
            </a:pPr>
            <a:r>
              <a:rPr lang="en-GB" sz="1200" spc="0">
                <a:solidFill>
                  <a:srgbClr val="003738"/>
                </a:solidFill>
                <a:latin typeface="+mj-lt"/>
                <a:ea typeface="Segoe UI" pitchFamily="34" charset="0"/>
                <a:cs typeface="Segoe UI" pitchFamily="34" charset="0"/>
              </a:rPr>
              <a:t>VM</a:t>
            </a:r>
          </a:p>
        </p:txBody>
      </p:sp>
      <p:sp>
        <p:nvSpPr>
          <p:cNvPr id="148" name="Rectangle 147">
            <a:extLst>
              <a:ext uri="{FF2B5EF4-FFF2-40B4-BE49-F238E27FC236}">
                <a16:creationId xmlns:a16="http://schemas.microsoft.com/office/drawing/2014/main" id="{F99A3ED6-90A9-472E-9CA7-9247638D6636}"/>
              </a:ext>
            </a:extLst>
          </p:cNvPr>
          <p:cNvSpPr/>
          <p:nvPr/>
        </p:nvSpPr>
        <p:spPr bwMode="auto">
          <a:xfrm>
            <a:off x="2614130" y="2575214"/>
            <a:ext cx="371110" cy="341203"/>
          </a:xfrm>
          <a:prstGeom prst="rect">
            <a:avLst/>
          </a:prstGeom>
          <a:solidFill>
            <a:srgbClr val="A6A6A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2000" tIns="72000" rIns="72000" bIns="72000" numCol="1" spcCol="0" rtlCol="0" fromWordArt="0" anchor="b" anchorCtr="0" forceAA="0" compatLnSpc="1">
            <a:prstTxWarp prst="textNoShape">
              <a:avLst/>
            </a:prstTxWarp>
            <a:noAutofit/>
          </a:bodyPr>
          <a:lstStyle/>
          <a:p>
            <a:pPr algn="ctr" defTabSz="914099" fontAlgn="base">
              <a:spcBef>
                <a:spcPct val="0"/>
              </a:spcBef>
              <a:spcAft>
                <a:spcPct val="0"/>
              </a:spcAft>
            </a:pPr>
            <a:r>
              <a:rPr lang="en-GB" sz="1200" spc="0">
                <a:gradFill>
                  <a:gsLst>
                    <a:gs pos="0">
                      <a:srgbClr val="FFFFFF"/>
                    </a:gs>
                    <a:gs pos="100000">
                      <a:srgbClr val="FFFFFF"/>
                    </a:gs>
                  </a:gsLst>
                  <a:lin ang="5400000" scaled="0"/>
                </a:gradFill>
                <a:latin typeface="+mj-lt"/>
                <a:ea typeface="Segoe UI" pitchFamily="34" charset="0"/>
                <a:cs typeface="Segoe UI" pitchFamily="34" charset="0"/>
              </a:rPr>
              <a:t>VM</a:t>
            </a:r>
          </a:p>
        </p:txBody>
      </p:sp>
      <p:sp>
        <p:nvSpPr>
          <p:cNvPr id="149" name="Rectangle 148">
            <a:extLst>
              <a:ext uri="{FF2B5EF4-FFF2-40B4-BE49-F238E27FC236}">
                <a16:creationId xmlns:a16="http://schemas.microsoft.com/office/drawing/2014/main" id="{2AAEDB1F-EF78-4616-9123-8C888D5A7831}"/>
              </a:ext>
            </a:extLst>
          </p:cNvPr>
          <p:cNvSpPr/>
          <p:nvPr/>
        </p:nvSpPr>
        <p:spPr bwMode="auto">
          <a:xfrm>
            <a:off x="3071430" y="2575214"/>
            <a:ext cx="371110" cy="34120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2000" tIns="72000" rIns="72000" bIns="72000" numCol="1" spcCol="0" rtlCol="0" fromWordArt="0" anchor="b" anchorCtr="0" forceAA="0" compatLnSpc="1">
            <a:prstTxWarp prst="textNoShape">
              <a:avLst/>
            </a:prstTxWarp>
            <a:noAutofit/>
          </a:bodyPr>
          <a:lstStyle/>
          <a:p>
            <a:pPr algn="ctr" defTabSz="914099" fontAlgn="base">
              <a:spcBef>
                <a:spcPct val="0"/>
              </a:spcBef>
              <a:spcAft>
                <a:spcPct val="0"/>
              </a:spcAft>
            </a:pPr>
            <a:r>
              <a:rPr lang="en-GB" sz="1200" spc="0">
                <a:solidFill>
                  <a:srgbClr val="003738"/>
                </a:solidFill>
                <a:latin typeface="+mj-lt"/>
                <a:ea typeface="Segoe UI" pitchFamily="34" charset="0"/>
                <a:cs typeface="Segoe UI" pitchFamily="34" charset="0"/>
              </a:rPr>
              <a:t>VM</a:t>
            </a:r>
          </a:p>
        </p:txBody>
      </p:sp>
      <p:sp>
        <p:nvSpPr>
          <p:cNvPr id="150" name="Rectangle 149">
            <a:extLst>
              <a:ext uri="{FF2B5EF4-FFF2-40B4-BE49-F238E27FC236}">
                <a16:creationId xmlns:a16="http://schemas.microsoft.com/office/drawing/2014/main" id="{1FEC6F71-988B-48F4-B968-FC1BC5E7E29E}"/>
              </a:ext>
            </a:extLst>
          </p:cNvPr>
          <p:cNvSpPr/>
          <p:nvPr/>
        </p:nvSpPr>
        <p:spPr bwMode="auto">
          <a:xfrm>
            <a:off x="3533468" y="2575214"/>
            <a:ext cx="366372" cy="34120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2000" tIns="72000" rIns="72000" bIns="72000" numCol="1" spcCol="0" rtlCol="0" fromWordArt="0" anchor="b" anchorCtr="0" forceAA="0" compatLnSpc="1">
            <a:prstTxWarp prst="textNoShape">
              <a:avLst/>
            </a:prstTxWarp>
            <a:noAutofit/>
          </a:bodyPr>
          <a:lstStyle/>
          <a:p>
            <a:pPr algn="ctr" defTabSz="914099" fontAlgn="base">
              <a:spcBef>
                <a:spcPct val="0"/>
              </a:spcBef>
              <a:spcAft>
                <a:spcPct val="0"/>
              </a:spcAft>
            </a:pPr>
            <a:r>
              <a:rPr lang="en-GB" sz="1200" spc="0">
                <a:solidFill>
                  <a:srgbClr val="003738"/>
                </a:solidFill>
                <a:latin typeface="+mj-lt"/>
                <a:ea typeface="Segoe UI" pitchFamily="34" charset="0"/>
                <a:cs typeface="Segoe UI" pitchFamily="34" charset="0"/>
              </a:rPr>
              <a:t>VM</a:t>
            </a:r>
          </a:p>
        </p:txBody>
      </p:sp>
      <p:sp>
        <p:nvSpPr>
          <p:cNvPr id="151" name="Isosceles Triangle 150">
            <a:extLst>
              <a:ext uri="{FF2B5EF4-FFF2-40B4-BE49-F238E27FC236}">
                <a16:creationId xmlns:a16="http://schemas.microsoft.com/office/drawing/2014/main" id="{2C6265FF-A214-4508-A216-4C8D4B23DFDB}"/>
              </a:ext>
            </a:extLst>
          </p:cNvPr>
          <p:cNvSpPr/>
          <p:nvPr/>
        </p:nvSpPr>
        <p:spPr bwMode="auto">
          <a:xfrm rot="10800000">
            <a:off x="4911345" y="3384258"/>
            <a:ext cx="1706456" cy="231510"/>
          </a:xfrm>
          <a:prstGeom prst="triangle">
            <a:avLst/>
          </a:prstGeom>
          <a:gradFill>
            <a:gsLst>
              <a:gs pos="0">
                <a:schemeClr val="accent2">
                  <a:lumMod val="45000"/>
                  <a:lumOff val="55000"/>
                </a:schemeClr>
              </a:gs>
              <a:gs pos="100000">
                <a:schemeClr val="bg1">
                  <a:lumMod val="50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GB" spc="0">
              <a:gradFill>
                <a:gsLst>
                  <a:gs pos="0">
                    <a:srgbClr val="FFFFFF"/>
                  </a:gs>
                  <a:gs pos="100000">
                    <a:srgbClr val="FFFFFF"/>
                  </a:gs>
                </a:gsLst>
                <a:lin ang="5400000" scaled="0"/>
              </a:gradFill>
              <a:latin typeface="+mj-lt"/>
              <a:ea typeface="Segoe UI" pitchFamily="34" charset="0"/>
              <a:cs typeface="Segoe UI" pitchFamily="34" charset="0"/>
            </a:endParaRPr>
          </a:p>
        </p:txBody>
      </p:sp>
      <p:cxnSp>
        <p:nvCxnSpPr>
          <p:cNvPr id="152" name="Straight Connector 151">
            <a:extLst>
              <a:ext uri="{FF2B5EF4-FFF2-40B4-BE49-F238E27FC236}">
                <a16:creationId xmlns:a16="http://schemas.microsoft.com/office/drawing/2014/main" id="{000588EB-50FC-4C1F-A365-2A57AC1E1922}"/>
              </a:ext>
            </a:extLst>
          </p:cNvPr>
          <p:cNvCxnSpPr>
            <a:cxnSpLocks/>
          </p:cNvCxnSpPr>
          <p:nvPr/>
        </p:nvCxnSpPr>
        <p:spPr>
          <a:xfrm flipH="1">
            <a:off x="5782344" y="3833786"/>
            <a:ext cx="1" cy="326760"/>
          </a:xfrm>
          <a:prstGeom prst="line">
            <a:avLst/>
          </a:prstGeom>
          <a:ln w="19050">
            <a:solidFill>
              <a:schemeClr val="bg1"/>
            </a:solidFill>
            <a:tailEnd type="none" w="med" len="sm"/>
          </a:ln>
        </p:spPr>
        <p:style>
          <a:lnRef idx="1">
            <a:schemeClr val="accent1"/>
          </a:lnRef>
          <a:fillRef idx="0">
            <a:schemeClr val="accent1"/>
          </a:fillRef>
          <a:effectRef idx="0">
            <a:schemeClr val="accent1"/>
          </a:effectRef>
          <a:fontRef idx="minor">
            <a:schemeClr val="tx1"/>
          </a:fontRef>
        </p:style>
      </p:cxnSp>
      <p:pic>
        <p:nvPicPr>
          <p:cNvPr id="153" name="Picture 29">
            <a:extLst>
              <a:ext uri="{FF2B5EF4-FFF2-40B4-BE49-F238E27FC236}">
                <a16:creationId xmlns:a16="http://schemas.microsoft.com/office/drawing/2014/main" id="{DF7D5F45-E78F-417D-B57E-D73117BC88B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211867" y="3987790"/>
            <a:ext cx="1140954" cy="313762"/>
          </a:xfrm>
          <a:prstGeom prst="rect">
            <a:avLst/>
          </a:prstGeom>
        </p:spPr>
      </p:pic>
      <p:sp>
        <p:nvSpPr>
          <p:cNvPr id="154" name="Rectangle 153">
            <a:extLst>
              <a:ext uri="{FF2B5EF4-FFF2-40B4-BE49-F238E27FC236}">
                <a16:creationId xmlns:a16="http://schemas.microsoft.com/office/drawing/2014/main" id="{3862DF5E-9774-49F5-8083-7DF2C8EE6DBE}"/>
              </a:ext>
            </a:extLst>
          </p:cNvPr>
          <p:cNvSpPr/>
          <p:nvPr/>
        </p:nvSpPr>
        <p:spPr bwMode="auto">
          <a:xfrm>
            <a:off x="4912658" y="2970974"/>
            <a:ext cx="1738274" cy="413284"/>
          </a:xfrm>
          <a:prstGeom prst="rect">
            <a:avLst/>
          </a:prstGeom>
          <a:solidFill>
            <a:srgbClr val="FF9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r>
              <a:rPr lang="en-GB" b="1" err="1">
                <a:gradFill>
                  <a:gsLst>
                    <a:gs pos="0">
                      <a:srgbClr val="FFFFFF"/>
                    </a:gs>
                    <a:gs pos="100000">
                      <a:srgbClr val="FFFFFF"/>
                    </a:gs>
                  </a:gsLst>
                  <a:lin ang="5400000" scaled="0"/>
                </a:gradFill>
                <a:ea typeface="Segoe UI" pitchFamily="34" charset="0"/>
                <a:cs typeface="Segoe UI" pitchFamily="34" charset="0"/>
              </a:rPr>
              <a:t>ESXi</a:t>
            </a:r>
            <a:r>
              <a:rPr lang="en-GB" b="1">
                <a:gradFill>
                  <a:gsLst>
                    <a:gs pos="0">
                      <a:srgbClr val="FFFFFF"/>
                    </a:gs>
                    <a:gs pos="100000">
                      <a:srgbClr val="FFFFFF"/>
                    </a:gs>
                  </a:gsLst>
                  <a:lin ang="5400000" scaled="0"/>
                </a:gradFill>
                <a:ea typeface="Segoe UI" pitchFamily="34" charset="0"/>
                <a:cs typeface="Segoe UI" pitchFamily="34" charset="0"/>
              </a:rPr>
              <a:t> | Hyper-V</a:t>
            </a:r>
          </a:p>
        </p:txBody>
      </p:sp>
      <p:pic>
        <p:nvPicPr>
          <p:cNvPr id="155" name="Picture 5">
            <a:extLst>
              <a:ext uri="{FF2B5EF4-FFF2-40B4-BE49-F238E27FC236}">
                <a16:creationId xmlns:a16="http://schemas.microsoft.com/office/drawing/2014/main" id="{603886A3-A414-426D-9E69-D8700B6BAA60}"/>
              </a:ext>
            </a:extLst>
          </p:cNvPr>
          <p:cNvPicPr>
            <a:picLocks noChangeAspect="1" noChangeArrowheads="1"/>
          </p:cNvPicPr>
          <p:nvPr/>
        </p:nvPicPr>
        <p:blipFill>
          <a:blip r:embed="rId4">
            <a:extLst>
              <a:ext uri="{96DAC541-7B7A-43D3-8B79-37D633B846F1}">
                <asvg:svgBlip xmlns:asvg="http://schemas.microsoft.com/office/drawing/2016/SVG/main" r:embed="rId5"/>
              </a:ext>
            </a:extLst>
          </a:blip>
          <a:stretch>
            <a:fillRect/>
          </a:stretch>
        </p:blipFill>
        <p:spPr bwMode="auto">
          <a:xfrm>
            <a:off x="5403519" y="3610679"/>
            <a:ext cx="796873" cy="230674"/>
          </a:xfrm>
          <a:prstGeom prst="rect">
            <a:avLst/>
          </a:prstGeom>
          <a:noFill/>
          <a:extLst>
            <a:ext uri="{909E8E84-426E-40DD-AFC4-6F175D3DCCD1}">
              <a14:hiddenFill xmlns:a14="http://schemas.microsoft.com/office/drawing/2010/main">
                <a:solidFill>
                  <a:srgbClr val="FFFFFF"/>
                </a:solidFill>
              </a14:hiddenFill>
            </a:ext>
          </a:extLst>
        </p:spPr>
      </p:pic>
      <p:sp>
        <p:nvSpPr>
          <p:cNvPr id="156" name="Rectangle 155">
            <a:extLst>
              <a:ext uri="{FF2B5EF4-FFF2-40B4-BE49-F238E27FC236}">
                <a16:creationId xmlns:a16="http://schemas.microsoft.com/office/drawing/2014/main" id="{122E6C61-3ACD-453C-AFE3-FDA33534CD51}"/>
              </a:ext>
            </a:extLst>
          </p:cNvPr>
          <p:cNvSpPr/>
          <p:nvPr/>
        </p:nvSpPr>
        <p:spPr bwMode="auto">
          <a:xfrm>
            <a:off x="4912659" y="2580304"/>
            <a:ext cx="366372" cy="341203"/>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2000" tIns="72000" rIns="72000" bIns="72000" numCol="1" spcCol="0" rtlCol="0" fromWordArt="0" anchor="b" anchorCtr="0" forceAA="0" compatLnSpc="1">
            <a:prstTxWarp prst="textNoShape">
              <a:avLst/>
            </a:prstTxWarp>
            <a:noAutofit/>
          </a:bodyPr>
          <a:lstStyle/>
          <a:p>
            <a:pPr algn="ctr" defTabSz="914099" fontAlgn="base">
              <a:spcBef>
                <a:spcPct val="0"/>
              </a:spcBef>
              <a:spcAft>
                <a:spcPct val="0"/>
              </a:spcAft>
            </a:pPr>
            <a:r>
              <a:rPr lang="en-GB" sz="1200" spc="0">
                <a:gradFill>
                  <a:gsLst>
                    <a:gs pos="0">
                      <a:srgbClr val="FFFFFF"/>
                    </a:gs>
                    <a:gs pos="100000">
                      <a:srgbClr val="FFFFFF"/>
                    </a:gs>
                  </a:gsLst>
                  <a:lin ang="5400000" scaled="0"/>
                </a:gradFill>
                <a:latin typeface="+mj-lt"/>
                <a:ea typeface="Segoe UI" pitchFamily="34" charset="0"/>
                <a:cs typeface="Segoe UI" pitchFamily="34" charset="0"/>
              </a:rPr>
              <a:t>VM</a:t>
            </a:r>
          </a:p>
        </p:txBody>
      </p:sp>
      <p:sp>
        <p:nvSpPr>
          <p:cNvPr id="157" name="Rectangle 156">
            <a:extLst>
              <a:ext uri="{FF2B5EF4-FFF2-40B4-BE49-F238E27FC236}">
                <a16:creationId xmlns:a16="http://schemas.microsoft.com/office/drawing/2014/main" id="{58DAEE6B-7DA5-47C0-8591-EC225384D0C3}"/>
              </a:ext>
            </a:extLst>
          </p:cNvPr>
          <p:cNvSpPr/>
          <p:nvPr/>
        </p:nvSpPr>
        <p:spPr bwMode="auto">
          <a:xfrm>
            <a:off x="5369959" y="2580304"/>
            <a:ext cx="366372" cy="34120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2000" tIns="72000" rIns="72000" bIns="72000" numCol="1" spcCol="0" rtlCol="0" fromWordArt="0" anchor="b" anchorCtr="0" forceAA="0" compatLnSpc="1">
            <a:prstTxWarp prst="textNoShape">
              <a:avLst/>
            </a:prstTxWarp>
            <a:noAutofit/>
          </a:bodyPr>
          <a:lstStyle/>
          <a:p>
            <a:pPr algn="ctr" defTabSz="914099" fontAlgn="base">
              <a:spcBef>
                <a:spcPct val="0"/>
              </a:spcBef>
              <a:spcAft>
                <a:spcPct val="0"/>
              </a:spcAft>
            </a:pPr>
            <a:r>
              <a:rPr lang="en-GB" sz="1200" spc="0">
                <a:solidFill>
                  <a:srgbClr val="003738"/>
                </a:solidFill>
                <a:latin typeface="+mj-lt"/>
                <a:ea typeface="Segoe UI" pitchFamily="34" charset="0"/>
                <a:cs typeface="Segoe UI" pitchFamily="34" charset="0"/>
              </a:rPr>
              <a:t>VM</a:t>
            </a:r>
          </a:p>
        </p:txBody>
      </p:sp>
      <p:sp>
        <p:nvSpPr>
          <p:cNvPr id="158" name="Rectangle 157">
            <a:extLst>
              <a:ext uri="{FF2B5EF4-FFF2-40B4-BE49-F238E27FC236}">
                <a16:creationId xmlns:a16="http://schemas.microsoft.com/office/drawing/2014/main" id="{BD71A570-5DA0-480B-8EE4-E7C9CCE60579}"/>
              </a:ext>
            </a:extLst>
          </p:cNvPr>
          <p:cNvSpPr/>
          <p:nvPr/>
        </p:nvSpPr>
        <p:spPr bwMode="auto">
          <a:xfrm>
            <a:off x="5827259" y="2580304"/>
            <a:ext cx="366372" cy="341203"/>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2000" tIns="72000" rIns="72000" bIns="72000" numCol="1" spcCol="0" rtlCol="0" fromWordArt="0" anchor="b" anchorCtr="0" forceAA="0" compatLnSpc="1">
            <a:prstTxWarp prst="textNoShape">
              <a:avLst/>
            </a:prstTxWarp>
            <a:noAutofit/>
          </a:bodyPr>
          <a:lstStyle/>
          <a:p>
            <a:pPr algn="ctr" defTabSz="914099" fontAlgn="base">
              <a:spcBef>
                <a:spcPct val="0"/>
              </a:spcBef>
              <a:spcAft>
                <a:spcPct val="0"/>
              </a:spcAft>
            </a:pPr>
            <a:r>
              <a:rPr lang="en-GB" sz="1200" spc="0">
                <a:gradFill>
                  <a:gsLst>
                    <a:gs pos="0">
                      <a:srgbClr val="FFFFFF"/>
                    </a:gs>
                    <a:gs pos="100000">
                      <a:srgbClr val="FFFFFF"/>
                    </a:gs>
                  </a:gsLst>
                  <a:lin ang="5400000" scaled="0"/>
                </a:gradFill>
                <a:latin typeface="+mj-lt"/>
                <a:ea typeface="Segoe UI" pitchFamily="34" charset="0"/>
                <a:cs typeface="Segoe UI" pitchFamily="34" charset="0"/>
              </a:rPr>
              <a:t>VM</a:t>
            </a:r>
          </a:p>
        </p:txBody>
      </p:sp>
      <p:sp>
        <p:nvSpPr>
          <p:cNvPr id="159" name="Rectangle 158">
            <a:extLst>
              <a:ext uri="{FF2B5EF4-FFF2-40B4-BE49-F238E27FC236}">
                <a16:creationId xmlns:a16="http://schemas.microsoft.com/office/drawing/2014/main" id="{40467DD9-D3B3-4910-893F-5E8472FF0280}"/>
              </a:ext>
            </a:extLst>
          </p:cNvPr>
          <p:cNvSpPr/>
          <p:nvPr/>
        </p:nvSpPr>
        <p:spPr bwMode="auto">
          <a:xfrm>
            <a:off x="6284559" y="2580304"/>
            <a:ext cx="366372" cy="341203"/>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2000" tIns="72000" rIns="72000" bIns="72000" numCol="1" spcCol="0" rtlCol="0" fromWordArt="0" anchor="b" anchorCtr="0" forceAA="0" compatLnSpc="1">
            <a:prstTxWarp prst="textNoShape">
              <a:avLst/>
            </a:prstTxWarp>
            <a:noAutofit/>
          </a:bodyPr>
          <a:lstStyle/>
          <a:p>
            <a:pPr algn="ctr" defTabSz="914099" fontAlgn="base">
              <a:spcBef>
                <a:spcPct val="0"/>
              </a:spcBef>
              <a:spcAft>
                <a:spcPct val="0"/>
              </a:spcAft>
            </a:pPr>
            <a:r>
              <a:rPr lang="en-GB" sz="1200" spc="0">
                <a:gradFill>
                  <a:gsLst>
                    <a:gs pos="0">
                      <a:srgbClr val="FFFFFF"/>
                    </a:gs>
                    <a:gs pos="100000">
                      <a:srgbClr val="FFFFFF"/>
                    </a:gs>
                  </a:gsLst>
                  <a:lin ang="5400000" scaled="0"/>
                </a:gradFill>
                <a:latin typeface="+mj-lt"/>
                <a:ea typeface="Segoe UI" pitchFamily="34" charset="0"/>
                <a:cs typeface="Segoe UI" pitchFamily="34" charset="0"/>
              </a:rPr>
              <a:t>VM</a:t>
            </a:r>
          </a:p>
        </p:txBody>
      </p:sp>
      <p:sp>
        <p:nvSpPr>
          <p:cNvPr id="160" name="Isosceles Triangle 159">
            <a:extLst>
              <a:ext uri="{FF2B5EF4-FFF2-40B4-BE49-F238E27FC236}">
                <a16:creationId xmlns:a16="http://schemas.microsoft.com/office/drawing/2014/main" id="{63216889-9601-4328-BEDC-ABB9A8B1551F}"/>
              </a:ext>
            </a:extLst>
          </p:cNvPr>
          <p:cNvSpPr/>
          <p:nvPr/>
        </p:nvSpPr>
        <p:spPr bwMode="auto">
          <a:xfrm rot="5400000">
            <a:off x="2469916" y="2822219"/>
            <a:ext cx="130645" cy="106835"/>
          </a:xfrm>
          <a:prstGeom prst="triangle">
            <a:avLst/>
          </a:prstGeom>
          <a:solidFill>
            <a:srgbClr val="00B3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GB" spc="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161" name="Isosceles Triangle 160">
            <a:extLst>
              <a:ext uri="{FF2B5EF4-FFF2-40B4-BE49-F238E27FC236}">
                <a16:creationId xmlns:a16="http://schemas.microsoft.com/office/drawing/2014/main" id="{582D7727-8D8C-4306-BB04-DD6679BAB6FE}"/>
              </a:ext>
            </a:extLst>
          </p:cNvPr>
          <p:cNvSpPr/>
          <p:nvPr/>
        </p:nvSpPr>
        <p:spPr bwMode="auto">
          <a:xfrm rot="5400000">
            <a:off x="2927216" y="2830151"/>
            <a:ext cx="130645" cy="106835"/>
          </a:xfrm>
          <a:prstGeom prst="triangle">
            <a:avLst/>
          </a:prstGeom>
          <a:solidFill>
            <a:srgbClr val="00B3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GB" spc="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162" name="Isosceles Triangle 161">
            <a:extLst>
              <a:ext uri="{FF2B5EF4-FFF2-40B4-BE49-F238E27FC236}">
                <a16:creationId xmlns:a16="http://schemas.microsoft.com/office/drawing/2014/main" id="{8375CBA4-67F6-4A0D-8976-694B6E1234AB}"/>
              </a:ext>
            </a:extLst>
          </p:cNvPr>
          <p:cNvSpPr/>
          <p:nvPr/>
        </p:nvSpPr>
        <p:spPr bwMode="auto">
          <a:xfrm rot="5400000">
            <a:off x="3375522" y="2830150"/>
            <a:ext cx="130645" cy="106835"/>
          </a:xfrm>
          <a:prstGeom prst="triangle">
            <a:avLst/>
          </a:prstGeom>
          <a:solidFill>
            <a:srgbClr val="00B3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GB" spc="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163" name="Isosceles Triangle 162">
            <a:extLst>
              <a:ext uri="{FF2B5EF4-FFF2-40B4-BE49-F238E27FC236}">
                <a16:creationId xmlns:a16="http://schemas.microsoft.com/office/drawing/2014/main" id="{F9FE7CB9-0078-41D1-B436-F7D5465D5B50}"/>
              </a:ext>
            </a:extLst>
          </p:cNvPr>
          <p:cNvSpPr/>
          <p:nvPr/>
        </p:nvSpPr>
        <p:spPr bwMode="auto">
          <a:xfrm rot="5400000">
            <a:off x="3850994" y="2829931"/>
            <a:ext cx="130645" cy="106835"/>
          </a:xfrm>
          <a:prstGeom prst="triangle">
            <a:avLst/>
          </a:prstGeom>
          <a:solidFill>
            <a:srgbClr val="00B3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GB" spc="0">
              <a:gradFill>
                <a:gsLst>
                  <a:gs pos="0">
                    <a:srgbClr val="FFFFFF"/>
                  </a:gs>
                  <a:gs pos="100000">
                    <a:srgbClr val="FFFFFF"/>
                  </a:gs>
                </a:gsLst>
                <a:lin ang="5400000" scaled="0"/>
              </a:gradFill>
              <a:latin typeface="+mj-lt"/>
              <a:ea typeface="Segoe UI" pitchFamily="34" charset="0"/>
              <a:cs typeface="Segoe UI" pitchFamily="34" charset="0"/>
            </a:endParaRPr>
          </a:p>
        </p:txBody>
      </p:sp>
      <p:grpSp>
        <p:nvGrpSpPr>
          <p:cNvPr id="164" name="Group 163">
            <a:extLst>
              <a:ext uri="{FF2B5EF4-FFF2-40B4-BE49-F238E27FC236}">
                <a16:creationId xmlns:a16="http://schemas.microsoft.com/office/drawing/2014/main" id="{99F75A3B-AB58-47EF-8C06-B9B8BAE4B45F}"/>
              </a:ext>
            </a:extLst>
          </p:cNvPr>
          <p:cNvGrpSpPr/>
          <p:nvPr/>
        </p:nvGrpSpPr>
        <p:grpSpPr>
          <a:xfrm>
            <a:off x="5202256" y="2850048"/>
            <a:ext cx="103449" cy="83290"/>
            <a:chOff x="3890963" y="1683598"/>
            <a:chExt cx="103449" cy="83290"/>
          </a:xfrm>
        </p:grpSpPr>
        <p:sp>
          <p:nvSpPr>
            <p:cNvPr id="165" name="Rectangle 164">
              <a:extLst>
                <a:ext uri="{FF2B5EF4-FFF2-40B4-BE49-F238E27FC236}">
                  <a16:creationId xmlns:a16="http://schemas.microsoft.com/office/drawing/2014/main" id="{886EF2E2-05D0-42D5-9059-77EAC57ABA9B}"/>
                </a:ext>
              </a:extLst>
            </p:cNvPr>
            <p:cNvSpPr/>
            <p:nvPr/>
          </p:nvSpPr>
          <p:spPr bwMode="auto">
            <a:xfrm>
              <a:off x="3890963" y="1683598"/>
              <a:ext cx="45719" cy="83290"/>
            </a:xfrm>
            <a:prstGeom prst="rect">
              <a:avLst/>
            </a:prstGeom>
            <a:solidFill>
              <a:srgbClr val="00B3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GB" spc="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166" name="Rectangle 165">
              <a:extLst>
                <a:ext uri="{FF2B5EF4-FFF2-40B4-BE49-F238E27FC236}">
                  <a16:creationId xmlns:a16="http://schemas.microsoft.com/office/drawing/2014/main" id="{A5D9D032-7039-42F0-8051-D3B1EAC21AD5}"/>
                </a:ext>
              </a:extLst>
            </p:cNvPr>
            <p:cNvSpPr/>
            <p:nvPr/>
          </p:nvSpPr>
          <p:spPr bwMode="auto">
            <a:xfrm>
              <a:off x="3948693" y="1683598"/>
              <a:ext cx="45719" cy="83290"/>
            </a:xfrm>
            <a:prstGeom prst="rect">
              <a:avLst/>
            </a:prstGeom>
            <a:solidFill>
              <a:srgbClr val="00B3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GB" spc="0">
                <a:gradFill>
                  <a:gsLst>
                    <a:gs pos="0">
                      <a:srgbClr val="FFFFFF"/>
                    </a:gs>
                    <a:gs pos="100000">
                      <a:srgbClr val="FFFFFF"/>
                    </a:gs>
                  </a:gsLst>
                  <a:lin ang="5400000" scaled="0"/>
                </a:gradFill>
                <a:latin typeface="+mj-lt"/>
                <a:ea typeface="Segoe UI" pitchFamily="34" charset="0"/>
                <a:cs typeface="Segoe UI" pitchFamily="34" charset="0"/>
              </a:endParaRPr>
            </a:p>
          </p:txBody>
        </p:sp>
      </p:grpSp>
      <p:grpSp>
        <p:nvGrpSpPr>
          <p:cNvPr id="167" name="Group 166">
            <a:extLst>
              <a:ext uri="{FF2B5EF4-FFF2-40B4-BE49-F238E27FC236}">
                <a16:creationId xmlns:a16="http://schemas.microsoft.com/office/drawing/2014/main" id="{7C3FDC7A-DDB2-4C5A-AAC2-C96D4FF23647}"/>
              </a:ext>
            </a:extLst>
          </p:cNvPr>
          <p:cNvGrpSpPr/>
          <p:nvPr/>
        </p:nvGrpSpPr>
        <p:grpSpPr>
          <a:xfrm>
            <a:off x="5675893" y="2860138"/>
            <a:ext cx="103449" cy="83290"/>
            <a:chOff x="3890963" y="1683598"/>
            <a:chExt cx="103449" cy="83290"/>
          </a:xfrm>
        </p:grpSpPr>
        <p:sp>
          <p:nvSpPr>
            <p:cNvPr id="168" name="Rectangle 167">
              <a:extLst>
                <a:ext uri="{FF2B5EF4-FFF2-40B4-BE49-F238E27FC236}">
                  <a16:creationId xmlns:a16="http://schemas.microsoft.com/office/drawing/2014/main" id="{8522DA69-722C-439D-926A-4BE9E5487BBD}"/>
                </a:ext>
              </a:extLst>
            </p:cNvPr>
            <p:cNvSpPr/>
            <p:nvPr/>
          </p:nvSpPr>
          <p:spPr bwMode="auto">
            <a:xfrm>
              <a:off x="3890963" y="1683598"/>
              <a:ext cx="45719" cy="83290"/>
            </a:xfrm>
            <a:prstGeom prst="rect">
              <a:avLst/>
            </a:prstGeom>
            <a:solidFill>
              <a:srgbClr val="00B3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GB" spc="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169" name="Rectangle 168">
              <a:extLst>
                <a:ext uri="{FF2B5EF4-FFF2-40B4-BE49-F238E27FC236}">
                  <a16:creationId xmlns:a16="http://schemas.microsoft.com/office/drawing/2014/main" id="{66BD9473-7118-4F13-B5D1-67C7678565CB}"/>
                </a:ext>
              </a:extLst>
            </p:cNvPr>
            <p:cNvSpPr/>
            <p:nvPr/>
          </p:nvSpPr>
          <p:spPr bwMode="auto">
            <a:xfrm>
              <a:off x="3948693" y="1683598"/>
              <a:ext cx="45719" cy="83290"/>
            </a:xfrm>
            <a:prstGeom prst="rect">
              <a:avLst/>
            </a:prstGeom>
            <a:solidFill>
              <a:srgbClr val="00B3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GB" spc="0">
                <a:gradFill>
                  <a:gsLst>
                    <a:gs pos="0">
                      <a:srgbClr val="FFFFFF"/>
                    </a:gs>
                    <a:gs pos="100000">
                      <a:srgbClr val="FFFFFF"/>
                    </a:gs>
                  </a:gsLst>
                  <a:lin ang="5400000" scaled="0"/>
                </a:gradFill>
                <a:latin typeface="+mj-lt"/>
                <a:ea typeface="Segoe UI" pitchFamily="34" charset="0"/>
                <a:cs typeface="Segoe UI" pitchFamily="34" charset="0"/>
              </a:endParaRPr>
            </a:p>
          </p:txBody>
        </p:sp>
      </p:grpSp>
      <p:grpSp>
        <p:nvGrpSpPr>
          <p:cNvPr id="170" name="Group 169">
            <a:extLst>
              <a:ext uri="{FF2B5EF4-FFF2-40B4-BE49-F238E27FC236}">
                <a16:creationId xmlns:a16="http://schemas.microsoft.com/office/drawing/2014/main" id="{5989BD43-C172-454F-8A3B-71A58EAB9C92}"/>
              </a:ext>
            </a:extLst>
          </p:cNvPr>
          <p:cNvGrpSpPr/>
          <p:nvPr/>
        </p:nvGrpSpPr>
        <p:grpSpPr>
          <a:xfrm>
            <a:off x="6127769" y="2857668"/>
            <a:ext cx="103449" cy="83290"/>
            <a:chOff x="3890963" y="1683598"/>
            <a:chExt cx="103449" cy="83290"/>
          </a:xfrm>
        </p:grpSpPr>
        <p:sp>
          <p:nvSpPr>
            <p:cNvPr id="171" name="Rectangle 170">
              <a:extLst>
                <a:ext uri="{FF2B5EF4-FFF2-40B4-BE49-F238E27FC236}">
                  <a16:creationId xmlns:a16="http://schemas.microsoft.com/office/drawing/2014/main" id="{5F9D441A-A2A4-43D6-A4A8-429F3C458A8A}"/>
                </a:ext>
              </a:extLst>
            </p:cNvPr>
            <p:cNvSpPr/>
            <p:nvPr/>
          </p:nvSpPr>
          <p:spPr bwMode="auto">
            <a:xfrm>
              <a:off x="3890963" y="1683598"/>
              <a:ext cx="45719" cy="83290"/>
            </a:xfrm>
            <a:prstGeom prst="rect">
              <a:avLst/>
            </a:prstGeom>
            <a:solidFill>
              <a:srgbClr val="00B3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GB" spc="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172" name="Rectangle 171">
              <a:extLst>
                <a:ext uri="{FF2B5EF4-FFF2-40B4-BE49-F238E27FC236}">
                  <a16:creationId xmlns:a16="http://schemas.microsoft.com/office/drawing/2014/main" id="{6AAB1CF2-4CF8-4D16-9BCF-5AF5CD40DD4D}"/>
                </a:ext>
              </a:extLst>
            </p:cNvPr>
            <p:cNvSpPr/>
            <p:nvPr/>
          </p:nvSpPr>
          <p:spPr bwMode="auto">
            <a:xfrm>
              <a:off x="3948693" y="1683598"/>
              <a:ext cx="45719" cy="83290"/>
            </a:xfrm>
            <a:prstGeom prst="rect">
              <a:avLst/>
            </a:prstGeom>
            <a:solidFill>
              <a:srgbClr val="00B3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GB" spc="0">
                <a:gradFill>
                  <a:gsLst>
                    <a:gs pos="0">
                      <a:srgbClr val="FFFFFF"/>
                    </a:gs>
                    <a:gs pos="100000">
                      <a:srgbClr val="FFFFFF"/>
                    </a:gs>
                  </a:gsLst>
                  <a:lin ang="5400000" scaled="0"/>
                </a:gradFill>
                <a:latin typeface="+mj-lt"/>
                <a:ea typeface="Segoe UI" pitchFamily="34" charset="0"/>
                <a:cs typeface="Segoe UI" pitchFamily="34" charset="0"/>
              </a:endParaRPr>
            </a:p>
          </p:txBody>
        </p:sp>
      </p:grpSp>
      <p:grpSp>
        <p:nvGrpSpPr>
          <p:cNvPr id="173" name="Group 172">
            <a:extLst>
              <a:ext uri="{FF2B5EF4-FFF2-40B4-BE49-F238E27FC236}">
                <a16:creationId xmlns:a16="http://schemas.microsoft.com/office/drawing/2014/main" id="{804195C3-51CF-4C3F-BAF8-E2B8F2F0D536}"/>
              </a:ext>
            </a:extLst>
          </p:cNvPr>
          <p:cNvGrpSpPr/>
          <p:nvPr/>
        </p:nvGrpSpPr>
        <p:grpSpPr>
          <a:xfrm>
            <a:off x="6587321" y="2854501"/>
            <a:ext cx="103449" cy="83290"/>
            <a:chOff x="3890963" y="1683598"/>
            <a:chExt cx="103449" cy="83290"/>
          </a:xfrm>
        </p:grpSpPr>
        <p:sp>
          <p:nvSpPr>
            <p:cNvPr id="174" name="Rectangle 173">
              <a:extLst>
                <a:ext uri="{FF2B5EF4-FFF2-40B4-BE49-F238E27FC236}">
                  <a16:creationId xmlns:a16="http://schemas.microsoft.com/office/drawing/2014/main" id="{EE4ADC1F-AA52-4154-A77F-D56559E05F3C}"/>
                </a:ext>
              </a:extLst>
            </p:cNvPr>
            <p:cNvSpPr/>
            <p:nvPr/>
          </p:nvSpPr>
          <p:spPr bwMode="auto">
            <a:xfrm>
              <a:off x="3890963" y="1683598"/>
              <a:ext cx="45719" cy="83290"/>
            </a:xfrm>
            <a:prstGeom prst="rect">
              <a:avLst/>
            </a:prstGeom>
            <a:solidFill>
              <a:srgbClr val="00B3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GB" spc="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175" name="Rectangle 174">
              <a:extLst>
                <a:ext uri="{FF2B5EF4-FFF2-40B4-BE49-F238E27FC236}">
                  <a16:creationId xmlns:a16="http://schemas.microsoft.com/office/drawing/2014/main" id="{4E349EBA-3AEC-44E5-988C-77558A433930}"/>
                </a:ext>
              </a:extLst>
            </p:cNvPr>
            <p:cNvSpPr/>
            <p:nvPr/>
          </p:nvSpPr>
          <p:spPr bwMode="auto">
            <a:xfrm>
              <a:off x="3948693" y="1683598"/>
              <a:ext cx="45719" cy="83290"/>
            </a:xfrm>
            <a:prstGeom prst="rect">
              <a:avLst/>
            </a:prstGeom>
            <a:solidFill>
              <a:srgbClr val="00B3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GB" spc="0">
                <a:gradFill>
                  <a:gsLst>
                    <a:gs pos="0">
                      <a:srgbClr val="FFFFFF"/>
                    </a:gs>
                    <a:gs pos="100000">
                      <a:srgbClr val="FFFFFF"/>
                    </a:gs>
                  </a:gsLst>
                  <a:lin ang="5400000" scaled="0"/>
                </a:gradFill>
                <a:latin typeface="+mj-lt"/>
                <a:ea typeface="Segoe UI" pitchFamily="34" charset="0"/>
                <a:cs typeface="Segoe UI" pitchFamily="34" charset="0"/>
              </a:endParaRPr>
            </a:p>
          </p:txBody>
        </p:sp>
      </p:grpSp>
      <p:grpSp>
        <p:nvGrpSpPr>
          <p:cNvPr id="176" name="Group 175">
            <a:extLst>
              <a:ext uri="{FF2B5EF4-FFF2-40B4-BE49-F238E27FC236}">
                <a16:creationId xmlns:a16="http://schemas.microsoft.com/office/drawing/2014/main" id="{B0CB252F-6427-443E-9D38-03934C0196A0}"/>
              </a:ext>
            </a:extLst>
          </p:cNvPr>
          <p:cNvGrpSpPr/>
          <p:nvPr/>
        </p:nvGrpSpPr>
        <p:grpSpPr>
          <a:xfrm>
            <a:off x="2939063" y="2850048"/>
            <a:ext cx="83898" cy="79374"/>
            <a:chOff x="4100991" y="1774825"/>
            <a:chExt cx="83898" cy="79374"/>
          </a:xfrm>
        </p:grpSpPr>
        <p:cxnSp>
          <p:nvCxnSpPr>
            <p:cNvPr id="177" name="Straight Connector 176">
              <a:extLst>
                <a:ext uri="{FF2B5EF4-FFF2-40B4-BE49-F238E27FC236}">
                  <a16:creationId xmlns:a16="http://schemas.microsoft.com/office/drawing/2014/main" id="{3AD5E79D-61D6-488A-8150-C28227F0A621}"/>
                </a:ext>
              </a:extLst>
            </p:cNvPr>
            <p:cNvCxnSpPr>
              <a:cxnSpLocks/>
            </p:cNvCxnSpPr>
            <p:nvPr/>
          </p:nvCxnSpPr>
          <p:spPr>
            <a:xfrm flipH="1">
              <a:off x="4100992" y="1774825"/>
              <a:ext cx="79374" cy="79374"/>
            </a:xfrm>
            <a:prstGeom prst="line">
              <a:avLst/>
            </a:prstGeom>
            <a:ln w="19050">
              <a:solidFill>
                <a:srgbClr val="FF0000"/>
              </a:solidFill>
              <a:tailEnd type="none" w="med" len="sm"/>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A4C737E7-5F2D-4FA9-BAD5-8E36263057C4}"/>
                </a:ext>
              </a:extLst>
            </p:cNvPr>
            <p:cNvCxnSpPr>
              <a:cxnSpLocks/>
            </p:cNvCxnSpPr>
            <p:nvPr/>
          </p:nvCxnSpPr>
          <p:spPr>
            <a:xfrm flipH="1" flipV="1">
              <a:off x="4100991" y="1774825"/>
              <a:ext cx="83898" cy="79373"/>
            </a:xfrm>
            <a:prstGeom prst="line">
              <a:avLst/>
            </a:prstGeom>
            <a:ln w="19050">
              <a:solidFill>
                <a:srgbClr val="FF0000"/>
              </a:solidFill>
              <a:tailEnd type="none" w="med" len="sm"/>
            </a:ln>
          </p:spPr>
          <p:style>
            <a:lnRef idx="1">
              <a:schemeClr val="accent1"/>
            </a:lnRef>
            <a:fillRef idx="0">
              <a:schemeClr val="accent1"/>
            </a:fillRef>
            <a:effectRef idx="0">
              <a:schemeClr val="accent1"/>
            </a:effectRef>
            <a:fontRef idx="minor">
              <a:schemeClr val="tx1"/>
            </a:fontRef>
          </p:style>
        </p:cxnSp>
      </p:grpSp>
      <p:sp>
        <p:nvSpPr>
          <p:cNvPr id="179" name="Isosceles Triangle 178">
            <a:extLst>
              <a:ext uri="{FF2B5EF4-FFF2-40B4-BE49-F238E27FC236}">
                <a16:creationId xmlns:a16="http://schemas.microsoft.com/office/drawing/2014/main" id="{050DDB1F-7285-46B1-A5FA-CEDC6407D047}"/>
              </a:ext>
            </a:extLst>
          </p:cNvPr>
          <p:cNvSpPr/>
          <p:nvPr/>
        </p:nvSpPr>
        <p:spPr bwMode="auto">
          <a:xfrm rot="5400000">
            <a:off x="5673378" y="2836378"/>
            <a:ext cx="130645" cy="106835"/>
          </a:xfrm>
          <a:prstGeom prst="triangle">
            <a:avLst/>
          </a:prstGeom>
          <a:solidFill>
            <a:srgbClr val="00B3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GB" spc="0">
              <a:gradFill>
                <a:gsLst>
                  <a:gs pos="0">
                    <a:srgbClr val="FFFFFF"/>
                  </a:gs>
                  <a:gs pos="100000">
                    <a:srgbClr val="FFFFFF"/>
                  </a:gs>
                </a:gsLst>
                <a:lin ang="5400000" scaled="0"/>
              </a:gradFill>
              <a:latin typeface="+mj-lt"/>
              <a:ea typeface="Segoe UI" pitchFamily="34" charset="0"/>
              <a:cs typeface="Segoe UI" pitchFamily="34" charset="0"/>
            </a:endParaRPr>
          </a:p>
        </p:txBody>
      </p:sp>
      <p:cxnSp>
        <p:nvCxnSpPr>
          <p:cNvPr id="180" name="Straight Arrow Connector 127">
            <a:extLst>
              <a:ext uri="{FF2B5EF4-FFF2-40B4-BE49-F238E27FC236}">
                <a16:creationId xmlns:a16="http://schemas.microsoft.com/office/drawing/2014/main" id="{2FADAA53-6378-4326-9880-82559D0B68A5}"/>
              </a:ext>
            </a:extLst>
          </p:cNvPr>
          <p:cNvCxnSpPr>
            <a:cxnSpLocks/>
            <a:stCxn id="148" idx="0"/>
            <a:endCxn id="157" idx="0"/>
          </p:cNvCxnSpPr>
          <p:nvPr/>
        </p:nvCxnSpPr>
        <p:spPr>
          <a:xfrm rot="16200000" flipH="1">
            <a:off x="4173870" y="1201029"/>
            <a:ext cx="5090" cy="2753460"/>
          </a:xfrm>
          <a:prstGeom prst="bentConnector3">
            <a:avLst>
              <a:gd name="adj1" fmla="val -8982318"/>
            </a:avLst>
          </a:prstGeom>
          <a:ln w="15875">
            <a:solidFill>
              <a:srgbClr val="00B492"/>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181" name="TextBox 180">
            <a:extLst>
              <a:ext uri="{FF2B5EF4-FFF2-40B4-BE49-F238E27FC236}">
                <a16:creationId xmlns:a16="http://schemas.microsoft.com/office/drawing/2014/main" id="{E56F0714-EABA-4324-937B-17CAB57F5D0C}"/>
              </a:ext>
            </a:extLst>
          </p:cNvPr>
          <p:cNvSpPr txBox="1"/>
          <p:nvPr/>
        </p:nvSpPr>
        <p:spPr>
          <a:xfrm>
            <a:off x="3419923" y="1838807"/>
            <a:ext cx="1491422" cy="300082"/>
          </a:xfrm>
          <a:prstGeom prst="rect">
            <a:avLst/>
          </a:prstGeom>
        </p:spPr>
        <p:txBody>
          <a:bodyPr wrap="square" rtlCol="0" anchor="ctr">
            <a:spAutoFit/>
          </a:bodyPr>
          <a:lstStyle/>
          <a:p>
            <a:pPr algn="ctr"/>
            <a:r>
              <a:rPr lang="ko-KR" altLang="en-US">
                <a:solidFill>
                  <a:schemeClr val="bg1"/>
                </a:solidFill>
              </a:rPr>
              <a:t>데이터 동기화</a:t>
            </a:r>
            <a:endParaRPr lang="en-GB" dirty="0">
              <a:solidFill>
                <a:schemeClr val="bg1"/>
              </a:solidFill>
            </a:endParaRPr>
          </a:p>
        </p:txBody>
      </p:sp>
      <p:sp>
        <p:nvSpPr>
          <p:cNvPr id="44" name="Content Placeholder 1">
            <a:extLst>
              <a:ext uri="{FF2B5EF4-FFF2-40B4-BE49-F238E27FC236}">
                <a16:creationId xmlns:a16="http://schemas.microsoft.com/office/drawing/2014/main" id="{1BC54730-24D6-472E-AB4C-A89E5F2B799F}"/>
              </a:ext>
            </a:extLst>
          </p:cNvPr>
          <p:cNvSpPr txBox="1">
            <a:spLocks/>
          </p:cNvSpPr>
          <p:nvPr/>
        </p:nvSpPr>
        <p:spPr>
          <a:xfrm>
            <a:off x="461962" y="858950"/>
            <a:ext cx="8229601" cy="439914"/>
          </a:xfrm>
          <a:prstGeom prst="rect">
            <a:avLst/>
          </a:prstGeom>
        </p:spPr>
        <p:txBody>
          <a:bodyPr vert="horz" wrap="square" lIns="0" tIns="0" rIns="0" bIns="0" rtlCol="0" anchor="ctr">
            <a:noAutofit/>
          </a:bodyPr>
          <a:lstStyle>
            <a:lvl1pPr marL="271457" indent="-271457" algn="l" defTabSz="686030" rtl="0" eaLnBrk="1" latinLnBrk="0" hangingPunct="1">
              <a:lnSpc>
                <a:spcPct val="100000"/>
              </a:lnSpc>
              <a:spcBef>
                <a:spcPts val="0"/>
              </a:spcBef>
              <a:buSzPct val="90000"/>
              <a:buFont typeface="Arial" pitchFamily="34" charset="0"/>
              <a:buChar char="•"/>
              <a:defRPr sz="2400" kern="1200" spc="0" baseline="0">
                <a:solidFill>
                  <a:schemeClr val="tx1">
                    <a:lumMod val="50000"/>
                    <a:lumOff val="50000"/>
                  </a:schemeClr>
                </a:solidFill>
                <a:latin typeface="+mn-lt"/>
                <a:ea typeface="+mn-ea"/>
                <a:cs typeface="+mn-cs"/>
              </a:defRPr>
            </a:lvl1pPr>
            <a:lvl2pPr marL="266693" indent="-266693" algn="l" defTabSz="686030" rtl="0" eaLnBrk="1" latinLnBrk="0" hangingPunct="1">
              <a:lnSpc>
                <a:spcPct val="100000"/>
              </a:lnSpc>
              <a:spcBef>
                <a:spcPts val="0"/>
              </a:spcBef>
              <a:buClr>
                <a:schemeClr val="tx1">
                  <a:lumMod val="50000"/>
                  <a:lumOff val="50000"/>
                </a:schemeClr>
              </a:buClr>
              <a:buSzPct val="90000"/>
              <a:buFont typeface="Arial" pitchFamily="34" charset="0"/>
              <a:buChar char="•"/>
              <a:tabLst/>
              <a:defRPr sz="2000" kern="1200" spc="0" baseline="0">
                <a:solidFill>
                  <a:schemeClr val="tx1">
                    <a:lumMod val="50000"/>
                    <a:lumOff val="50000"/>
                  </a:schemeClr>
                </a:solidFill>
                <a:latin typeface="+mn-lt"/>
                <a:ea typeface="+mn-ea"/>
                <a:cs typeface="+mn-cs"/>
              </a:defRPr>
            </a:lvl2pPr>
            <a:lvl3pPr marL="686057" indent="-213202" algn="l" defTabSz="686030" rtl="0" eaLnBrk="1" latinLnBrk="0" hangingPunct="1">
              <a:lnSpc>
                <a:spcPct val="90000"/>
              </a:lnSpc>
              <a:spcBef>
                <a:spcPct val="20000"/>
              </a:spcBef>
              <a:buSzPct val="90000"/>
              <a:buFont typeface="Arial" pitchFamily="34" charset="0"/>
              <a:buChar char="•"/>
              <a:defRPr sz="1800" kern="1200" spc="0" baseline="0">
                <a:gradFill flip="none" rotWithShape="1">
                  <a:gsLst>
                    <a:gs pos="0">
                      <a:schemeClr val="bg1">
                        <a:lumMod val="50000"/>
                      </a:schemeClr>
                    </a:gs>
                    <a:gs pos="100000">
                      <a:schemeClr val="bg1">
                        <a:lumMod val="50000"/>
                      </a:schemeClr>
                    </a:gs>
                  </a:gsLst>
                  <a:lin ang="16200000" scaled="0"/>
                  <a:tileRect/>
                </a:gradFill>
                <a:latin typeface="+mn-lt"/>
                <a:ea typeface="+mn-ea"/>
                <a:cs typeface="+mn-cs"/>
              </a:defRPr>
            </a:lvl3pPr>
            <a:lvl4pPr marL="1112462" indent="-167942" algn="l" defTabSz="686030" rtl="0" eaLnBrk="1" latinLnBrk="0" hangingPunct="1">
              <a:lnSpc>
                <a:spcPct val="90000"/>
              </a:lnSpc>
              <a:spcBef>
                <a:spcPct val="20000"/>
              </a:spcBef>
              <a:buSzPct val="90000"/>
              <a:buFont typeface="Arial" pitchFamily="34" charset="0"/>
              <a:buChar char="•"/>
              <a:tabLst>
                <a:tab pos="686057" algn="l"/>
              </a:tabLst>
              <a:defRPr sz="1400" kern="1200" spc="0">
                <a:gradFill flip="none" rotWithShape="1">
                  <a:gsLst>
                    <a:gs pos="0">
                      <a:schemeClr val="bg1">
                        <a:lumMod val="50000"/>
                      </a:schemeClr>
                    </a:gs>
                    <a:gs pos="100000">
                      <a:schemeClr val="bg1">
                        <a:lumMod val="50000"/>
                      </a:schemeClr>
                    </a:gs>
                  </a:gsLst>
                  <a:lin ang="16200000" scaled="0"/>
                  <a:tileRect/>
                </a:gradFill>
                <a:latin typeface="+mn-lt"/>
                <a:ea typeface="+mn-ea"/>
                <a:cs typeface="+mn-cs"/>
              </a:defRPr>
            </a:lvl4pPr>
            <a:lvl5pPr marL="1285167" indent="-172706" algn="l" defTabSz="686030" rtl="0" eaLnBrk="1" latinLnBrk="0" hangingPunct="1">
              <a:lnSpc>
                <a:spcPct val="90000"/>
              </a:lnSpc>
              <a:spcBef>
                <a:spcPct val="20000"/>
              </a:spcBef>
              <a:buSzPct val="90000"/>
              <a:buFont typeface="Arial" pitchFamily="34" charset="0"/>
              <a:buChar char="•"/>
              <a:defRPr sz="1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1886582"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596"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612"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627"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lvl="0" indent="0" algn="ctr">
              <a:buNone/>
              <a:defRPr/>
            </a:pPr>
            <a:r>
              <a:rPr lang="ko-KR" altLang="en-US" sz="1400" b="1" dirty="0">
                <a:solidFill>
                  <a:schemeClr val="bg1"/>
                </a:solidFill>
                <a:latin typeface="맑은 고딕" panose="020B0503020000020004" pitchFamily="50" charset="-127"/>
                <a:ea typeface="맑은 고딕" panose="020B0503020000020004" pitchFamily="50" charset="-127"/>
              </a:rPr>
              <a:t>복제 </a:t>
            </a:r>
            <a:r>
              <a:rPr lang="en-US" altLang="ko-KR" sz="1400" b="1" dirty="0">
                <a:solidFill>
                  <a:schemeClr val="bg1"/>
                </a:solidFill>
                <a:latin typeface="맑은 고딕" panose="020B0503020000020004" pitchFamily="50" charset="-127"/>
                <a:ea typeface="맑은 고딕" panose="020B0503020000020004" pitchFamily="50" charset="-127"/>
              </a:rPr>
              <a:t>VM</a:t>
            </a:r>
            <a:r>
              <a:rPr lang="ko-KR" altLang="en-US" sz="1400" b="1" dirty="0">
                <a:solidFill>
                  <a:schemeClr val="bg1"/>
                </a:solidFill>
                <a:latin typeface="맑은 고딕" panose="020B0503020000020004" pitchFamily="50" charset="-127"/>
                <a:ea typeface="맑은 고딕" panose="020B0503020000020004" pitchFamily="50" charset="-127"/>
              </a:rPr>
              <a:t>으로 운영 중 </a:t>
            </a:r>
            <a:r>
              <a:rPr lang="ko-KR" altLang="en-US" sz="1400" b="1" dirty="0" err="1">
                <a:solidFill>
                  <a:schemeClr val="bg1"/>
                </a:solidFill>
                <a:latin typeface="맑은 고딕" panose="020B0503020000020004" pitchFamily="50" charset="-127"/>
                <a:ea typeface="맑은 고딕" panose="020B0503020000020004" pitchFamily="50" charset="-127"/>
              </a:rPr>
              <a:t>주센터</a:t>
            </a:r>
            <a:r>
              <a:rPr lang="ko-KR" altLang="en-US" sz="1400" b="1" dirty="0">
                <a:solidFill>
                  <a:schemeClr val="bg1"/>
                </a:solidFill>
                <a:latin typeface="맑은 고딕" panose="020B0503020000020004" pitchFamily="50" charset="-127"/>
                <a:ea typeface="맑은 고딕" panose="020B0503020000020004" pitchFamily="50" charset="-127"/>
              </a:rPr>
              <a:t> 문제 해결 후 </a:t>
            </a:r>
            <a:r>
              <a:rPr lang="ko-KR" altLang="en-US" sz="1400" b="1" dirty="0" err="1">
                <a:solidFill>
                  <a:schemeClr val="bg1"/>
                </a:solidFill>
                <a:latin typeface="맑은 고딕" panose="020B0503020000020004" pitchFamily="50" charset="-127"/>
                <a:ea typeface="맑은 고딕" panose="020B0503020000020004" pitchFamily="50" charset="-127"/>
              </a:rPr>
              <a:t>페일백</a:t>
            </a:r>
            <a:r>
              <a:rPr lang="ko-KR" altLang="en-US" sz="1400" b="1" dirty="0">
                <a:solidFill>
                  <a:schemeClr val="bg1"/>
                </a:solidFill>
                <a:latin typeface="맑은 고딕" panose="020B0503020000020004" pitchFamily="50" charset="-127"/>
                <a:ea typeface="맑은 고딕" panose="020B0503020000020004" pitchFamily="50" charset="-127"/>
              </a:rPr>
              <a:t> 수행을 통해</a:t>
            </a:r>
            <a:endParaRPr lang="en-US" altLang="ko-KR" sz="1400" b="1" dirty="0">
              <a:solidFill>
                <a:schemeClr val="bg1"/>
              </a:solidFill>
              <a:latin typeface="맑은 고딕" panose="020B0503020000020004" pitchFamily="50" charset="-127"/>
              <a:ea typeface="맑은 고딕" panose="020B0503020000020004" pitchFamily="50" charset="-127"/>
            </a:endParaRPr>
          </a:p>
          <a:p>
            <a:pPr marL="0" lvl="0" indent="0" algn="ctr">
              <a:buNone/>
              <a:defRPr/>
            </a:pPr>
            <a:r>
              <a:rPr lang="ko-KR" altLang="en-US" sz="1400" b="1" dirty="0">
                <a:solidFill>
                  <a:srgbClr val="00E296"/>
                </a:solidFill>
                <a:latin typeface="맑은 고딕" panose="020B0503020000020004" pitchFamily="50" charset="-127"/>
                <a:ea typeface="맑은 고딕" panose="020B0503020000020004" pitchFamily="50" charset="-127"/>
              </a:rPr>
              <a:t>원본 </a:t>
            </a:r>
            <a:r>
              <a:rPr lang="en-US" altLang="ko-KR" sz="1400" b="1" dirty="0">
                <a:solidFill>
                  <a:srgbClr val="00E296"/>
                </a:solidFill>
                <a:latin typeface="맑은 고딕" panose="020B0503020000020004" pitchFamily="50" charset="-127"/>
                <a:ea typeface="맑은 고딕" panose="020B0503020000020004" pitchFamily="50" charset="-127"/>
              </a:rPr>
              <a:t>VM</a:t>
            </a:r>
            <a:r>
              <a:rPr lang="ko-KR" altLang="en-US" sz="1400" b="1" dirty="0">
                <a:solidFill>
                  <a:srgbClr val="00E296"/>
                </a:solidFill>
                <a:latin typeface="맑은 고딕" panose="020B0503020000020004" pitchFamily="50" charset="-127"/>
                <a:ea typeface="맑은 고딕" panose="020B0503020000020004" pitchFamily="50" charset="-127"/>
              </a:rPr>
              <a:t>에 손쉽게 변경 데이터</a:t>
            </a:r>
            <a:r>
              <a:rPr lang="en-US" altLang="ko-KR" sz="1400" b="1" dirty="0">
                <a:solidFill>
                  <a:srgbClr val="00E296"/>
                </a:solidFill>
                <a:latin typeface="맑은 고딕" panose="020B0503020000020004" pitchFamily="50" charset="-127"/>
                <a:ea typeface="맑은 고딕" panose="020B0503020000020004" pitchFamily="50" charset="-127"/>
              </a:rPr>
              <a:t> </a:t>
            </a:r>
            <a:r>
              <a:rPr lang="ko-KR" altLang="en-US" sz="1400" b="1" dirty="0">
                <a:solidFill>
                  <a:srgbClr val="00E296"/>
                </a:solidFill>
                <a:latin typeface="맑은 고딕" panose="020B0503020000020004" pitchFamily="50" charset="-127"/>
                <a:ea typeface="맑은 고딕" panose="020B0503020000020004" pitchFamily="50" charset="-127"/>
              </a:rPr>
              <a:t>동기화</a:t>
            </a:r>
            <a:endParaRPr lang="en-US" altLang="ko-KR" sz="1400" b="1" dirty="0">
              <a:solidFill>
                <a:srgbClr val="00E296"/>
              </a:solidFill>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10832368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afterEffect">
                                  <p:stCondLst>
                                    <p:cond delay="0"/>
                                  </p:stCondLst>
                                  <p:childTnLst>
                                    <p:animEffect transition="out" filter="fade">
                                      <p:cBhvr>
                                        <p:cTn id="6" dur="500"/>
                                        <p:tgtEl>
                                          <p:spTgt spid="179"/>
                                        </p:tgtEl>
                                      </p:cBhvr>
                                    </p:animEffect>
                                    <p:set>
                                      <p:cBhvr>
                                        <p:cTn id="7" dur="1" fill="hold">
                                          <p:stCondLst>
                                            <p:cond delay="499"/>
                                          </p:stCondLst>
                                        </p:cTn>
                                        <p:tgtEl>
                                          <p:spTgt spid="179"/>
                                        </p:tgtEl>
                                        <p:attrNameLst>
                                          <p:attrName>style.visibility</p:attrName>
                                        </p:attrNameLst>
                                      </p:cBhvr>
                                      <p:to>
                                        <p:strVal val="hidden"/>
                                      </p:to>
                                    </p:se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67"/>
                                        </p:tgtEl>
                                        <p:attrNameLst>
                                          <p:attrName>style.visibility</p:attrName>
                                        </p:attrNameLst>
                                      </p:cBhvr>
                                      <p:to>
                                        <p:strVal val="visible"/>
                                      </p:to>
                                    </p:set>
                                    <p:animEffect transition="in" filter="fade">
                                      <p:cBhvr>
                                        <p:cTn id="11" dur="500"/>
                                        <p:tgtEl>
                                          <p:spTgt spid="167"/>
                                        </p:tgtEl>
                                      </p:cBhvr>
                                    </p:animEffect>
                                  </p:childTnLst>
                                </p:cTn>
                              </p:par>
                              <p:par>
                                <p:cTn id="12" presetID="1" presetClass="emph" presetSubtype="2" fill="hold" nodeType="withEffect">
                                  <p:stCondLst>
                                    <p:cond delay="0"/>
                                  </p:stCondLst>
                                  <p:childTnLst>
                                    <p:animClr clrSpc="rgb" dir="cw">
                                      <p:cBhvr>
                                        <p:cTn id="13" dur="500" fill="hold"/>
                                        <p:tgtEl>
                                          <p:spTgt spid="157"/>
                                        </p:tgtEl>
                                        <p:attrNameLst>
                                          <p:attrName>fillcolor</p:attrName>
                                        </p:attrNameLst>
                                      </p:cBhvr>
                                      <p:to>
                                        <a:schemeClr val="accent2"/>
                                      </p:to>
                                    </p:animClr>
                                    <p:set>
                                      <p:cBhvr>
                                        <p:cTn id="14" dur="500" fill="hold"/>
                                        <p:tgtEl>
                                          <p:spTgt spid="157"/>
                                        </p:tgtEl>
                                        <p:attrNameLst>
                                          <p:attrName>fill.type</p:attrName>
                                        </p:attrNameLst>
                                      </p:cBhvr>
                                      <p:to>
                                        <p:strVal val="solid"/>
                                      </p:to>
                                    </p:set>
                                    <p:set>
                                      <p:cBhvr>
                                        <p:cTn id="15" dur="500" fill="hold"/>
                                        <p:tgtEl>
                                          <p:spTgt spid="157"/>
                                        </p:tgtEl>
                                        <p:attrNameLst>
                                          <p:attrName>fill.on</p:attrName>
                                        </p:attrNameLst>
                                      </p:cBhvr>
                                      <p:to>
                                        <p:strVal val="true"/>
                                      </p:to>
                                    </p:set>
                                  </p:childTnLst>
                                </p:cTn>
                              </p:par>
                              <p:par>
                                <p:cTn id="16" presetID="3" presetClass="emph" presetSubtype="2" fill="hold" grpId="0" nodeType="withEffect">
                                  <p:stCondLst>
                                    <p:cond delay="0"/>
                                  </p:stCondLst>
                                  <p:childTnLst>
                                    <p:animClr clrSpc="rgb" dir="cw">
                                      <p:cBhvr override="childStyle">
                                        <p:cTn id="17" dur="500" fill="hold"/>
                                        <p:tgtEl>
                                          <p:spTgt spid="157"/>
                                        </p:tgtEl>
                                        <p:attrNameLst>
                                          <p:attrName>style.color</p:attrName>
                                        </p:attrNameLst>
                                      </p:cBhvr>
                                      <p:to>
                                        <a:schemeClr val="bg1"/>
                                      </p:to>
                                    </p:animClr>
                                  </p:childTnLst>
                                </p:cTn>
                              </p:par>
                            </p:childTnLst>
                          </p:cTn>
                        </p:par>
                        <p:par>
                          <p:cTn id="18" fill="hold">
                            <p:stCondLst>
                              <p:cond delay="1000"/>
                            </p:stCondLst>
                            <p:childTnLst>
                              <p:par>
                                <p:cTn id="19" presetID="22" presetClass="entr" presetSubtype="2" fill="hold" nodeType="afterEffect">
                                  <p:stCondLst>
                                    <p:cond delay="0"/>
                                  </p:stCondLst>
                                  <p:childTnLst>
                                    <p:set>
                                      <p:cBhvr>
                                        <p:cTn id="20" dur="1" fill="hold">
                                          <p:stCondLst>
                                            <p:cond delay="0"/>
                                          </p:stCondLst>
                                        </p:cTn>
                                        <p:tgtEl>
                                          <p:spTgt spid="180"/>
                                        </p:tgtEl>
                                        <p:attrNameLst>
                                          <p:attrName>style.visibility</p:attrName>
                                        </p:attrNameLst>
                                      </p:cBhvr>
                                      <p:to>
                                        <p:strVal val="visible"/>
                                      </p:to>
                                    </p:set>
                                    <p:animEffect transition="in" filter="wipe(right)">
                                      <p:cBhvr>
                                        <p:cTn id="21" dur="500"/>
                                        <p:tgtEl>
                                          <p:spTgt spid="180"/>
                                        </p:tgtEl>
                                      </p:cBhvr>
                                    </p:animEffect>
                                  </p:childTnLst>
                                </p:cTn>
                              </p:par>
                              <p:par>
                                <p:cTn id="22" presetID="22" presetClass="entr" presetSubtype="2" fill="hold" grpId="0" nodeType="withEffect">
                                  <p:stCondLst>
                                    <p:cond delay="0"/>
                                  </p:stCondLst>
                                  <p:childTnLst>
                                    <p:set>
                                      <p:cBhvr>
                                        <p:cTn id="23" dur="1" fill="hold">
                                          <p:stCondLst>
                                            <p:cond delay="0"/>
                                          </p:stCondLst>
                                        </p:cTn>
                                        <p:tgtEl>
                                          <p:spTgt spid="181"/>
                                        </p:tgtEl>
                                        <p:attrNameLst>
                                          <p:attrName>style.visibility</p:attrName>
                                        </p:attrNameLst>
                                      </p:cBhvr>
                                      <p:to>
                                        <p:strVal val="visible"/>
                                      </p:to>
                                    </p:set>
                                    <p:animEffect transition="in" filter="wipe(right)">
                                      <p:cBhvr>
                                        <p:cTn id="24" dur="500"/>
                                        <p:tgtEl>
                                          <p:spTgt spid="181"/>
                                        </p:tgtEl>
                                      </p:cBhvr>
                                    </p:animEffect>
                                  </p:childTnLst>
                                </p:cTn>
                              </p:par>
                            </p:childTnLst>
                          </p:cTn>
                        </p:par>
                        <p:par>
                          <p:cTn id="25" fill="hold">
                            <p:stCondLst>
                              <p:cond delay="1500"/>
                            </p:stCondLst>
                            <p:childTnLst>
                              <p:par>
                                <p:cTn id="26" presetID="10" presetClass="exit" presetSubtype="0" fill="hold" nodeType="afterEffect">
                                  <p:stCondLst>
                                    <p:cond delay="1000"/>
                                  </p:stCondLst>
                                  <p:childTnLst>
                                    <p:animEffect transition="out" filter="fade">
                                      <p:cBhvr>
                                        <p:cTn id="27" dur="500"/>
                                        <p:tgtEl>
                                          <p:spTgt spid="176"/>
                                        </p:tgtEl>
                                      </p:cBhvr>
                                    </p:animEffect>
                                    <p:set>
                                      <p:cBhvr>
                                        <p:cTn id="28" dur="1" fill="hold">
                                          <p:stCondLst>
                                            <p:cond delay="499"/>
                                          </p:stCondLst>
                                        </p:cTn>
                                        <p:tgtEl>
                                          <p:spTgt spid="176"/>
                                        </p:tgtEl>
                                        <p:attrNameLst>
                                          <p:attrName>style.visibility</p:attrName>
                                        </p:attrNameLst>
                                      </p:cBhvr>
                                      <p:to>
                                        <p:strVal val="hidden"/>
                                      </p:to>
                                    </p:set>
                                  </p:childTnLst>
                                </p:cTn>
                              </p:par>
                            </p:childTnLst>
                          </p:cTn>
                        </p:par>
                        <p:par>
                          <p:cTn id="29" fill="hold">
                            <p:stCondLst>
                              <p:cond delay="3000"/>
                            </p:stCondLst>
                            <p:childTnLst>
                              <p:par>
                                <p:cTn id="30" presetID="10" presetClass="entr" presetSubtype="0" fill="hold" grpId="0" nodeType="afterEffect">
                                  <p:stCondLst>
                                    <p:cond delay="0"/>
                                  </p:stCondLst>
                                  <p:childTnLst>
                                    <p:set>
                                      <p:cBhvr>
                                        <p:cTn id="31" dur="1" fill="hold">
                                          <p:stCondLst>
                                            <p:cond delay="0"/>
                                          </p:stCondLst>
                                        </p:cTn>
                                        <p:tgtEl>
                                          <p:spTgt spid="161"/>
                                        </p:tgtEl>
                                        <p:attrNameLst>
                                          <p:attrName>style.visibility</p:attrName>
                                        </p:attrNameLst>
                                      </p:cBhvr>
                                      <p:to>
                                        <p:strVal val="visible"/>
                                      </p:to>
                                    </p:set>
                                    <p:animEffect transition="in" filter="fade">
                                      <p:cBhvr>
                                        <p:cTn id="32" dur="500"/>
                                        <p:tgtEl>
                                          <p:spTgt spid="161"/>
                                        </p:tgtEl>
                                      </p:cBhvr>
                                    </p:animEffect>
                                  </p:childTnLst>
                                </p:cTn>
                              </p:par>
                              <p:par>
                                <p:cTn id="33" presetID="1" presetClass="emph" presetSubtype="2" fill="hold" nodeType="withEffect">
                                  <p:stCondLst>
                                    <p:cond delay="0"/>
                                  </p:stCondLst>
                                  <p:childTnLst>
                                    <p:animClr clrSpc="rgb" dir="cw">
                                      <p:cBhvr>
                                        <p:cTn id="34" dur="500" fill="hold"/>
                                        <p:tgtEl>
                                          <p:spTgt spid="148"/>
                                        </p:tgtEl>
                                        <p:attrNameLst>
                                          <p:attrName>fillcolor</p:attrName>
                                        </p:attrNameLst>
                                      </p:cBhvr>
                                      <p:to>
                                        <a:schemeClr val="bg1"/>
                                      </p:to>
                                    </p:animClr>
                                    <p:set>
                                      <p:cBhvr>
                                        <p:cTn id="35" dur="500" fill="hold"/>
                                        <p:tgtEl>
                                          <p:spTgt spid="148"/>
                                        </p:tgtEl>
                                        <p:attrNameLst>
                                          <p:attrName>fill.type</p:attrName>
                                        </p:attrNameLst>
                                      </p:cBhvr>
                                      <p:to>
                                        <p:strVal val="solid"/>
                                      </p:to>
                                    </p:set>
                                    <p:set>
                                      <p:cBhvr>
                                        <p:cTn id="36" dur="500" fill="hold"/>
                                        <p:tgtEl>
                                          <p:spTgt spid="148"/>
                                        </p:tgtEl>
                                        <p:attrNameLst>
                                          <p:attrName>fill.on</p:attrName>
                                        </p:attrNameLst>
                                      </p:cBhvr>
                                      <p:to>
                                        <p:strVal val="true"/>
                                      </p:to>
                                    </p:set>
                                  </p:childTnLst>
                                </p:cTn>
                              </p:par>
                              <p:par>
                                <p:cTn id="37" presetID="3" presetClass="emph" presetSubtype="2" fill="hold" grpId="0" nodeType="withEffect">
                                  <p:stCondLst>
                                    <p:cond delay="0"/>
                                  </p:stCondLst>
                                  <p:childTnLst>
                                    <p:animClr clrSpc="rgb" dir="cw">
                                      <p:cBhvr override="childStyle">
                                        <p:cTn id="38" dur="500" fill="hold"/>
                                        <p:tgtEl>
                                          <p:spTgt spid="148"/>
                                        </p:tgtEl>
                                        <p:attrNameLst>
                                          <p:attrName>style.color</p:attrName>
                                        </p:attrNameLst>
                                      </p:cBhvr>
                                      <p:to>
                                        <a:srgbClr val="00330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8" grpId="0" animBg="1"/>
      <p:bldP spid="157" grpId="0" animBg="1"/>
      <p:bldP spid="161" grpId="0" animBg="1"/>
      <p:bldP spid="179" grpId="0" animBg="1"/>
      <p:bldP spid="181"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B365DE3-A4B4-4521-A6E9-3C8E5E36FB91}"/>
              </a:ext>
            </a:extLst>
          </p:cNvPr>
          <p:cNvSpPr>
            <a:spLocks noGrp="1"/>
          </p:cNvSpPr>
          <p:nvPr>
            <p:ph type="title"/>
          </p:nvPr>
        </p:nvSpPr>
        <p:spPr/>
        <p:txBody>
          <a:bodyPr/>
          <a:lstStyle/>
          <a:p>
            <a:r>
              <a:rPr lang="ko-KR" altLang="en-US" dirty="0" err="1"/>
              <a:t>페일오버</a:t>
            </a:r>
            <a:r>
              <a:rPr lang="ko-KR" altLang="en-US" dirty="0"/>
              <a:t> 정책</a:t>
            </a:r>
            <a:endParaRPr lang="en-GB" dirty="0"/>
          </a:p>
        </p:txBody>
      </p:sp>
      <p:grpSp>
        <p:nvGrpSpPr>
          <p:cNvPr id="2" name="Group 1">
            <a:extLst>
              <a:ext uri="{FF2B5EF4-FFF2-40B4-BE49-F238E27FC236}">
                <a16:creationId xmlns:a16="http://schemas.microsoft.com/office/drawing/2014/main" id="{1A582887-5898-4E29-B5FC-B5222D09AF94}"/>
              </a:ext>
            </a:extLst>
          </p:cNvPr>
          <p:cNvGrpSpPr/>
          <p:nvPr/>
        </p:nvGrpSpPr>
        <p:grpSpPr>
          <a:xfrm>
            <a:off x="6287009" y="1406513"/>
            <a:ext cx="2266763" cy="892552"/>
            <a:chOff x="5715000" y="956819"/>
            <a:chExt cx="2266763" cy="892552"/>
          </a:xfrm>
        </p:grpSpPr>
        <p:sp>
          <p:nvSpPr>
            <p:cNvPr id="9" name="TextBox 8">
              <a:extLst>
                <a:ext uri="{FF2B5EF4-FFF2-40B4-BE49-F238E27FC236}">
                  <a16:creationId xmlns:a16="http://schemas.microsoft.com/office/drawing/2014/main" id="{9751C761-01A0-4FA3-B0B4-9C64729BE902}"/>
                </a:ext>
              </a:extLst>
            </p:cNvPr>
            <p:cNvSpPr txBox="1"/>
            <p:nvPr/>
          </p:nvSpPr>
          <p:spPr>
            <a:xfrm>
              <a:off x="5715000" y="956819"/>
              <a:ext cx="2266763" cy="892552"/>
            </a:xfrm>
            <a:prstGeom prst="rect">
              <a:avLst/>
            </a:prstGeom>
            <a:ln w="12700">
              <a:solidFill>
                <a:srgbClr val="93EB20"/>
              </a:solidFill>
            </a:ln>
          </p:spPr>
          <p:txBody>
            <a:bodyPr wrap="square" lIns="396000" rtlCol="0" anchor="ctr">
              <a:spAutoFit/>
            </a:bodyPr>
            <a:lstStyle/>
            <a:p>
              <a:pPr>
                <a:spcAft>
                  <a:spcPts val="600"/>
                </a:spcAft>
              </a:pPr>
              <a:r>
                <a:rPr lang="en-US" altLang="ko-KR" sz="1400" dirty="0">
                  <a:solidFill>
                    <a:schemeClr val="bg1"/>
                  </a:solidFill>
                </a:rPr>
                <a:t>VM </a:t>
              </a:r>
              <a:r>
                <a:rPr lang="ko-KR" altLang="en-US" sz="1400" dirty="0">
                  <a:solidFill>
                    <a:schemeClr val="bg1"/>
                  </a:solidFill>
                </a:rPr>
                <a:t>가동 최적화</a:t>
              </a:r>
            </a:p>
            <a:p>
              <a:pPr>
                <a:spcAft>
                  <a:spcPts val="600"/>
                </a:spcAft>
              </a:pPr>
              <a:r>
                <a:rPr lang="ko-KR" altLang="en-US" sz="1400" dirty="0">
                  <a:solidFill>
                    <a:schemeClr val="bg1"/>
                  </a:solidFill>
                </a:rPr>
                <a:t>가동 중지 시간 최소화</a:t>
              </a:r>
            </a:p>
            <a:p>
              <a:pPr>
                <a:spcAft>
                  <a:spcPts val="600"/>
                </a:spcAft>
              </a:pPr>
              <a:r>
                <a:rPr lang="ko-KR" altLang="en-US" sz="1400" dirty="0">
                  <a:solidFill>
                    <a:schemeClr val="bg1"/>
                  </a:solidFill>
                </a:rPr>
                <a:t>관리자 실수 최소화</a:t>
              </a:r>
              <a:endParaRPr lang="en-GB" sz="1400" dirty="0">
                <a:solidFill>
                  <a:schemeClr val="bg1"/>
                </a:solidFill>
              </a:endParaRPr>
            </a:p>
          </p:txBody>
        </p:sp>
        <p:sp>
          <p:nvSpPr>
            <p:cNvPr id="81" name="L-Shape 80">
              <a:extLst>
                <a:ext uri="{FF2B5EF4-FFF2-40B4-BE49-F238E27FC236}">
                  <a16:creationId xmlns:a16="http://schemas.microsoft.com/office/drawing/2014/main" id="{C58A819C-5E21-4C70-BF5A-1840856FC3F6}"/>
                </a:ext>
              </a:extLst>
            </p:cNvPr>
            <p:cNvSpPr/>
            <p:nvPr/>
          </p:nvSpPr>
          <p:spPr bwMode="auto">
            <a:xfrm rot="18900000">
              <a:off x="5848760" y="1050285"/>
              <a:ext cx="163326" cy="107718"/>
            </a:xfrm>
            <a:prstGeom prst="corner">
              <a:avLst>
                <a:gd name="adj1" fmla="val 20410"/>
                <a:gd name="adj2" fmla="val 20410"/>
              </a:avLst>
            </a:prstGeom>
            <a:solidFill>
              <a:srgbClr val="93EB2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ru-RU" spc="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83" name="L-Shape 82">
              <a:extLst>
                <a:ext uri="{FF2B5EF4-FFF2-40B4-BE49-F238E27FC236}">
                  <a16:creationId xmlns:a16="http://schemas.microsoft.com/office/drawing/2014/main" id="{9A4D93EC-E7C3-40F1-9A65-C696D0C4CAAC}"/>
                </a:ext>
              </a:extLst>
            </p:cNvPr>
            <p:cNvSpPr/>
            <p:nvPr/>
          </p:nvSpPr>
          <p:spPr bwMode="auto">
            <a:xfrm rot="18900000">
              <a:off x="5848760" y="1337384"/>
              <a:ext cx="163326" cy="107718"/>
            </a:xfrm>
            <a:prstGeom prst="corner">
              <a:avLst>
                <a:gd name="adj1" fmla="val 20410"/>
                <a:gd name="adj2" fmla="val 20410"/>
              </a:avLst>
            </a:prstGeom>
            <a:solidFill>
              <a:srgbClr val="93EB2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ru-RU" spc="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84" name="L-Shape 83">
              <a:extLst>
                <a:ext uri="{FF2B5EF4-FFF2-40B4-BE49-F238E27FC236}">
                  <a16:creationId xmlns:a16="http://schemas.microsoft.com/office/drawing/2014/main" id="{1562F5AA-7E56-4A59-8A84-A106A9D39B13}"/>
                </a:ext>
              </a:extLst>
            </p:cNvPr>
            <p:cNvSpPr/>
            <p:nvPr/>
          </p:nvSpPr>
          <p:spPr bwMode="auto">
            <a:xfrm rot="18900000">
              <a:off x="5848760" y="1624484"/>
              <a:ext cx="163326" cy="107718"/>
            </a:xfrm>
            <a:prstGeom prst="corner">
              <a:avLst>
                <a:gd name="adj1" fmla="val 20410"/>
                <a:gd name="adj2" fmla="val 20410"/>
              </a:avLst>
            </a:prstGeom>
            <a:solidFill>
              <a:srgbClr val="93EB2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ru-RU" spc="0">
                <a:gradFill>
                  <a:gsLst>
                    <a:gs pos="0">
                      <a:srgbClr val="FFFFFF"/>
                    </a:gs>
                    <a:gs pos="100000">
                      <a:srgbClr val="FFFFFF"/>
                    </a:gs>
                  </a:gsLst>
                  <a:lin ang="5400000" scaled="0"/>
                </a:gradFill>
                <a:latin typeface="+mj-lt"/>
                <a:ea typeface="Segoe UI" pitchFamily="34" charset="0"/>
                <a:cs typeface="Segoe UI" pitchFamily="34" charset="0"/>
              </a:endParaRPr>
            </a:p>
          </p:txBody>
        </p:sp>
      </p:grpSp>
      <p:sp>
        <p:nvSpPr>
          <p:cNvPr id="71" name="Isosceles Triangle 70">
            <a:extLst>
              <a:ext uri="{FF2B5EF4-FFF2-40B4-BE49-F238E27FC236}">
                <a16:creationId xmlns:a16="http://schemas.microsoft.com/office/drawing/2014/main" id="{7C909EA1-F181-44AD-BA3F-8ADEAFCFB54D}"/>
              </a:ext>
            </a:extLst>
          </p:cNvPr>
          <p:cNvSpPr/>
          <p:nvPr/>
        </p:nvSpPr>
        <p:spPr bwMode="auto">
          <a:xfrm rot="10800000">
            <a:off x="2157964" y="3375704"/>
            <a:ext cx="1743010" cy="231510"/>
          </a:xfrm>
          <a:prstGeom prst="triangle">
            <a:avLst/>
          </a:prstGeom>
          <a:gradFill>
            <a:gsLst>
              <a:gs pos="0">
                <a:schemeClr val="accent2">
                  <a:lumMod val="45000"/>
                  <a:lumOff val="55000"/>
                </a:schemeClr>
              </a:gs>
              <a:gs pos="100000">
                <a:schemeClr val="bg1">
                  <a:lumMod val="50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GB" spc="0">
              <a:gradFill>
                <a:gsLst>
                  <a:gs pos="0">
                    <a:srgbClr val="FFFFFF"/>
                  </a:gs>
                  <a:gs pos="100000">
                    <a:srgbClr val="FFFFFF"/>
                  </a:gs>
                </a:gsLst>
                <a:lin ang="5400000" scaled="0"/>
              </a:gradFill>
              <a:latin typeface="+mj-lt"/>
              <a:ea typeface="Segoe UI" pitchFamily="34" charset="0"/>
              <a:cs typeface="Segoe UI" pitchFamily="34" charset="0"/>
            </a:endParaRPr>
          </a:p>
        </p:txBody>
      </p:sp>
      <p:cxnSp>
        <p:nvCxnSpPr>
          <p:cNvPr id="73" name="Straight Connector 72">
            <a:extLst>
              <a:ext uri="{FF2B5EF4-FFF2-40B4-BE49-F238E27FC236}">
                <a16:creationId xmlns:a16="http://schemas.microsoft.com/office/drawing/2014/main" id="{930FD5E8-2206-46C5-8769-7B4B5CE9DEB8}"/>
              </a:ext>
            </a:extLst>
          </p:cNvPr>
          <p:cNvCxnSpPr>
            <a:cxnSpLocks/>
          </p:cNvCxnSpPr>
          <p:nvPr/>
        </p:nvCxnSpPr>
        <p:spPr>
          <a:xfrm flipH="1">
            <a:off x="3027867" y="3810740"/>
            <a:ext cx="1" cy="326760"/>
          </a:xfrm>
          <a:prstGeom prst="line">
            <a:avLst/>
          </a:prstGeom>
          <a:ln w="19050">
            <a:solidFill>
              <a:schemeClr val="bg1"/>
            </a:solidFill>
            <a:tailEnd type="none" w="med" len="sm"/>
          </a:ln>
        </p:spPr>
        <p:style>
          <a:lnRef idx="1">
            <a:schemeClr val="accent1"/>
          </a:lnRef>
          <a:fillRef idx="0">
            <a:schemeClr val="accent1"/>
          </a:fillRef>
          <a:effectRef idx="0">
            <a:schemeClr val="accent1"/>
          </a:effectRef>
          <a:fontRef idx="minor">
            <a:schemeClr val="tx1"/>
          </a:fontRef>
        </p:style>
      </p:cxnSp>
      <p:pic>
        <p:nvPicPr>
          <p:cNvPr id="74" name="Picture 19">
            <a:extLst>
              <a:ext uri="{FF2B5EF4-FFF2-40B4-BE49-F238E27FC236}">
                <a16:creationId xmlns:a16="http://schemas.microsoft.com/office/drawing/2014/main" id="{5D31B3B4-6C93-4FD8-81F4-C25116F7FFE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457390" y="3980619"/>
            <a:ext cx="1140954" cy="313762"/>
          </a:xfrm>
          <a:prstGeom prst="rect">
            <a:avLst/>
          </a:prstGeom>
        </p:spPr>
      </p:pic>
      <p:sp>
        <p:nvSpPr>
          <p:cNvPr id="75" name="Rectangle 74">
            <a:extLst>
              <a:ext uri="{FF2B5EF4-FFF2-40B4-BE49-F238E27FC236}">
                <a16:creationId xmlns:a16="http://schemas.microsoft.com/office/drawing/2014/main" id="{0E3C552B-BA63-4879-9EB9-6A71A0910976}"/>
              </a:ext>
            </a:extLst>
          </p:cNvPr>
          <p:cNvSpPr/>
          <p:nvPr/>
        </p:nvSpPr>
        <p:spPr bwMode="auto">
          <a:xfrm>
            <a:off x="2159280" y="2962420"/>
            <a:ext cx="1743009" cy="413284"/>
          </a:xfrm>
          <a:prstGeom prst="rect">
            <a:avLst/>
          </a:prstGeom>
          <a:solidFill>
            <a:srgbClr val="FF9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r>
              <a:rPr lang="en-GB" b="1" err="1">
                <a:gradFill>
                  <a:gsLst>
                    <a:gs pos="0">
                      <a:srgbClr val="FFFFFF"/>
                    </a:gs>
                    <a:gs pos="100000">
                      <a:srgbClr val="FFFFFF"/>
                    </a:gs>
                  </a:gsLst>
                  <a:lin ang="5400000" scaled="0"/>
                </a:gradFill>
                <a:ea typeface="Segoe UI" pitchFamily="34" charset="0"/>
                <a:cs typeface="Segoe UI" pitchFamily="34" charset="0"/>
              </a:rPr>
              <a:t>ESXi</a:t>
            </a:r>
            <a:r>
              <a:rPr lang="en-GB" b="1">
                <a:gradFill>
                  <a:gsLst>
                    <a:gs pos="0">
                      <a:srgbClr val="FFFFFF"/>
                    </a:gs>
                    <a:gs pos="100000">
                      <a:srgbClr val="FFFFFF"/>
                    </a:gs>
                  </a:gsLst>
                  <a:lin ang="5400000" scaled="0"/>
                </a:gradFill>
                <a:ea typeface="Segoe UI" pitchFamily="34" charset="0"/>
                <a:cs typeface="Segoe UI" pitchFamily="34" charset="0"/>
              </a:rPr>
              <a:t> | Hyper-V</a:t>
            </a:r>
          </a:p>
        </p:txBody>
      </p:sp>
      <p:pic>
        <p:nvPicPr>
          <p:cNvPr id="76" name="Picture 5">
            <a:extLst>
              <a:ext uri="{FF2B5EF4-FFF2-40B4-BE49-F238E27FC236}">
                <a16:creationId xmlns:a16="http://schemas.microsoft.com/office/drawing/2014/main" id="{236B9686-0296-47DC-B169-16EDDB1540AB}"/>
              </a:ext>
            </a:extLst>
          </p:cNvPr>
          <p:cNvPicPr>
            <a:picLocks noChangeAspect="1" noChangeArrowheads="1"/>
          </p:cNvPicPr>
          <p:nvPr/>
        </p:nvPicPr>
        <p:blipFill>
          <a:blip r:embed="rId5">
            <a:extLst>
              <a:ext uri="{96DAC541-7B7A-43D3-8B79-37D633B846F1}">
                <asvg:svgBlip xmlns:asvg="http://schemas.microsoft.com/office/drawing/2016/SVG/main" r:embed="rId6"/>
              </a:ext>
            </a:extLst>
          </a:blip>
          <a:stretch>
            <a:fillRect/>
          </a:stretch>
        </p:blipFill>
        <p:spPr bwMode="auto">
          <a:xfrm>
            <a:off x="2629430" y="3601916"/>
            <a:ext cx="796873" cy="230674"/>
          </a:xfrm>
          <a:prstGeom prst="rect">
            <a:avLst/>
          </a:prstGeom>
          <a:noFill/>
          <a:extLst>
            <a:ext uri="{909E8E84-426E-40DD-AFC4-6F175D3DCCD1}">
              <a14:hiddenFill xmlns:a14="http://schemas.microsoft.com/office/drawing/2010/main">
                <a:solidFill>
                  <a:srgbClr val="FFFFFF"/>
                </a:solidFill>
              </a14:hiddenFill>
            </a:ext>
          </a:extLst>
        </p:spPr>
      </p:pic>
      <p:sp>
        <p:nvSpPr>
          <p:cNvPr id="77" name="Rectangle 76">
            <a:extLst>
              <a:ext uri="{FF2B5EF4-FFF2-40B4-BE49-F238E27FC236}">
                <a16:creationId xmlns:a16="http://schemas.microsoft.com/office/drawing/2014/main" id="{C8E88592-A1B8-4935-868B-F3C4AF067430}"/>
              </a:ext>
            </a:extLst>
          </p:cNvPr>
          <p:cNvSpPr/>
          <p:nvPr/>
        </p:nvSpPr>
        <p:spPr bwMode="auto">
          <a:xfrm>
            <a:off x="2159280" y="2571750"/>
            <a:ext cx="371110" cy="34120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2000" tIns="72000" rIns="72000" bIns="72000" numCol="1" spcCol="0" rtlCol="0" fromWordArt="0" anchor="b" anchorCtr="0" forceAA="0" compatLnSpc="1">
            <a:prstTxWarp prst="textNoShape">
              <a:avLst/>
            </a:prstTxWarp>
            <a:noAutofit/>
          </a:bodyPr>
          <a:lstStyle/>
          <a:p>
            <a:pPr algn="ctr" defTabSz="914099" fontAlgn="base">
              <a:spcBef>
                <a:spcPct val="0"/>
              </a:spcBef>
              <a:spcAft>
                <a:spcPct val="0"/>
              </a:spcAft>
            </a:pPr>
            <a:r>
              <a:rPr lang="en-GB" sz="1200" spc="0">
                <a:solidFill>
                  <a:srgbClr val="003738"/>
                </a:solidFill>
                <a:latin typeface="+mj-lt"/>
                <a:ea typeface="Segoe UI" pitchFamily="34" charset="0"/>
                <a:cs typeface="Segoe UI" pitchFamily="34" charset="0"/>
              </a:rPr>
              <a:t>VM</a:t>
            </a:r>
          </a:p>
        </p:txBody>
      </p:sp>
      <p:sp>
        <p:nvSpPr>
          <p:cNvPr id="78" name="Rectangle 77">
            <a:extLst>
              <a:ext uri="{FF2B5EF4-FFF2-40B4-BE49-F238E27FC236}">
                <a16:creationId xmlns:a16="http://schemas.microsoft.com/office/drawing/2014/main" id="{D6D20C46-37BA-4E24-AF65-CFFECDBA90A5}"/>
              </a:ext>
            </a:extLst>
          </p:cNvPr>
          <p:cNvSpPr/>
          <p:nvPr/>
        </p:nvSpPr>
        <p:spPr bwMode="auto">
          <a:xfrm>
            <a:off x="2616580" y="2571750"/>
            <a:ext cx="371110" cy="34120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2000" tIns="72000" rIns="72000" bIns="72000" numCol="1" spcCol="0" rtlCol="0" fromWordArt="0" anchor="b" anchorCtr="0" forceAA="0" compatLnSpc="1">
            <a:prstTxWarp prst="textNoShape">
              <a:avLst/>
            </a:prstTxWarp>
            <a:noAutofit/>
          </a:bodyPr>
          <a:lstStyle/>
          <a:p>
            <a:pPr algn="ctr" defTabSz="914099" fontAlgn="base">
              <a:spcBef>
                <a:spcPct val="0"/>
              </a:spcBef>
              <a:spcAft>
                <a:spcPct val="0"/>
              </a:spcAft>
            </a:pPr>
            <a:r>
              <a:rPr lang="en-GB" sz="1200" spc="0">
                <a:solidFill>
                  <a:srgbClr val="003738"/>
                </a:solidFill>
                <a:latin typeface="+mj-lt"/>
                <a:ea typeface="Segoe UI" pitchFamily="34" charset="0"/>
                <a:cs typeface="Segoe UI" pitchFamily="34" charset="0"/>
              </a:rPr>
              <a:t>VM</a:t>
            </a:r>
          </a:p>
        </p:txBody>
      </p:sp>
      <p:sp>
        <p:nvSpPr>
          <p:cNvPr id="85" name="Rectangle 84">
            <a:extLst>
              <a:ext uri="{FF2B5EF4-FFF2-40B4-BE49-F238E27FC236}">
                <a16:creationId xmlns:a16="http://schemas.microsoft.com/office/drawing/2014/main" id="{657C3786-B9F2-40AC-B4B3-446A15F36297}"/>
              </a:ext>
            </a:extLst>
          </p:cNvPr>
          <p:cNvSpPr/>
          <p:nvPr/>
        </p:nvSpPr>
        <p:spPr bwMode="auto">
          <a:xfrm>
            <a:off x="3073880" y="2571750"/>
            <a:ext cx="371110" cy="34120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2000" tIns="72000" rIns="72000" bIns="72000" numCol="1" spcCol="0" rtlCol="0" fromWordArt="0" anchor="b" anchorCtr="0" forceAA="0" compatLnSpc="1">
            <a:prstTxWarp prst="textNoShape">
              <a:avLst/>
            </a:prstTxWarp>
            <a:noAutofit/>
          </a:bodyPr>
          <a:lstStyle/>
          <a:p>
            <a:pPr algn="ctr" defTabSz="914099" fontAlgn="base">
              <a:spcBef>
                <a:spcPct val="0"/>
              </a:spcBef>
              <a:spcAft>
                <a:spcPct val="0"/>
              </a:spcAft>
            </a:pPr>
            <a:r>
              <a:rPr lang="en-GB" sz="1200" spc="0">
                <a:solidFill>
                  <a:srgbClr val="003738"/>
                </a:solidFill>
                <a:latin typeface="+mj-lt"/>
                <a:ea typeface="Segoe UI" pitchFamily="34" charset="0"/>
                <a:cs typeface="Segoe UI" pitchFamily="34" charset="0"/>
              </a:rPr>
              <a:t>VM</a:t>
            </a:r>
          </a:p>
        </p:txBody>
      </p:sp>
      <p:sp>
        <p:nvSpPr>
          <p:cNvPr id="86" name="Rectangle 85">
            <a:extLst>
              <a:ext uri="{FF2B5EF4-FFF2-40B4-BE49-F238E27FC236}">
                <a16:creationId xmlns:a16="http://schemas.microsoft.com/office/drawing/2014/main" id="{F0BC86DE-F3B2-4509-990E-279AFD9B54B8}"/>
              </a:ext>
            </a:extLst>
          </p:cNvPr>
          <p:cNvSpPr/>
          <p:nvPr/>
        </p:nvSpPr>
        <p:spPr bwMode="auto">
          <a:xfrm>
            <a:off x="3535918" y="2571750"/>
            <a:ext cx="366372" cy="34120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2000" tIns="72000" rIns="72000" bIns="72000" numCol="1" spcCol="0" rtlCol="0" fromWordArt="0" anchor="b" anchorCtr="0" forceAA="0" compatLnSpc="1">
            <a:prstTxWarp prst="textNoShape">
              <a:avLst/>
            </a:prstTxWarp>
            <a:noAutofit/>
          </a:bodyPr>
          <a:lstStyle/>
          <a:p>
            <a:pPr algn="ctr" defTabSz="914099" fontAlgn="base">
              <a:spcBef>
                <a:spcPct val="0"/>
              </a:spcBef>
              <a:spcAft>
                <a:spcPct val="0"/>
              </a:spcAft>
            </a:pPr>
            <a:r>
              <a:rPr lang="en-GB" sz="1200" spc="0">
                <a:solidFill>
                  <a:srgbClr val="003738"/>
                </a:solidFill>
                <a:latin typeface="+mj-lt"/>
                <a:ea typeface="Segoe UI" pitchFamily="34" charset="0"/>
                <a:cs typeface="Segoe UI" pitchFamily="34" charset="0"/>
              </a:rPr>
              <a:t>VM</a:t>
            </a:r>
          </a:p>
        </p:txBody>
      </p:sp>
      <p:sp>
        <p:nvSpPr>
          <p:cNvPr id="87" name="Isosceles Triangle 86">
            <a:extLst>
              <a:ext uri="{FF2B5EF4-FFF2-40B4-BE49-F238E27FC236}">
                <a16:creationId xmlns:a16="http://schemas.microsoft.com/office/drawing/2014/main" id="{1CC2E7D2-417F-4851-A0B1-5D006228167F}"/>
              </a:ext>
            </a:extLst>
          </p:cNvPr>
          <p:cNvSpPr/>
          <p:nvPr/>
        </p:nvSpPr>
        <p:spPr bwMode="auto">
          <a:xfrm rot="10800000">
            <a:off x="4913795" y="3380794"/>
            <a:ext cx="1706456" cy="231510"/>
          </a:xfrm>
          <a:prstGeom prst="triangle">
            <a:avLst/>
          </a:prstGeom>
          <a:gradFill>
            <a:gsLst>
              <a:gs pos="0">
                <a:schemeClr val="accent2">
                  <a:lumMod val="45000"/>
                  <a:lumOff val="55000"/>
                </a:schemeClr>
              </a:gs>
              <a:gs pos="100000">
                <a:schemeClr val="bg1">
                  <a:lumMod val="50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GB" spc="0">
              <a:gradFill>
                <a:gsLst>
                  <a:gs pos="0">
                    <a:srgbClr val="FFFFFF"/>
                  </a:gs>
                  <a:gs pos="100000">
                    <a:srgbClr val="FFFFFF"/>
                  </a:gs>
                </a:gsLst>
                <a:lin ang="5400000" scaled="0"/>
              </a:gradFill>
              <a:latin typeface="+mj-lt"/>
              <a:ea typeface="Segoe UI" pitchFamily="34" charset="0"/>
              <a:cs typeface="Segoe UI" pitchFamily="34" charset="0"/>
            </a:endParaRPr>
          </a:p>
        </p:txBody>
      </p:sp>
      <p:cxnSp>
        <p:nvCxnSpPr>
          <p:cNvPr id="88" name="Straight Connector 87">
            <a:extLst>
              <a:ext uri="{FF2B5EF4-FFF2-40B4-BE49-F238E27FC236}">
                <a16:creationId xmlns:a16="http://schemas.microsoft.com/office/drawing/2014/main" id="{FE396722-4DFE-4AED-8D61-B9EFB90DE483}"/>
              </a:ext>
            </a:extLst>
          </p:cNvPr>
          <p:cNvCxnSpPr>
            <a:cxnSpLocks/>
          </p:cNvCxnSpPr>
          <p:nvPr/>
        </p:nvCxnSpPr>
        <p:spPr>
          <a:xfrm flipH="1">
            <a:off x="5784794" y="3830322"/>
            <a:ext cx="1" cy="326760"/>
          </a:xfrm>
          <a:prstGeom prst="line">
            <a:avLst/>
          </a:prstGeom>
          <a:ln w="19050">
            <a:solidFill>
              <a:schemeClr val="bg1"/>
            </a:solidFill>
            <a:tailEnd type="none" w="med" len="sm"/>
          </a:ln>
        </p:spPr>
        <p:style>
          <a:lnRef idx="1">
            <a:schemeClr val="accent1"/>
          </a:lnRef>
          <a:fillRef idx="0">
            <a:schemeClr val="accent1"/>
          </a:fillRef>
          <a:effectRef idx="0">
            <a:schemeClr val="accent1"/>
          </a:effectRef>
          <a:fontRef idx="minor">
            <a:schemeClr val="tx1"/>
          </a:fontRef>
        </p:style>
      </p:cxnSp>
      <p:pic>
        <p:nvPicPr>
          <p:cNvPr id="89" name="Picture 29">
            <a:extLst>
              <a:ext uri="{FF2B5EF4-FFF2-40B4-BE49-F238E27FC236}">
                <a16:creationId xmlns:a16="http://schemas.microsoft.com/office/drawing/2014/main" id="{45BAB538-425E-4DFA-BC09-8E1BF197904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14317" y="3984961"/>
            <a:ext cx="1140954" cy="313762"/>
          </a:xfrm>
          <a:prstGeom prst="rect">
            <a:avLst/>
          </a:prstGeom>
        </p:spPr>
      </p:pic>
      <p:sp>
        <p:nvSpPr>
          <p:cNvPr id="90" name="Rectangle 89">
            <a:extLst>
              <a:ext uri="{FF2B5EF4-FFF2-40B4-BE49-F238E27FC236}">
                <a16:creationId xmlns:a16="http://schemas.microsoft.com/office/drawing/2014/main" id="{1B84045F-00E3-4F9B-BE35-D02912B014AD}"/>
              </a:ext>
            </a:extLst>
          </p:cNvPr>
          <p:cNvSpPr/>
          <p:nvPr/>
        </p:nvSpPr>
        <p:spPr bwMode="auto">
          <a:xfrm>
            <a:off x="4915108" y="2967510"/>
            <a:ext cx="1738274" cy="413284"/>
          </a:xfrm>
          <a:prstGeom prst="rect">
            <a:avLst/>
          </a:prstGeom>
          <a:solidFill>
            <a:srgbClr val="FF9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r>
              <a:rPr lang="en-GB" b="1" err="1">
                <a:gradFill>
                  <a:gsLst>
                    <a:gs pos="0">
                      <a:srgbClr val="FFFFFF"/>
                    </a:gs>
                    <a:gs pos="100000">
                      <a:srgbClr val="FFFFFF"/>
                    </a:gs>
                  </a:gsLst>
                  <a:lin ang="5400000" scaled="0"/>
                </a:gradFill>
                <a:ea typeface="Segoe UI" pitchFamily="34" charset="0"/>
                <a:cs typeface="Segoe UI" pitchFamily="34" charset="0"/>
              </a:rPr>
              <a:t>ESXi</a:t>
            </a:r>
            <a:r>
              <a:rPr lang="en-GB" b="1">
                <a:gradFill>
                  <a:gsLst>
                    <a:gs pos="0">
                      <a:srgbClr val="FFFFFF"/>
                    </a:gs>
                    <a:gs pos="100000">
                      <a:srgbClr val="FFFFFF"/>
                    </a:gs>
                  </a:gsLst>
                  <a:lin ang="5400000" scaled="0"/>
                </a:gradFill>
                <a:ea typeface="Segoe UI" pitchFamily="34" charset="0"/>
                <a:cs typeface="Segoe UI" pitchFamily="34" charset="0"/>
              </a:rPr>
              <a:t> | Hyper-V</a:t>
            </a:r>
          </a:p>
        </p:txBody>
      </p:sp>
      <p:pic>
        <p:nvPicPr>
          <p:cNvPr id="91" name="Picture 5">
            <a:extLst>
              <a:ext uri="{FF2B5EF4-FFF2-40B4-BE49-F238E27FC236}">
                <a16:creationId xmlns:a16="http://schemas.microsoft.com/office/drawing/2014/main" id="{FEE22060-C5E4-49DA-88E1-79279383487B}"/>
              </a:ext>
            </a:extLst>
          </p:cNvPr>
          <p:cNvPicPr>
            <a:picLocks noChangeAspect="1" noChangeArrowheads="1"/>
          </p:cNvPicPr>
          <p:nvPr/>
        </p:nvPicPr>
        <p:blipFill>
          <a:blip r:embed="rId5">
            <a:extLst>
              <a:ext uri="{96DAC541-7B7A-43D3-8B79-37D633B846F1}">
                <asvg:svgBlip xmlns:asvg="http://schemas.microsoft.com/office/drawing/2016/SVG/main" r:embed="rId6"/>
              </a:ext>
            </a:extLst>
          </a:blip>
          <a:stretch>
            <a:fillRect/>
          </a:stretch>
        </p:blipFill>
        <p:spPr bwMode="auto">
          <a:xfrm>
            <a:off x="5405969" y="3607215"/>
            <a:ext cx="796873" cy="230674"/>
          </a:xfrm>
          <a:prstGeom prst="rect">
            <a:avLst/>
          </a:prstGeom>
          <a:noFill/>
          <a:extLst>
            <a:ext uri="{909E8E84-426E-40DD-AFC4-6F175D3DCCD1}">
              <a14:hiddenFill xmlns:a14="http://schemas.microsoft.com/office/drawing/2010/main">
                <a:solidFill>
                  <a:srgbClr val="FFFFFF"/>
                </a:solidFill>
              </a14:hiddenFill>
            </a:ext>
          </a:extLst>
        </p:spPr>
      </p:pic>
      <p:sp>
        <p:nvSpPr>
          <p:cNvPr id="92" name="Rectangle 91">
            <a:extLst>
              <a:ext uri="{FF2B5EF4-FFF2-40B4-BE49-F238E27FC236}">
                <a16:creationId xmlns:a16="http://schemas.microsoft.com/office/drawing/2014/main" id="{02D38461-7621-4BA8-B0D5-98FE259CD22E}"/>
              </a:ext>
            </a:extLst>
          </p:cNvPr>
          <p:cNvSpPr/>
          <p:nvPr/>
        </p:nvSpPr>
        <p:spPr bwMode="auto">
          <a:xfrm>
            <a:off x="4915109" y="2576840"/>
            <a:ext cx="366372" cy="341203"/>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2000" tIns="72000" rIns="72000" bIns="72000" numCol="1" spcCol="0" rtlCol="0" fromWordArt="0" anchor="b" anchorCtr="0" forceAA="0" compatLnSpc="1">
            <a:prstTxWarp prst="textNoShape">
              <a:avLst/>
            </a:prstTxWarp>
            <a:noAutofit/>
          </a:bodyPr>
          <a:lstStyle/>
          <a:p>
            <a:pPr algn="ctr" defTabSz="914099" fontAlgn="base">
              <a:spcBef>
                <a:spcPct val="0"/>
              </a:spcBef>
              <a:spcAft>
                <a:spcPct val="0"/>
              </a:spcAft>
            </a:pPr>
            <a:r>
              <a:rPr lang="en-GB" sz="1200" spc="0">
                <a:gradFill>
                  <a:gsLst>
                    <a:gs pos="0">
                      <a:srgbClr val="FFFFFF"/>
                    </a:gs>
                    <a:gs pos="100000">
                      <a:srgbClr val="FFFFFF"/>
                    </a:gs>
                  </a:gsLst>
                  <a:lin ang="5400000" scaled="0"/>
                </a:gradFill>
                <a:latin typeface="+mj-lt"/>
                <a:ea typeface="Segoe UI" pitchFamily="34" charset="0"/>
                <a:cs typeface="Segoe UI" pitchFamily="34" charset="0"/>
              </a:rPr>
              <a:t>VM</a:t>
            </a:r>
          </a:p>
        </p:txBody>
      </p:sp>
      <p:sp>
        <p:nvSpPr>
          <p:cNvPr id="93" name="Rectangle 92">
            <a:extLst>
              <a:ext uri="{FF2B5EF4-FFF2-40B4-BE49-F238E27FC236}">
                <a16:creationId xmlns:a16="http://schemas.microsoft.com/office/drawing/2014/main" id="{6A8DD300-4E2B-434B-84E3-AF74486F11E9}"/>
              </a:ext>
            </a:extLst>
          </p:cNvPr>
          <p:cNvSpPr/>
          <p:nvPr/>
        </p:nvSpPr>
        <p:spPr bwMode="auto">
          <a:xfrm>
            <a:off x="5372409" y="2576840"/>
            <a:ext cx="366372" cy="341203"/>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2000" tIns="72000" rIns="72000" bIns="72000" numCol="1" spcCol="0" rtlCol="0" fromWordArt="0" anchor="b" anchorCtr="0" forceAA="0" compatLnSpc="1">
            <a:prstTxWarp prst="textNoShape">
              <a:avLst/>
            </a:prstTxWarp>
            <a:noAutofit/>
          </a:bodyPr>
          <a:lstStyle/>
          <a:p>
            <a:pPr algn="ctr" defTabSz="914099" fontAlgn="base">
              <a:spcBef>
                <a:spcPct val="0"/>
              </a:spcBef>
              <a:spcAft>
                <a:spcPct val="0"/>
              </a:spcAft>
            </a:pPr>
            <a:r>
              <a:rPr lang="en-GB" sz="1200" spc="0">
                <a:gradFill>
                  <a:gsLst>
                    <a:gs pos="0">
                      <a:srgbClr val="FFFFFF"/>
                    </a:gs>
                    <a:gs pos="100000">
                      <a:srgbClr val="FFFFFF"/>
                    </a:gs>
                  </a:gsLst>
                  <a:lin ang="5400000" scaled="0"/>
                </a:gradFill>
                <a:latin typeface="+mj-lt"/>
                <a:ea typeface="Segoe UI" pitchFamily="34" charset="0"/>
                <a:cs typeface="Segoe UI" pitchFamily="34" charset="0"/>
              </a:rPr>
              <a:t>VM</a:t>
            </a:r>
          </a:p>
        </p:txBody>
      </p:sp>
      <p:sp>
        <p:nvSpPr>
          <p:cNvPr id="94" name="Rectangle 93">
            <a:extLst>
              <a:ext uri="{FF2B5EF4-FFF2-40B4-BE49-F238E27FC236}">
                <a16:creationId xmlns:a16="http://schemas.microsoft.com/office/drawing/2014/main" id="{B4DE0916-8000-4169-924D-E3579E032EB4}"/>
              </a:ext>
            </a:extLst>
          </p:cNvPr>
          <p:cNvSpPr/>
          <p:nvPr/>
        </p:nvSpPr>
        <p:spPr bwMode="auto">
          <a:xfrm>
            <a:off x="5829709" y="2576840"/>
            <a:ext cx="366372" cy="341203"/>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2000" tIns="72000" rIns="72000" bIns="72000" numCol="1" spcCol="0" rtlCol="0" fromWordArt="0" anchor="b" anchorCtr="0" forceAA="0" compatLnSpc="1">
            <a:prstTxWarp prst="textNoShape">
              <a:avLst/>
            </a:prstTxWarp>
            <a:noAutofit/>
          </a:bodyPr>
          <a:lstStyle/>
          <a:p>
            <a:pPr algn="ctr" defTabSz="914099" fontAlgn="base">
              <a:spcBef>
                <a:spcPct val="0"/>
              </a:spcBef>
              <a:spcAft>
                <a:spcPct val="0"/>
              </a:spcAft>
            </a:pPr>
            <a:r>
              <a:rPr lang="en-GB" sz="1200" spc="0">
                <a:gradFill>
                  <a:gsLst>
                    <a:gs pos="0">
                      <a:srgbClr val="FFFFFF"/>
                    </a:gs>
                    <a:gs pos="100000">
                      <a:srgbClr val="FFFFFF"/>
                    </a:gs>
                  </a:gsLst>
                  <a:lin ang="5400000" scaled="0"/>
                </a:gradFill>
                <a:latin typeface="+mj-lt"/>
                <a:ea typeface="Segoe UI" pitchFamily="34" charset="0"/>
                <a:cs typeface="Segoe UI" pitchFamily="34" charset="0"/>
              </a:rPr>
              <a:t>VM</a:t>
            </a:r>
          </a:p>
        </p:txBody>
      </p:sp>
      <p:sp>
        <p:nvSpPr>
          <p:cNvPr id="95" name="Rectangle 94">
            <a:extLst>
              <a:ext uri="{FF2B5EF4-FFF2-40B4-BE49-F238E27FC236}">
                <a16:creationId xmlns:a16="http://schemas.microsoft.com/office/drawing/2014/main" id="{745BFE4C-1059-4FF9-8FF9-BC8809DFC2E2}"/>
              </a:ext>
            </a:extLst>
          </p:cNvPr>
          <p:cNvSpPr/>
          <p:nvPr/>
        </p:nvSpPr>
        <p:spPr bwMode="auto">
          <a:xfrm>
            <a:off x="6287009" y="2576840"/>
            <a:ext cx="366372" cy="341203"/>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2000" tIns="72000" rIns="72000" bIns="72000" numCol="1" spcCol="0" rtlCol="0" fromWordArt="0" anchor="b" anchorCtr="0" forceAA="0" compatLnSpc="1">
            <a:prstTxWarp prst="textNoShape">
              <a:avLst/>
            </a:prstTxWarp>
            <a:noAutofit/>
          </a:bodyPr>
          <a:lstStyle/>
          <a:p>
            <a:pPr algn="ctr" defTabSz="914099" fontAlgn="base">
              <a:spcBef>
                <a:spcPct val="0"/>
              </a:spcBef>
              <a:spcAft>
                <a:spcPct val="0"/>
              </a:spcAft>
            </a:pPr>
            <a:r>
              <a:rPr lang="en-GB" sz="1200" spc="0">
                <a:gradFill>
                  <a:gsLst>
                    <a:gs pos="0">
                      <a:srgbClr val="FFFFFF"/>
                    </a:gs>
                    <a:gs pos="100000">
                      <a:srgbClr val="FFFFFF"/>
                    </a:gs>
                  </a:gsLst>
                  <a:lin ang="5400000" scaled="0"/>
                </a:gradFill>
                <a:latin typeface="+mj-lt"/>
                <a:ea typeface="Segoe UI" pitchFamily="34" charset="0"/>
                <a:cs typeface="Segoe UI" pitchFamily="34" charset="0"/>
              </a:rPr>
              <a:t>VM</a:t>
            </a:r>
          </a:p>
        </p:txBody>
      </p:sp>
      <p:sp>
        <p:nvSpPr>
          <p:cNvPr id="96" name="Isosceles Triangle 95">
            <a:extLst>
              <a:ext uri="{FF2B5EF4-FFF2-40B4-BE49-F238E27FC236}">
                <a16:creationId xmlns:a16="http://schemas.microsoft.com/office/drawing/2014/main" id="{191918D8-2E2B-4177-A20A-A78B6D1DF15D}"/>
              </a:ext>
            </a:extLst>
          </p:cNvPr>
          <p:cNvSpPr/>
          <p:nvPr/>
        </p:nvSpPr>
        <p:spPr bwMode="auto">
          <a:xfrm rot="5400000">
            <a:off x="2472366" y="2818755"/>
            <a:ext cx="130645" cy="106835"/>
          </a:xfrm>
          <a:prstGeom prst="triangle">
            <a:avLst/>
          </a:prstGeom>
          <a:solidFill>
            <a:srgbClr val="00B3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GB" spc="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97" name="Isosceles Triangle 96">
            <a:extLst>
              <a:ext uri="{FF2B5EF4-FFF2-40B4-BE49-F238E27FC236}">
                <a16:creationId xmlns:a16="http://schemas.microsoft.com/office/drawing/2014/main" id="{1060CD4E-C16F-4DFB-AC9A-7AE9BB44B897}"/>
              </a:ext>
            </a:extLst>
          </p:cNvPr>
          <p:cNvSpPr/>
          <p:nvPr/>
        </p:nvSpPr>
        <p:spPr bwMode="auto">
          <a:xfrm rot="5400000">
            <a:off x="2929666" y="2826687"/>
            <a:ext cx="130645" cy="106835"/>
          </a:xfrm>
          <a:prstGeom prst="triangle">
            <a:avLst/>
          </a:prstGeom>
          <a:solidFill>
            <a:srgbClr val="00B3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GB" spc="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98" name="Isosceles Triangle 97">
            <a:extLst>
              <a:ext uri="{FF2B5EF4-FFF2-40B4-BE49-F238E27FC236}">
                <a16:creationId xmlns:a16="http://schemas.microsoft.com/office/drawing/2014/main" id="{A21463CB-5257-4971-B815-F0D1C5C722B7}"/>
              </a:ext>
            </a:extLst>
          </p:cNvPr>
          <p:cNvSpPr/>
          <p:nvPr/>
        </p:nvSpPr>
        <p:spPr bwMode="auto">
          <a:xfrm rot="5400000">
            <a:off x="3377972" y="2826686"/>
            <a:ext cx="130645" cy="106835"/>
          </a:xfrm>
          <a:prstGeom prst="triangle">
            <a:avLst/>
          </a:prstGeom>
          <a:solidFill>
            <a:srgbClr val="00B3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GB" spc="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99" name="Isosceles Triangle 98">
            <a:extLst>
              <a:ext uri="{FF2B5EF4-FFF2-40B4-BE49-F238E27FC236}">
                <a16:creationId xmlns:a16="http://schemas.microsoft.com/office/drawing/2014/main" id="{C37FB26A-7232-4BDF-B313-DF78A3618D2C}"/>
              </a:ext>
            </a:extLst>
          </p:cNvPr>
          <p:cNvSpPr/>
          <p:nvPr/>
        </p:nvSpPr>
        <p:spPr bwMode="auto">
          <a:xfrm rot="5400000">
            <a:off x="3853444" y="2826467"/>
            <a:ext cx="130645" cy="106835"/>
          </a:xfrm>
          <a:prstGeom prst="triangle">
            <a:avLst/>
          </a:prstGeom>
          <a:solidFill>
            <a:srgbClr val="00B3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GB" spc="0">
              <a:gradFill>
                <a:gsLst>
                  <a:gs pos="0">
                    <a:srgbClr val="FFFFFF"/>
                  </a:gs>
                  <a:gs pos="100000">
                    <a:srgbClr val="FFFFFF"/>
                  </a:gs>
                </a:gsLst>
                <a:lin ang="5400000" scaled="0"/>
              </a:gradFill>
              <a:latin typeface="+mj-lt"/>
              <a:ea typeface="Segoe UI" pitchFamily="34" charset="0"/>
              <a:cs typeface="Segoe UI" pitchFamily="34" charset="0"/>
            </a:endParaRPr>
          </a:p>
        </p:txBody>
      </p:sp>
      <p:grpSp>
        <p:nvGrpSpPr>
          <p:cNvPr id="100" name="Group 99">
            <a:extLst>
              <a:ext uri="{FF2B5EF4-FFF2-40B4-BE49-F238E27FC236}">
                <a16:creationId xmlns:a16="http://schemas.microsoft.com/office/drawing/2014/main" id="{2E2B52E6-EF65-48EA-9565-436EBC7DA733}"/>
              </a:ext>
            </a:extLst>
          </p:cNvPr>
          <p:cNvGrpSpPr/>
          <p:nvPr/>
        </p:nvGrpSpPr>
        <p:grpSpPr>
          <a:xfrm>
            <a:off x="5211230" y="2854204"/>
            <a:ext cx="103449" cy="83290"/>
            <a:chOff x="3890963" y="1683598"/>
            <a:chExt cx="103449" cy="83290"/>
          </a:xfrm>
        </p:grpSpPr>
        <p:sp>
          <p:nvSpPr>
            <p:cNvPr id="101" name="Rectangle 100">
              <a:extLst>
                <a:ext uri="{FF2B5EF4-FFF2-40B4-BE49-F238E27FC236}">
                  <a16:creationId xmlns:a16="http://schemas.microsoft.com/office/drawing/2014/main" id="{3A37B68C-3E1E-4D7A-A237-860A1F99EA22}"/>
                </a:ext>
              </a:extLst>
            </p:cNvPr>
            <p:cNvSpPr/>
            <p:nvPr/>
          </p:nvSpPr>
          <p:spPr bwMode="auto">
            <a:xfrm>
              <a:off x="3890963" y="1683598"/>
              <a:ext cx="45719" cy="83290"/>
            </a:xfrm>
            <a:prstGeom prst="rect">
              <a:avLst/>
            </a:prstGeom>
            <a:solidFill>
              <a:srgbClr val="00B3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GB" spc="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102" name="Rectangle 101">
              <a:extLst>
                <a:ext uri="{FF2B5EF4-FFF2-40B4-BE49-F238E27FC236}">
                  <a16:creationId xmlns:a16="http://schemas.microsoft.com/office/drawing/2014/main" id="{B38C218D-AA6A-4C37-A15D-F83E68550467}"/>
                </a:ext>
              </a:extLst>
            </p:cNvPr>
            <p:cNvSpPr/>
            <p:nvPr/>
          </p:nvSpPr>
          <p:spPr bwMode="auto">
            <a:xfrm>
              <a:off x="3948693" y="1683598"/>
              <a:ext cx="45719" cy="83290"/>
            </a:xfrm>
            <a:prstGeom prst="rect">
              <a:avLst/>
            </a:prstGeom>
            <a:solidFill>
              <a:srgbClr val="00B3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GB" spc="0">
                <a:gradFill>
                  <a:gsLst>
                    <a:gs pos="0">
                      <a:srgbClr val="FFFFFF"/>
                    </a:gs>
                    <a:gs pos="100000">
                      <a:srgbClr val="FFFFFF"/>
                    </a:gs>
                  </a:gsLst>
                  <a:lin ang="5400000" scaled="0"/>
                </a:gradFill>
                <a:latin typeface="+mj-lt"/>
                <a:ea typeface="Segoe UI" pitchFamily="34" charset="0"/>
                <a:cs typeface="Segoe UI" pitchFamily="34" charset="0"/>
              </a:endParaRPr>
            </a:p>
          </p:txBody>
        </p:sp>
      </p:grpSp>
      <p:grpSp>
        <p:nvGrpSpPr>
          <p:cNvPr id="103" name="Group 102">
            <a:extLst>
              <a:ext uri="{FF2B5EF4-FFF2-40B4-BE49-F238E27FC236}">
                <a16:creationId xmlns:a16="http://schemas.microsoft.com/office/drawing/2014/main" id="{E28138C7-9AC8-4F88-BEDA-D391A95A973A}"/>
              </a:ext>
            </a:extLst>
          </p:cNvPr>
          <p:cNvGrpSpPr/>
          <p:nvPr/>
        </p:nvGrpSpPr>
        <p:grpSpPr>
          <a:xfrm>
            <a:off x="5678343" y="2856674"/>
            <a:ext cx="103449" cy="83290"/>
            <a:chOff x="3890963" y="1683598"/>
            <a:chExt cx="103449" cy="83290"/>
          </a:xfrm>
        </p:grpSpPr>
        <p:sp>
          <p:nvSpPr>
            <p:cNvPr id="104" name="Rectangle 103">
              <a:extLst>
                <a:ext uri="{FF2B5EF4-FFF2-40B4-BE49-F238E27FC236}">
                  <a16:creationId xmlns:a16="http://schemas.microsoft.com/office/drawing/2014/main" id="{D9B41A49-9B9B-42D6-8D20-924E8182AEAB}"/>
                </a:ext>
              </a:extLst>
            </p:cNvPr>
            <p:cNvSpPr/>
            <p:nvPr/>
          </p:nvSpPr>
          <p:spPr bwMode="auto">
            <a:xfrm>
              <a:off x="3890963" y="1683598"/>
              <a:ext cx="45719" cy="83290"/>
            </a:xfrm>
            <a:prstGeom prst="rect">
              <a:avLst/>
            </a:prstGeom>
            <a:solidFill>
              <a:srgbClr val="00B3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GB" spc="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105" name="Rectangle 104">
              <a:extLst>
                <a:ext uri="{FF2B5EF4-FFF2-40B4-BE49-F238E27FC236}">
                  <a16:creationId xmlns:a16="http://schemas.microsoft.com/office/drawing/2014/main" id="{BE5B80F7-8E82-4262-BA63-22E736C6AE84}"/>
                </a:ext>
              </a:extLst>
            </p:cNvPr>
            <p:cNvSpPr/>
            <p:nvPr/>
          </p:nvSpPr>
          <p:spPr bwMode="auto">
            <a:xfrm>
              <a:off x="3948693" y="1683598"/>
              <a:ext cx="45719" cy="83290"/>
            </a:xfrm>
            <a:prstGeom prst="rect">
              <a:avLst/>
            </a:prstGeom>
            <a:solidFill>
              <a:srgbClr val="00B3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GB" spc="0">
                <a:gradFill>
                  <a:gsLst>
                    <a:gs pos="0">
                      <a:srgbClr val="FFFFFF"/>
                    </a:gs>
                    <a:gs pos="100000">
                      <a:srgbClr val="FFFFFF"/>
                    </a:gs>
                  </a:gsLst>
                  <a:lin ang="5400000" scaled="0"/>
                </a:gradFill>
                <a:latin typeface="+mj-lt"/>
                <a:ea typeface="Segoe UI" pitchFamily="34" charset="0"/>
                <a:cs typeface="Segoe UI" pitchFamily="34" charset="0"/>
              </a:endParaRPr>
            </a:p>
          </p:txBody>
        </p:sp>
      </p:grpSp>
      <p:grpSp>
        <p:nvGrpSpPr>
          <p:cNvPr id="106" name="Group 105">
            <a:extLst>
              <a:ext uri="{FF2B5EF4-FFF2-40B4-BE49-F238E27FC236}">
                <a16:creationId xmlns:a16="http://schemas.microsoft.com/office/drawing/2014/main" id="{F67A52D1-BEDA-474C-BCCC-AC700BC49764}"/>
              </a:ext>
            </a:extLst>
          </p:cNvPr>
          <p:cNvGrpSpPr/>
          <p:nvPr/>
        </p:nvGrpSpPr>
        <p:grpSpPr>
          <a:xfrm>
            <a:off x="6130219" y="2854204"/>
            <a:ext cx="103449" cy="83290"/>
            <a:chOff x="3890963" y="1683598"/>
            <a:chExt cx="103449" cy="83290"/>
          </a:xfrm>
        </p:grpSpPr>
        <p:sp>
          <p:nvSpPr>
            <p:cNvPr id="107" name="Rectangle 106">
              <a:extLst>
                <a:ext uri="{FF2B5EF4-FFF2-40B4-BE49-F238E27FC236}">
                  <a16:creationId xmlns:a16="http://schemas.microsoft.com/office/drawing/2014/main" id="{75053D89-74E0-4E42-AAAF-DF01BC8EB8F7}"/>
                </a:ext>
              </a:extLst>
            </p:cNvPr>
            <p:cNvSpPr/>
            <p:nvPr/>
          </p:nvSpPr>
          <p:spPr bwMode="auto">
            <a:xfrm>
              <a:off x="3890963" y="1683598"/>
              <a:ext cx="45719" cy="83290"/>
            </a:xfrm>
            <a:prstGeom prst="rect">
              <a:avLst/>
            </a:prstGeom>
            <a:solidFill>
              <a:srgbClr val="00B3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GB" spc="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108" name="Rectangle 107">
              <a:extLst>
                <a:ext uri="{FF2B5EF4-FFF2-40B4-BE49-F238E27FC236}">
                  <a16:creationId xmlns:a16="http://schemas.microsoft.com/office/drawing/2014/main" id="{6654E539-0011-4272-B78B-AC1DD4F667D7}"/>
                </a:ext>
              </a:extLst>
            </p:cNvPr>
            <p:cNvSpPr/>
            <p:nvPr/>
          </p:nvSpPr>
          <p:spPr bwMode="auto">
            <a:xfrm>
              <a:off x="3948693" y="1683598"/>
              <a:ext cx="45719" cy="83290"/>
            </a:xfrm>
            <a:prstGeom prst="rect">
              <a:avLst/>
            </a:prstGeom>
            <a:solidFill>
              <a:srgbClr val="00B3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GB" spc="0">
                <a:gradFill>
                  <a:gsLst>
                    <a:gs pos="0">
                      <a:srgbClr val="FFFFFF"/>
                    </a:gs>
                    <a:gs pos="100000">
                      <a:srgbClr val="FFFFFF"/>
                    </a:gs>
                  </a:gsLst>
                  <a:lin ang="5400000" scaled="0"/>
                </a:gradFill>
                <a:latin typeface="+mj-lt"/>
                <a:ea typeface="Segoe UI" pitchFamily="34" charset="0"/>
                <a:cs typeface="Segoe UI" pitchFamily="34" charset="0"/>
              </a:endParaRPr>
            </a:p>
          </p:txBody>
        </p:sp>
      </p:grpSp>
      <p:grpSp>
        <p:nvGrpSpPr>
          <p:cNvPr id="109" name="Group 108">
            <a:extLst>
              <a:ext uri="{FF2B5EF4-FFF2-40B4-BE49-F238E27FC236}">
                <a16:creationId xmlns:a16="http://schemas.microsoft.com/office/drawing/2014/main" id="{91709E07-928F-4171-B29B-A2E0B3C45458}"/>
              </a:ext>
            </a:extLst>
          </p:cNvPr>
          <p:cNvGrpSpPr/>
          <p:nvPr/>
        </p:nvGrpSpPr>
        <p:grpSpPr>
          <a:xfrm>
            <a:off x="6589771" y="2851037"/>
            <a:ext cx="103449" cy="83290"/>
            <a:chOff x="3890963" y="1683598"/>
            <a:chExt cx="103449" cy="83290"/>
          </a:xfrm>
        </p:grpSpPr>
        <p:sp>
          <p:nvSpPr>
            <p:cNvPr id="110" name="Rectangle 109">
              <a:extLst>
                <a:ext uri="{FF2B5EF4-FFF2-40B4-BE49-F238E27FC236}">
                  <a16:creationId xmlns:a16="http://schemas.microsoft.com/office/drawing/2014/main" id="{C3A2AAFE-BDED-4F08-B78B-C559D7F4FB45}"/>
                </a:ext>
              </a:extLst>
            </p:cNvPr>
            <p:cNvSpPr/>
            <p:nvPr/>
          </p:nvSpPr>
          <p:spPr bwMode="auto">
            <a:xfrm>
              <a:off x="3890963" y="1683598"/>
              <a:ext cx="45719" cy="83290"/>
            </a:xfrm>
            <a:prstGeom prst="rect">
              <a:avLst/>
            </a:prstGeom>
            <a:solidFill>
              <a:srgbClr val="00B3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GB" spc="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111" name="Rectangle 110">
              <a:extLst>
                <a:ext uri="{FF2B5EF4-FFF2-40B4-BE49-F238E27FC236}">
                  <a16:creationId xmlns:a16="http://schemas.microsoft.com/office/drawing/2014/main" id="{4F74356D-19C9-4B64-847A-AC6E5254F696}"/>
                </a:ext>
              </a:extLst>
            </p:cNvPr>
            <p:cNvSpPr/>
            <p:nvPr/>
          </p:nvSpPr>
          <p:spPr bwMode="auto">
            <a:xfrm>
              <a:off x="3948693" y="1683598"/>
              <a:ext cx="45719" cy="83290"/>
            </a:xfrm>
            <a:prstGeom prst="rect">
              <a:avLst/>
            </a:prstGeom>
            <a:solidFill>
              <a:srgbClr val="00B3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GB" spc="0">
                <a:gradFill>
                  <a:gsLst>
                    <a:gs pos="0">
                      <a:srgbClr val="FFFFFF"/>
                    </a:gs>
                    <a:gs pos="100000">
                      <a:srgbClr val="FFFFFF"/>
                    </a:gs>
                  </a:gsLst>
                  <a:lin ang="5400000" scaled="0"/>
                </a:gradFill>
                <a:latin typeface="+mj-lt"/>
                <a:ea typeface="Segoe UI" pitchFamily="34" charset="0"/>
                <a:cs typeface="Segoe UI" pitchFamily="34" charset="0"/>
              </a:endParaRPr>
            </a:p>
          </p:txBody>
        </p:sp>
      </p:grpSp>
      <p:grpSp>
        <p:nvGrpSpPr>
          <p:cNvPr id="112" name="Group 111">
            <a:extLst>
              <a:ext uri="{FF2B5EF4-FFF2-40B4-BE49-F238E27FC236}">
                <a16:creationId xmlns:a16="http://schemas.microsoft.com/office/drawing/2014/main" id="{E7AE740F-40B2-4A14-B9CC-1B9DCEDA73D2}"/>
              </a:ext>
            </a:extLst>
          </p:cNvPr>
          <p:cNvGrpSpPr/>
          <p:nvPr/>
        </p:nvGrpSpPr>
        <p:grpSpPr>
          <a:xfrm>
            <a:off x="2941513" y="2846584"/>
            <a:ext cx="83898" cy="79374"/>
            <a:chOff x="4100991" y="1774825"/>
            <a:chExt cx="83898" cy="79374"/>
          </a:xfrm>
        </p:grpSpPr>
        <p:cxnSp>
          <p:nvCxnSpPr>
            <p:cNvPr id="113" name="Straight Connector 112">
              <a:extLst>
                <a:ext uri="{FF2B5EF4-FFF2-40B4-BE49-F238E27FC236}">
                  <a16:creationId xmlns:a16="http://schemas.microsoft.com/office/drawing/2014/main" id="{DCC53A13-334F-406D-87D0-B93173AC924A}"/>
                </a:ext>
              </a:extLst>
            </p:cNvPr>
            <p:cNvCxnSpPr>
              <a:cxnSpLocks/>
            </p:cNvCxnSpPr>
            <p:nvPr/>
          </p:nvCxnSpPr>
          <p:spPr>
            <a:xfrm flipH="1">
              <a:off x="4100992" y="1774825"/>
              <a:ext cx="79374" cy="79374"/>
            </a:xfrm>
            <a:prstGeom prst="line">
              <a:avLst/>
            </a:prstGeom>
            <a:ln w="19050">
              <a:solidFill>
                <a:srgbClr val="FF0000"/>
              </a:solidFill>
              <a:tailEnd type="none" w="med" len="sm"/>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DC770C1A-53E1-450E-A91C-3282FF2081D1}"/>
                </a:ext>
              </a:extLst>
            </p:cNvPr>
            <p:cNvCxnSpPr>
              <a:cxnSpLocks/>
            </p:cNvCxnSpPr>
            <p:nvPr/>
          </p:nvCxnSpPr>
          <p:spPr>
            <a:xfrm flipH="1" flipV="1">
              <a:off x="4100991" y="1774825"/>
              <a:ext cx="83898" cy="79373"/>
            </a:xfrm>
            <a:prstGeom prst="line">
              <a:avLst/>
            </a:prstGeom>
            <a:ln w="19050">
              <a:solidFill>
                <a:srgbClr val="FF0000"/>
              </a:solidFill>
              <a:tailEnd type="none" w="med" len="sm"/>
            </a:ln>
          </p:spPr>
          <p:style>
            <a:lnRef idx="1">
              <a:schemeClr val="accent1"/>
            </a:lnRef>
            <a:fillRef idx="0">
              <a:schemeClr val="accent1"/>
            </a:fillRef>
            <a:effectRef idx="0">
              <a:schemeClr val="accent1"/>
            </a:effectRef>
            <a:fontRef idx="minor">
              <a:schemeClr val="tx1"/>
            </a:fontRef>
          </p:style>
        </p:cxnSp>
      </p:grpSp>
      <p:sp>
        <p:nvSpPr>
          <p:cNvPr id="115" name="Isosceles Triangle 114">
            <a:extLst>
              <a:ext uri="{FF2B5EF4-FFF2-40B4-BE49-F238E27FC236}">
                <a16:creationId xmlns:a16="http://schemas.microsoft.com/office/drawing/2014/main" id="{B024B2F5-4B9C-4E67-9852-47D72ECC8F13}"/>
              </a:ext>
            </a:extLst>
          </p:cNvPr>
          <p:cNvSpPr/>
          <p:nvPr/>
        </p:nvSpPr>
        <p:spPr bwMode="auto">
          <a:xfrm rot="5400000">
            <a:off x="5675828" y="2832914"/>
            <a:ext cx="130645" cy="106835"/>
          </a:xfrm>
          <a:prstGeom prst="triangle">
            <a:avLst/>
          </a:prstGeom>
          <a:solidFill>
            <a:srgbClr val="00B3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GB" spc="0">
              <a:gradFill>
                <a:gsLst>
                  <a:gs pos="0">
                    <a:srgbClr val="FFFFFF"/>
                  </a:gs>
                  <a:gs pos="100000">
                    <a:srgbClr val="FFFFFF"/>
                  </a:gs>
                </a:gsLst>
                <a:lin ang="5400000" scaled="0"/>
              </a:gradFill>
              <a:latin typeface="+mj-lt"/>
              <a:ea typeface="Segoe UI" pitchFamily="34" charset="0"/>
              <a:cs typeface="Segoe UI" pitchFamily="34" charset="0"/>
            </a:endParaRPr>
          </a:p>
        </p:txBody>
      </p:sp>
      <p:grpSp>
        <p:nvGrpSpPr>
          <p:cNvPr id="116" name="Group 115">
            <a:extLst>
              <a:ext uri="{FF2B5EF4-FFF2-40B4-BE49-F238E27FC236}">
                <a16:creationId xmlns:a16="http://schemas.microsoft.com/office/drawing/2014/main" id="{A2DC6FC6-1993-4CFF-B1EF-63616198E901}"/>
              </a:ext>
            </a:extLst>
          </p:cNvPr>
          <p:cNvGrpSpPr/>
          <p:nvPr/>
        </p:nvGrpSpPr>
        <p:grpSpPr>
          <a:xfrm>
            <a:off x="2484728" y="2840197"/>
            <a:ext cx="83898" cy="79374"/>
            <a:chOff x="4100991" y="1774825"/>
            <a:chExt cx="83898" cy="79374"/>
          </a:xfrm>
        </p:grpSpPr>
        <p:cxnSp>
          <p:nvCxnSpPr>
            <p:cNvPr id="117" name="Straight Connector 116">
              <a:extLst>
                <a:ext uri="{FF2B5EF4-FFF2-40B4-BE49-F238E27FC236}">
                  <a16:creationId xmlns:a16="http://schemas.microsoft.com/office/drawing/2014/main" id="{DBBDF48F-EE8A-4EA7-B6BD-FD4B34F3EA1E}"/>
                </a:ext>
              </a:extLst>
            </p:cNvPr>
            <p:cNvCxnSpPr>
              <a:cxnSpLocks/>
            </p:cNvCxnSpPr>
            <p:nvPr/>
          </p:nvCxnSpPr>
          <p:spPr>
            <a:xfrm flipH="1">
              <a:off x="4100992" y="1774825"/>
              <a:ext cx="79374" cy="79374"/>
            </a:xfrm>
            <a:prstGeom prst="line">
              <a:avLst/>
            </a:prstGeom>
            <a:ln w="19050">
              <a:solidFill>
                <a:srgbClr val="FF0000"/>
              </a:solidFill>
              <a:tailEnd type="none" w="med" len="sm"/>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BCE052A8-CC45-4FCC-82C3-F1B8AD8FCB22}"/>
                </a:ext>
              </a:extLst>
            </p:cNvPr>
            <p:cNvCxnSpPr>
              <a:cxnSpLocks/>
            </p:cNvCxnSpPr>
            <p:nvPr/>
          </p:nvCxnSpPr>
          <p:spPr>
            <a:xfrm flipH="1" flipV="1">
              <a:off x="4100991" y="1774825"/>
              <a:ext cx="83898" cy="79373"/>
            </a:xfrm>
            <a:prstGeom prst="line">
              <a:avLst/>
            </a:prstGeom>
            <a:ln w="19050">
              <a:solidFill>
                <a:srgbClr val="FF0000"/>
              </a:solidFill>
              <a:tailEnd type="none" w="med" len="sm"/>
            </a:ln>
          </p:spPr>
          <p:style>
            <a:lnRef idx="1">
              <a:schemeClr val="accent1"/>
            </a:lnRef>
            <a:fillRef idx="0">
              <a:schemeClr val="accent1"/>
            </a:fillRef>
            <a:effectRef idx="0">
              <a:schemeClr val="accent1"/>
            </a:effectRef>
            <a:fontRef idx="minor">
              <a:schemeClr val="tx1"/>
            </a:fontRef>
          </p:style>
        </p:cxnSp>
      </p:grpSp>
      <p:grpSp>
        <p:nvGrpSpPr>
          <p:cNvPr id="119" name="Group 118">
            <a:extLst>
              <a:ext uri="{FF2B5EF4-FFF2-40B4-BE49-F238E27FC236}">
                <a16:creationId xmlns:a16="http://schemas.microsoft.com/office/drawing/2014/main" id="{283D8715-015E-4E82-B8C4-6BFC5D8D7A26}"/>
              </a:ext>
            </a:extLst>
          </p:cNvPr>
          <p:cNvGrpSpPr/>
          <p:nvPr/>
        </p:nvGrpSpPr>
        <p:grpSpPr>
          <a:xfrm>
            <a:off x="3396039" y="2850949"/>
            <a:ext cx="83898" cy="79374"/>
            <a:chOff x="4100991" y="1774825"/>
            <a:chExt cx="83898" cy="79374"/>
          </a:xfrm>
        </p:grpSpPr>
        <p:cxnSp>
          <p:nvCxnSpPr>
            <p:cNvPr id="120" name="Straight Connector 119">
              <a:extLst>
                <a:ext uri="{FF2B5EF4-FFF2-40B4-BE49-F238E27FC236}">
                  <a16:creationId xmlns:a16="http://schemas.microsoft.com/office/drawing/2014/main" id="{F9CB0C52-B52E-4061-86CF-53E07CDE2B5A}"/>
                </a:ext>
              </a:extLst>
            </p:cNvPr>
            <p:cNvCxnSpPr>
              <a:cxnSpLocks/>
            </p:cNvCxnSpPr>
            <p:nvPr/>
          </p:nvCxnSpPr>
          <p:spPr>
            <a:xfrm flipH="1">
              <a:off x="4100992" y="1774825"/>
              <a:ext cx="79374" cy="79374"/>
            </a:xfrm>
            <a:prstGeom prst="line">
              <a:avLst/>
            </a:prstGeom>
            <a:ln w="19050">
              <a:solidFill>
                <a:srgbClr val="FF0000"/>
              </a:solidFill>
              <a:tailEnd type="none" w="med" len="sm"/>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5A423C71-7FE1-4AFB-9096-E5C77BDF92E4}"/>
                </a:ext>
              </a:extLst>
            </p:cNvPr>
            <p:cNvCxnSpPr>
              <a:cxnSpLocks/>
            </p:cNvCxnSpPr>
            <p:nvPr/>
          </p:nvCxnSpPr>
          <p:spPr>
            <a:xfrm flipH="1" flipV="1">
              <a:off x="4100991" y="1774825"/>
              <a:ext cx="83898" cy="79373"/>
            </a:xfrm>
            <a:prstGeom prst="line">
              <a:avLst/>
            </a:prstGeom>
            <a:ln w="19050">
              <a:solidFill>
                <a:srgbClr val="FF0000"/>
              </a:solidFill>
              <a:tailEnd type="none" w="med" len="sm"/>
            </a:ln>
          </p:spPr>
          <p:style>
            <a:lnRef idx="1">
              <a:schemeClr val="accent1"/>
            </a:lnRef>
            <a:fillRef idx="0">
              <a:schemeClr val="accent1"/>
            </a:fillRef>
            <a:effectRef idx="0">
              <a:schemeClr val="accent1"/>
            </a:effectRef>
            <a:fontRef idx="minor">
              <a:schemeClr val="tx1"/>
            </a:fontRef>
          </p:style>
        </p:cxnSp>
      </p:grpSp>
      <p:grpSp>
        <p:nvGrpSpPr>
          <p:cNvPr id="122" name="Group 121">
            <a:extLst>
              <a:ext uri="{FF2B5EF4-FFF2-40B4-BE49-F238E27FC236}">
                <a16:creationId xmlns:a16="http://schemas.microsoft.com/office/drawing/2014/main" id="{92A5209B-2680-4CFD-B15F-3288ADF5F8D7}"/>
              </a:ext>
            </a:extLst>
          </p:cNvPr>
          <p:cNvGrpSpPr/>
          <p:nvPr/>
        </p:nvGrpSpPr>
        <p:grpSpPr>
          <a:xfrm>
            <a:off x="3867501" y="2854953"/>
            <a:ext cx="83898" cy="79374"/>
            <a:chOff x="4100991" y="1774825"/>
            <a:chExt cx="83898" cy="79374"/>
          </a:xfrm>
        </p:grpSpPr>
        <p:cxnSp>
          <p:nvCxnSpPr>
            <p:cNvPr id="123" name="Straight Connector 122">
              <a:extLst>
                <a:ext uri="{FF2B5EF4-FFF2-40B4-BE49-F238E27FC236}">
                  <a16:creationId xmlns:a16="http://schemas.microsoft.com/office/drawing/2014/main" id="{90810BF8-790A-47FE-9B98-A6EC5641418A}"/>
                </a:ext>
              </a:extLst>
            </p:cNvPr>
            <p:cNvCxnSpPr>
              <a:cxnSpLocks/>
            </p:cNvCxnSpPr>
            <p:nvPr/>
          </p:nvCxnSpPr>
          <p:spPr>
            <a:xfrm flipH="1">
              <a:off x="4100992" y="1774825"/>
              <a:ext cx="79374" cy="79374"/>
            </a:xfrm>
            <a:prstGeom prst="line">
              <a:avLst/>
            </a:prstGeom>
            <a:ln w="19050">
              <a:solidFill>
                <a:srgbClr val="FF0000"/>
              </a:solidFill>
              <a:tailEnd type="none" w="med" len="sm"/>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09735594-D2E9-4CA1-9906-57CF6750CD0C}"/>
                </a:ext>
              </a:extLst>
            </p:cNvPr>
            <p:cNvCxnSpPr>
              <a:cxnSpLocks/>
            </p:cNvCxnSpPr>
            <p:nvPr/>
          </p:nvCxnSpPr>
          <p:spPr>
            <a:xfrm flipH="1" flipV="1">
              <a:off x="4100991" y="1774825"/>
              <a:ext cx="83898" cy="79373"/>
            </a:xfrm>
            <a:prstGeom prst="line">
              <a:avLst/>
            </a:prstGeom>
            <a:ln w="19050">
              <a:solidFill>
                <a:srgbClr val="FF0000"/>
              </a:solidFill>
              <a:tailEnd type="none" w="med" len="sm"/>
            </a:ln>
          </p:spPr>
          <p:style>
            <a:lnRef idx="1">
              <a:schemeClr val="accent1"/>
            </a:lnRef>
            <a:fillRef idx="0">
              <a:schemeClr val="accent1"/>
            </a:fillRef>
            <a:effectRef idx="0">
              <a:schemeClr val="accent1"/>
            </a:effectRef>
            <a:fontRef idx="minor">
              <a:schemeClr val="tx1"/>
            </a:fontRef>
          </p:style>
        </p:cxnSp>
      </p:grpSp>
      <p:sp>
        <p:nvSpPr>
          <p:cNvPr id="125" name="Isosceles Triangle 124">
            <a:extLst>
              <a:ext uri="{FF2B5EF4-FFF2-40B4-BE49-F238E27FC236}">
                <a16:creationId xmlns:a16="http://schemas.microsoft.com/office/drawing/2014/main" id="{AADCBAF7-034D-4967-A54C-9B07BB3E602B}"/>
              </a:ext>
            </a:extLst>
          </p:cNvPr>
          <p:cNvSpPr/>
          <p:nvPr/>
        </p:nvSpPr>
        <p:spPr bwMode="auto">
          <a:xfrm rot="5400000">
            <a:off x="5206462" y="2832914"/>
            <a:ext cx="130645" cy="106835"/>
          </a:xfrm>
          <a:prstGeom prst="triangle">
            <a:avLst/>
          </a:prstGeom>
          <a:solidFill>
            <a:srgbClr val="00B3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GB" spc="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126" name="Isosceles Triangle 125">
            <a:extLst>
              <a:ext uri="{FF2B5EF4-FFF2-40B4-BE49-F238E27FC236}">
                <a16:creationId xmlns:a16="http://schemas.microsoft.com/office/drawing/2014/main" id="{6A728DA7-1FF5-47E7-8FB3-FA2461AED611}"/>
              </a:ext>
            </a:extLst>
          </p:cNvPr>
          <p:cNvSpPr/>
          <p:nvPr/>
        </p:nvSpPr>
        <p:spPr bwMode="auto">
          <a:xfrm rot="5400000">
            <a:off x="6125990" y="2832914"/>
            <a:ext cx="130645" cy="106835"/>
          </a:xfrm>
          <a:prstGeom prst="triangle">
            <a:avLst/>
          </a:prstGeom>
          <a:solidFill>
            <a:srgbClr val="00B3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GB" spc="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127" name="Isosceles Triangle 126">
            <a:extLst>
              <a:ext uri="{FF2B5EF4-FFF2-40B4-BE49-F238E27FC236}">
                <a16:creationId xmlns:a16="http://schemas.microsoft.com/office/drawing/2014/main" id="{A3F15E79-7D62-4408-86FD-C0280F1DEE24}"/>
              </a:ext>
            </a:extLst>
          </p:cNvPr>
          <p:cNvSpPr/>
          <p:nvPr/>
        </p:nvSpPr>
        <p:spPr bwMode="auto">
          <a:xfrm rot="5400000">
            <a:off x="6584954" y="2830782"/>
            <a:ext cx="130645" cy="106835"/>
          </a:xfrm>
          <a:prstGeom prst="triangle">
            <a:avLst/>
          </a:prstGeom>
          <a:solidFill>
            <a:srgbClr val="00B3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GB" spc="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128" name="TextBox 127">
            <a:extLst>
              <a:ext uri="{FF2B5EF4-FFF2-40B4-BE49-F238E27FC236}">
                <a16:creationId xmlns:a16="http://schemas.microsoft.com/office/drawing/2014/main" id="{218978D6-ABD0-417E-8967-8DEC5D7CE92E}"/>
              </a:ext>
            </a:extLst>
          </p:cNvPr>
          <p:cNvSpPr txBox="1"/>
          <p:nvPr/>
        </p:nvSpPr>
        <p:spPr>
          <a:xfrm>
            <a:off x="4059228" y="3380794"/>
            <a:ext cx="697627" cy="400110"/>
          </a:xfrm>
          <a:prstGeom prst="rect">
            <a:avLst/>
          </a:prstGeom>
        </p:spPr>
        <p:txBody>
          <a:bodyPr wrap="none" rtlCol="0" anchor="ctr">
            <a:spAutoFit/>
          </a:bodyPr>
          <a:lstStyle/>
          <a:p>
            <a:pPr algn="ctr"/>
            <a:r>
              <a:rPr lang="ko-KR" altLang="en-US" sz="1000" dirty="0" err="1">
                <a:solidFill>
                  <a:schemeClr val="bg1"/>
                </a:solidFill>
              </a:rPr>
              <a:t>페일오버</a:t>
            </a:r>
            <a:endParaRPr lang="en-US" altLang="ko-KR" sz="1000" dirty="0">
              <a:solidFill>
                <a:schemeClr val="bg1"/>
              </a:solidFill>
            </a:endParaRPr>
          </a:p>
          <a:p>
            <a:pPr algn="ctr"/>
            <a:r>
              <a:rPr lang="ko-KR" altLang="en-US" sz="1000" dirty="0">
                <a:solidFill>
                  <a:schemeClr val="bg1"/>
                </a:solidFill>
              </a:rPr>
              <a:t>정책</a:t>
            </a:r>
            <a:endParaRPr lang="en-US" sz="1000" dirty="0">
              <a:solidFill>
                <a:schemeClr val="bg1"/>
              </a:solidFill>
            </a:endParaRPr>
          </a:p>
        </p:txBody>
      </p:sp>
      <p:pic>
        <p:nvPicPr>
          <p:cNvPr id="129" name="Graphic 128">
            <a:extLst>
              <a:ext uri="{FF2B5EF4-FFF2-40B4-BE49-F238E27FC236}">
                <a16:creationId xmlns:a16="http://schemas.microsoft.com/office/drawing/2014/main" id="{7EF84C9B-8257-4DB8-B40C-5A79B313E20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247451" y="2912953"/>
            <a:ext cx="329565" cy="482577"/>
          </a:xfrm>
          <a:prstGeom prst="rect">
            <a:avLst/>
          </a:prstGeom>
        </p:spPr>
      </p:pic>
      <p:cxnSp>
        <p:nvCxnSpPr>
          <p:cNvPr id="130" name="Straight Arrow Connector 129">
            <a:extLst>
              <a:ext uri="{FF2B5EF4-FFF2-40B4-BE49-F238E27FC236}">
                <a16:creationId xmlns:a16="http://schemas.microsoft.com/office/drawing/2014/main" id="{2C4F0078-2C11-45E2-9BA4-083235787038}"/>
              </a:ext>
            </a:extLst>
          </p:cNvPr>
          <p:cNvCxnSpPr>
            <a:cxnSpLocks/>
            <a:endCxn id="90" idx="1"/>
          </p:cNvCxnSpPr>
          <p:nvPr/>
        </p:nvCxnSpPr>
        <p:spPr>
          <a:xfrm>
            <a:off x="3900974" y="3174152"/>
            <a:ext cx="1014134" cy="0"/>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62" name="Content Placeholder 1">
            <a:extLst>
              <a:ext uri="{FF2B5EF4-FFF2-40B4-BE49-F238E27FC236}">
                <a16:creationId xmlns:a16="http://schemas.microsoft.com/office/drawing/2014/main" id="{B65A844C-DE16-4773-81D3-D514E429433F}"/>
              </a:ext>
            </a:extLst>
          </p:cNvPr>
          <p:cNvSpPr txBox="1">
            <a:spLocks/>
          </p:cNvSpPr>
          <p:nvPr/>
        </p:nvSpPr>
        <p:spPr>
          <a:xfrm>
            <a:off x="461962" y="858950"/>
            <a:ext cx="8229601" cy="439914"/>
          </a:xfrm>
          <a:prstGeom prst="rect">
            <a:avLst/>
          </a:prstGeom>
        </p:spPr>
        <p:txBody>
          <a:bodyPr vert="horz" wrap="square" lIns="0" tIns="0" rIns="0" bIns="0" rtlCol="0" anchor="ctr">
            <a:noAutofit/>
          </a:bodyPr>
          <a:lstStyle>
            <a:lvl1pPr marL="271457" indent="-271457" algn="l" defTabSz="686030" rtl="0" eaLnBrk="1" latinLnBrk="0" hangingPunct="1">
              <a:lnSpc>
                <a:spcPct val="100000"/>
              </a:lnSpc>
              <a:spcBef>
                <a:spcPts val="0"/>
              </a:spcBef>
              <a:buSzPct val="90000"/>
              <a:buFont typeface="Arial" pitchFamily="34" charset="0"/>
              <a:buChar char="•"/>
              <a:defRPr sz="2400" kern="1200" spc="0" baseline="0">
                <a:solidFill>
                  <a:schemeClr val="tx1">
                    <a:lumMod val="50000"/>
                    <a:lumOff val="50000"/>
                  </a:schemeClr>
                </a:solidFill>
                <a:latin typeface="+mn-lt"/>
                <a:ea typeface="+mn-ea"/>
                <a:cs typeface="+mn-cs"/>
              </a:defRPr>
            </a:lvl1pPr>
            <a:lvl2pPr marL="266693" indent="-266693" algn="l" defTabSz="686030" rtl="0" eaLnBrk="1" latinLnBrk="0" hangingPunct="1">
              <a:lnSpc>
                <a:spcPct val="100000"/>
              </a:lnSpc>
              <a:spcBef>
                <a:spcPts val="0"/>
              </a:spcBef>
              <a:buClr>
                <a:schemeClr val="tx1">
                  <a:lumMod val="50000"/>
                  <a:lumOff val="50000"/>
                </a:schemeClr>
              </a:buClr>
              <a:buSzPct val="90000"/>
              <a:buFont typeface="Arial" pitchFamily="34" charset="0"/>
              <a:buChar char="•"/>
              <a:tabLst/>
              <a:defRPr sz="2000" kern="1200" spc="0" baseline="0">
                <a:solidFill>
                  <a:schemeClr val="tx1">
                    <a:lumMod val="50000"/>
                    <a:lumOff val="50000"/>
                  </a:schemeClr>
                </a:solidFill>
                <a:latin typeface="+mn-lt"/>
                <a:ea typeface="+mn-ea"/>
                <a:cs typeface="+mn-cs"/>
              </a:defRPr>
            </a:lvl2pPr>
            <a:lvl3pPr marL="686057" indent="-213202" algn="l" defTabSz="686030" rtl="0" eaLnBrk="1" latinLnBrk="0" hangingPunct="1">
              <a:lnSpc>
                <a:spcPct val="90000"/>
              </a:lnSpc>
              <a:spcBef>
                <a:spcPct val="20000"/>
              </a:spcBef>
              <a:buSzPct val="90000"/>
              <a:buFont typeface="Arial" pitchFamily="34" charset="0"/>
              <a:buChar char="•"/>
              <a:defRPr sz="1800" kern="1200" spc="0" baseline="0">
                <a:gradFill flip="none" rotWithShape="1">
                  <a:gsLst>
                    <a:gs pos="0">
                      <a:schemeClr val="bg1">
                        <a:lumMod val="50000"/>
                      </a:schemeClr>
                    </a:gs>
                    <a:gs pos="100000">
                      <a:schemeClr val="bg1">
                        <a:lumMod val="50000"/>
                      </a:schemeClr>
                    </a:gs>
                  </a:gsLst>
                  <a:lin ang="16200000" scaled="0"/>
                  <a:tileRect/>
                </a:gradFill>
                <a:latin typeface="+mn-lt"/>
                <a:ea typeface="+mn-ea"/>
                <a:cs typeface="+mn-cs"/>
              </a:defRPr>
            </a:lvl3pPr>
            <a:lvl4pPr marL="1112462" indent="-167942" algn="l" defTabSz="686030" rtl="0" eaLnBrk="1" latinLnBrk="0" hangingPunct="1">
              <a:lnSpc>
                <a:spcPct val="90000"/>
              </a:lnSpc>
              <a:spcBef>
                <a:spcPct val="20000"/>
              </a:spcBef>
              <a:buSzPct val="90000"/>
              <a:buFont typeface="Arial" pitchFamily="34" charset="0"/>
              <a:buChar char="•"/>
              <a:tabLst>
                <a:tab pos="686057" algn="l"/>
              </a:tabLst>
              <a:defRPr sz="1400" kern="1200" spc="0">
                <a:gradFill flip="none" rotWithShape="1">
                  <a:gsLst>
                    <a:gs pos="0">
                      <a:schemeClr val="bg1">
                        <a:lumMod val="50000"/>
                      </a:schemeClr>
                    </a:gs>
                    <a:gs pos="100000">
                      <a:schemeClr val="bg1">
                        <a:lumMod val="50000"/>
                      </a:schemeClr>
                    </a:gs>
                  </a:gsLst>
                  <a:lin ang="16200000" scaled="0"/>
                  <a:tileRect/>
                </a:gradFill>
                <a:latin typeface="+mn-lt"/>
                <a:ea typeface="+mn-ea"/>
                <a:cs typeface="+mn-cs"/>
              </a:defRPr>
            </a:lvl4pPr>
            <a:lvl5pPr marL="1285167" indent="-172706" algn="l" defTabSz="686030" rtl="0" eaLnBrk="1" latinLnBrk="0" hangingPunct="1">
              <a:lnSpc>
                <a:spcPct val="90000"/>
              </a:lnSpc>
              <a:spcBef>
                <a:spcPct val="20000"/>
              </a:spcBef>
              <a:buSzPct val="90000"/>
              <a:buFont typeface="Arial" pitchFamily="34" charset="0"/>
              <a:buChar char="•"/>
              <a:defRPr sz="1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1886582"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596"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612"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627"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lvl="0" indent="0" algn="ctr">
              <a:buNone/>
              <a:defRPr/>
            </a:pPr>
            <a:r>
              <a:rPr lang="ko-KR" altLang="en-US" sz="1400" b="1" dirty="0">
                <a:solidFill>
                  <a:schemeClr val="bg1"/>
                </a:solidFill>
                <a:latin typeface="맑은 고딕" panose="020B0503020000020004" pitchFamily="50" charset="-127"/>
                <a:ea typeface="맑은 고딕" panose="020B0503020000020004" pitchFamily="50" charset="-127"/>
              </a:rPr>
              <a:t>이미지 기반의 고급 복제 및 간편한 재해 복구 </a:t>
            </a:r>
            <a:r>
              <a:rPr lang="en-US" altLang="ko-KR" sz="1400" b="1" dirty="0">
                <a:solidFill>
                  <a:schemeClr val="bg1"/>
                </a:solidFill>
                <a:latin typeface="맑은 고딕" panose="020B0503020000020004" pitchFamily="50" charset="-127"/>
                <a:ea typeface="맑은 고딕" panose="020B0503020000020004" pitchFamily="50" charset="-127"/>
              </a:rPr>
              <a:t>(DR)</a:t>
            </a:r>
            <a:r>
              <a:rPr lang="ko-KR" altLang="en-US" sz="1400" b="1" dirty="0">
                <a:solidFill>
                  <a:schemeClr val="bg1"/>
                </a:solidFill>
                <a:latin typeface="맑은 고딕" panose="020B0503020000020004" pitchFamily="50" charset="-127"/>
                <a:ea typeface="맑은 고딕" panose="020B0503020000020004" pitchFamily="50" charset="-127"/>
              </a:rPr>
              <a:t>를 제공</a:t>
            </a:r>
            <a:r>
              <a:rPr lang="en-US" altLang="ko-KR" sz="1400" b="1" dirty="0">
                <a:solidFill>
                  <a:schemeClr val="bg1"/>
                </a:solidFill>
                <a:latin typeface="맑은 고딕" panose="020B0503020000020004" pitchFamily="50" charset="-127"/>
                <a:ea typeface="맑은 고딕" panose="020B0503020000020004" pitchFamily="50" charset="-127"/>
              </a:rPr>
              <a:t>, </a:t>
            </a:r>
            <a:r>
              <a:rPr lang="ko-KR" altLang="en-US" sz="1400" b="1" dirty="0">
                <a:solidFill>
                  <a:schemeClr val="bg1"/>
                </a:solidFill>
                <a:latin typeface="맑은 고딕" panose="020B0503020000020004" pitchFamily="50" charset="-127"/>
                <a:ea typeface="맑은 고딕" panose="020B0503020000020004" pitchFamily="50" charset="-127"/>
              </a:rPr>
              <a:t>사전 정의된 순서로 </a:t>
            </a:r>
            <a:r>
              <a:rPr lang="en-US" altLang="ko-KR" sz="1400" b="1" dirty="0">
                <a:solidFill>
                  <a:schemeClr val="bg1"/>
                </a:solidFill>
                <a:latin typeface="맑은 고딕" panose="020B0503020000020004" pitchFamily="50" charset="-127"/>
                <a:ea typeface="맑은 고딕" panose="020B0503020000020004" pitchFamily="50" charset="-127"/>
              </a:rPr>
              <a:t>VM</a:t>
            </a:r>
            <a:r>
              <a:rPr lang="ko-KR" altLang="en-US" sz="1400" b="1" dirty="0">
                <a:solidFill>
                  <a:schemeClr val="bg1"/>
                </a:solidFill>
                <a:latin typeface="맑은 고딕" panose="020B0503020000020004" pitchFamily="50" charset="-127"/>
                <a:ea typeface="맑은 고딕" panose="020B0503020000020004" pitchFamily="50" charset="-127"/>
              </a:rPr>
              <a:t>을 시작하여 미션 크리티컬 애플리케이션의 </a:t>
            </a:r>
            <a:r>
              <a:rPr lang="ko-KR" altLang="en-US" sz="1400" b="1" dirty="0">
                <a:solidFill>
                  <a:srgbClr val="00E296"/>
                </a:solidFill>
                <a:latin typeface="맑은 고딕" panose="020B0503020000020004" pitchFamily="50" charset="-127"/>
                <a:ea typeface="맑은 고딕" panose="020B0503020000020004" pitchFamily="50" charset="-127"/>
              </a:rPr>
              <a:t>가용성 보장</a:t>
            </a:r>
            <a:r>
              <a:rPr lang="en-US" altLang="ko-KR" sz="1400" b="1" dirty="0">
                <a:solidFill>
                  <a:srgbClr val="00E296"/>
                </a:solidFill>
                <a:latin typeface="맑은 고딕" panose="020B0503020000020004" pitchFamily="50" charset="-127"/>
                <a:ea typeface="맑은 고딕" panose="020B0503020000020004" pitchFamily="50" charset="-127"/>
              </a:rPr>
              <a:t> </a:t>
            </a:r>
            <a:r>
              <a:rPr lang="ko-KR" altLang="en-US" sz="1400" b="1" dirty="0">
                <a:solidFill>
                  <a:srgbClr val="00E296"/>
                </a:solidFill>
                <a:latin typeface="맑은 고딕" panose="020B0503020000020004" pitchFamily="50" charset="-127"/>
                <a:ea typeface="맑은 고딕" panose="020B0503020000020004" pitchFamily="50" charset="-127"/>
              </a:rPr>
              <a:t>및 손쉬운 </a:t>
            </a:r>
            <a:r>
              <a:rPr lang="en-US" altLang="ko-KR" sz="1400" b="1" dirty="0">
                <a:solidFill>
                  <a:srgbClr val="00E296"/>
                </a:solidFill>
                <a:latin typeface="맑은 고딕" panose="020B0503020000020004" pitchFamily="50" charset="-127"/>
                <a:ea typeface="맑은 고딕" panose="020B0503020000020004" pitchFamily="50" charset="-127"/>
              </a:rPr>
              <a:t>DR</a:t>
            </a:r>
            <a:r>
              <a:rPr lang="ko-KR" altLang="en-US" sz="1400" b="1" dirty="0">
                <a:solidFill>
                  <a:srgbClr val="00E296"/>
                </a:solidFill>
                <a:latin typeface="맑은 고딕" panose="020B0503020000020004" pitchFamily="50" charset="-127"/>
                <a:ea typeface="맑은 고딕" panose="020B0503020000020004" pitchFamily="50" charset="-127"/>
              </a:rPr>
              <a:t> 구현</a:t>
            </a:r>
            <a:endParaRPr lang="en-US" altLang="ko-KR" sz="1400" b="1" dirty="0">
              <a:solidFill>
                <a:srgbClr val="00E296"/>
              </a:solidFill>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4284012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96"/>
                                        </p:tgtEl>
                                      </p:cBhvr>
                                    </p:animEffect>
                                    <p:set>
                                      <p:cBhvr>
                                        <p:cTn id="7" dur="1" fill="hold">
                                          <p:stCondLst>
                                            <p:cond delay="499"/>
                                          </p:stCondLst>
                                        </p:cTn>
                                        <p:tgtEl>
                                          <p:spTgt spid="96"/>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97"/>
                                        </p:tgtEl>
                                      </p:cBhvr>
                                    </p:animEffect>
                                    <p:set>
                                      <p:cBhvr>
                                        <p:cTn id="10" dur="1" fill="hold">
                                          <p:stCondLst>
                                            <p:cond delay="499"/>
                                          </p:stCondLst>
                                        </p:cTn>
                                        <p:tgtEl>
                                          <p:spTgt spid="97"/>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98"/>
                                        </p:tgtEl>
                                      </p:cBhvr>
                                    </p:animEffect>
                                    <p:set>
                                      <p:cBhvr>
                                        <p:cTn id="13" dur="1" fill="hold">
                                          <p:stCondLst>
                                            <p:cond delay="499"/>
                                          </p:stCondLst>
                                        </p:cTn>
                                        <p:tgtEl>
                                          <p:spTgt spid="98"/>
                                        </p:tgtEl>
                                        <p:attrNameLst>
                                          <p:attrName>style.visibility</p:attrName>
                                        </p:attrNameLst>
                                      </p:cBhvr>
                                      <p:to>
                                        <p:strVal val="hidden"/>
                                      </p:to>
                                    </p:set>
                                  </p:childTnLst>
                                </p:cTn>
                              </p:par>
                              <p:par>
                                <p:cTn id="14" presetID="10" presetClass="exit" presetSubtype="0" fill="hold" grpId="0" nodeType="withEffect">
                                  <p:stCondLst>
                                    <p:cond delay="0"/>
                                  </p:stCondLst>
                                  <p:childTnLst>
                                    <p:animEffect transition="out" filter="fade">
                                      <p:cBhvr>
                                        <p:cTn id="15" dur="500"/>
                                        <p:tgtEl>
                                          <p:spTgt spid="99"/>
                                        </p:tgtEl>
                                      </p:cBhvr>
                                    </p:animEffect>
                                    <p:set>
                                      <p:cBhvr>
                                        <p:cTn id="16" dur="1" fill="hold">
                                          <p:stCondLst>
                                            <p:cond delay="499"/>
                                          </p:stCondLst>
                                        </p:cTn>
                                        <p:tgtEl>
                                          <p:spTgt spid="99"/>
                                        </p:tgtEl>
                                        <p:attrNameLst>
                                          <p:attrName>style.visibility</p:attrName>
                                        </p:attrNameLst>
                                      </p:cBhvr>
                                      <p:to>
                                        <p:strVal val="hidden"/>
                                      </p:to>
                                    </p:set>
                                  </p:childTnLst>
                                </p:cTn>
                              </p:par>
                              <p:par>
                                <p:cTn id="17" presetID="1" presetClass="emph" presetSubtype="2" fill="hold" nodeType="withEffect">
                                  <p:stCondLst>
                                    <p:cond delay="0"/>
                                  </p:stCondLst>
                                  <p:childTnLst>
                                    <p:animClr clrSpc="rgb" dir="cw">
                                      <p:cBhvr>
                                        <p:cTn id="18" dur="500" fill="hold"/>
                                        <p:tgtEl>
                                          <p:spTgt spid="86"/>
                                        </p:tgtEl>
                                        <p:attrNameLst>
                                          <p:attrName>fillcolor</p:attrName>
                                        </p:attrNameLst>
                                      </p:cBhvr>
                                      <p:to>
                                        <a:schemeClr val="accent2"/>
                                      </p:to>
                                    </p:animClr>
                                    <p:set>
                                      <p:cBhvr>
                                        <p:cTn id="19" dur="500" fill="hold"/>
                                        <p:tgtEl>
                                          <p:spTgt spid="86"/>
                                        </p:tgtEl>
                                        <p:attrNameLst>
                                          <p:attrName>fill.type</p:attrName>
                                        </p:attrNameLst>
                                      </p:cBhvr>
                                      <p:to>
                                        <p:strVal val="solid"/>
                                      </p:to>
                                    </p:set>
                                    <p:set>
                                      <p:cBhvr>
                                        <p:cTn id="20" dur="500" fill="hold"/>
                                        <p:tgtEl>
                                          <p:spTgt spid="86"/>
                                        </p:tgtEl>
                                        <p:attrNameLst>
                                          <p:attrName>fill.on</p:attrName>
                                        </p:attrNameLst>
                                      </p:cBhvr>
                                      <p:to>
                                        <p:strVal val="true"/>
                                      </p:to>
                                    </p:set>
                                  </p:childTnLst>
                                </p:cTn>
                              </p:par>
                              <p:par>
                                <p:cTn id="21" presetID="1" presetClass="emph" presetSubtype="2" fill="hold" nodeType="withEffect">
                                  <p:stCondLst>
                                    <p:cond delay="0"/>
                                  </p:stCondLst>
                                  <p:childTnLst>
                                    <p:animClr clrSpc="rgb" dir="cw">
                                      <p:cBhvr>
                                        <p:cTn id="22" dur="500" fill="hold"/>
                                        <p:tgtEl>
                                          <p:spTgt spid="85"/>
                                        </p:tgtEl>
                                        <p:attrNameLst>
                                          <p:attrName>fillcolor</p:attrName>
                                        </p:attrNameLst>
                                      </p:cBhvr>
                                      <p:to>
                                        <a:schemeClr val="accent2"/>
                                      </p:to>
                                    </p:animClr>
                                    <p:set>
                                      <p:cBhvr>
                                        <p:cTn id="23" dur="500" fill="hold"/>
                                        <p:tgtEl>
                                          <p:spTgt spid="85"/>
                                        </p:tgtEl>
                                        <p:attrNameLst>
                                          <p:attrName>fill.type</p:attrName>
                                        </p:attrNameLst>
                                      </p:cBhvr>
                                      <p:to>
                                        <p:strVal val="solid"/>
                                      </p:to>
                                    </p:set>
                                    <p:set>
                                      <p:cBhvr>
                                        <p:cTn id="24" dur="500" fill="hold"/>
                                        <p:tgtEl>
                                          <p:spTgt spid="85"/>
                                        </p:tgtEl>
                                        <p:attrNameLst>
                                          <p:attrName>fill.on</p:attrName>
                                        </p:attrNameLst>
                                      </p:cBhvr>
                                      <p:to>
                                        <p:strVal val="true"/>
                                      </p:to>
                                    </p:set>
                                  </p:childTnLst>
                                </p:cTn>
                              </p:par>
                              <p:par>
                                <p:cTn id="25" presetID="1" presetClass="emph" presetSubtype="2" fill="hold" nodeType="withEffect">
                                  <p:stCondLst>
                                    <p:cond delay="0"/>
                                  </p:stCondLst>
                                  <p:childTnLst>
                                    <p:animClr clrSpc="rgb" dir="cw">
                                      <p:cBhvr>
                                        <p:cTn id="26" dur="500" fill="hold"/>
                                        <p:tgtEl>
                                          <p:spTgt spid="78"/>
                                        </p:tgtEl>
                                        <p:attrNameLst>
                                          <p:attrName>fillcolor</p:attrName>
                                        </p:attrNameLst>
                                      </p:cBhvr>
                                      <p:to>
                                        <a:schemeClr val="accent2"/>
                                      </p:to>
                                    </p:animClr>
                                    <p:set>
                                      <p:cBhvr>
                                        <p:cTn id="27" dur="500" fill="hold"/>
                                        <p:tgtEl>
                                          <p:spTgt spid="78"/>
                                        </p:tgtEl>
                                        <p:attrNameLst>
                                          <p:attrName>fill.type</p:attrName>
                                        </p:attrNameLst>
                                      </p:cBhvr>
                                      <p:to>
                                        <p:strVal val="solid"/>
                                      </p:to>
                                    </p:set>
                                    <p:set>
                                      <p:cBhvr>
                                        <p:cTn id="28" dur="500" fill="hold"/>
                                        <p:tgtEl>
                                          <p:spTgt spid="78"/>
                                        </p:tgtEl>
                                        <p:attrNameLst>
                                          <p:attrName>fill.on</p:attrName>
                                        </p:attrNameLst>
                                      </p:cBhvr>
                                      <p:to>
                                        <p:strVal val="true"/>
                                      </p:to>
                                    </p:set>
                                  </p:childTnLst>
                                </p:cTn>
                              </p:par>
                              <p:par>
                                <p:cTn id="29" presetID="1" presetClass="emph" presetSubtype="2" fill="hold" nodeType="withEffect">
                                  <p:stCondLst>
                                    <p:cond delay="0"/>
                                  </p:stCondLst>
                                  <p:childTnLst>
                                    <p:animClr clrSpc="rgb" dir="cw">
                                      <p:cBhvr>
                                        <p:cTn id="30" dur="500" fill="hold"/>
                                        <p:tgtEl>
                                          <p:spTgt spid="77"/>
                                        </p:tgtEl>
                                        <p:attrNameLst>
                                          <p:attrName>fillcolor</p:attrName>
                                        </p:attrNameLst>
                                      </p:cBhvr>
                                      <p:to>
                                        <a:schemeClr val="accent2"/>
                                      </p:to>
                                    </p:animClr>
                                    <p:set>
                                      <p:cBhvr>
                                        <p:cTn id="31" dur="500" fill="hold"/>
                                        <p:tgtEl>
                                          <p:spTgt spid="77"/>
                                        </p:tgtEl>
                                        <p:attrNameLst>
                                          <p:attrName>fill.type</p:attrName>
                                        </p:attrNameLst>
                                      </p:cBhvr>
                                      <p:to>
                                        <p:strVal val="solid"/>
                                      </p:to>
                                    </p:set>
                                    <p:set>
                                      <p:cBhvr>
                                        <p:cTn id="32" dur="500" fill="hold"/>
                                        <p:tgtEl>
                                          <p:spTgt spid="77"/>
                                        </p:tgtEl>
                                        <p:attrNameLst>
                                          <p:attrName>fill.on</p:attrName>
                                        </p:attrNameLst>
                                      </p:cBhvr>
                                      <p:to>
                                        <p:strVal val="true"/>
                                      </p:to>
                                    </p:set>
                                  </p:childTnLst>
                                </p:cTn>
                              </p:par>
                              <p:par>
                                <p:cTn id="33" presetID="1" presetClass="emph" presetSubtype="2" fill="hold" nodeType="withEffect">
                                  <p:stCondLst>
                                    <p:cond delay="0"/>
                                  </p:stCondLst>
                                  <p:childTnLst>
                                    <p:animClr clrSpc="rgb" dir="cw">
                                      <p:cBhvr>
                                        <p:cTn id="34" dur="500" fill="hold"/>
                                        <p:tgtEl>
                                          <p:spTgt spid="75"/>
                                        </p:tgtEl>
                                        <p:attrNameLst>
                                          <p:attrName>fillcolor</p:attrName>
                                        </p:attrNameLst>
                                      </p:cBhvr>
                                      <p:to>
                                        <a:schemeClr val="accent2"/>
                                      </p:to>
                                    </p:animClr>
                                    <p:set>
                                      <p:cBhvr>
                                        <p:cTn id="35" dur="500" fill="hold"/>
                                        <p:tgtEl>
                                          <p:spTgt spid="75"/>
                                        </p:tgtEl>
                                        <p:attrNameLst>
                                          <p:attrName>fill.type</p:attrName>
                                        </p:attrNameLst>
                                      </p:cBhvr>
                                      <p:to>
                                        <p:strVal val="solid"/>
                                      </p:to>
                                    </p:set>
                                    <p:set>
                                      <p:cBhvr>
                                        <p:cTn id="36" dur="500" fill="hold"/>
                                        <p:tgtEl>
                                          <p:spTgt spid="75"/>
                                        </p:tgtEl>
                                        <p:attrNameLst>
                                          <p:attrName>fill.on</p:attrName>
                                        </p:attrNameLst>
                                      </p:cBhvr>
                                      <p:to>
                                        <p:strVal val="true"/>
                                      </p:to>
                                    </p:set>
                                  </p:childTnLst>
                                </p:cTn>
                              </p:par>
                              <p:par>
                                <p:cTn id="37" presetID="3" presetClass="emph" presetSubtype="2" fill="hold" grpId="0" nodeType="withEffect">
                                  <p:stCondLst>
                                    <p:cond delay="0"/>
                                  </p:stCondLst>
                                  <p:childTnLst>
                                    <p:animClr clrSpc="rgb" dir="cw">
                                      <p:cBhvr override="childStyle">
                                        <p:cTn id="38" dur="500" fill="hold"/>
                                        <p:tgtEl>
                                          <p:spTgt spid="86"/>
                                        </p:tgtEl>
                                        <p:attrNameLst>
                                          <p:attrName>style.color</p:attrName>
                                        </p:attrNameLst>
                                      </p:cBhvr>
                                      <p:to>
                                        <a:schemeClr val="bg1"/>
                                      </p:to>
                                    </p:animClr>
                                  </p:childTnLst>
                                </p:cTn>
                              </p:par>
                              <p:par>
                                <p:cTn id="39" presetID="3" presetClass="emph" presetSubtype="2" fill="hold" grpId="0" nodeType="withEffect">
                                  <p:stCondLst>
                                    <p:cond delay="0"/>
                                  </p:stCondLst>
                                  <p:childTnLst>
                                    <p:animClr clrSpc="rgb" dir="cw">
                                      <p:cBhvr override="childStyle">
                                        <p:cTn id="40" dur="500" fill="hold"/>
                                        <p:tgtEl>
                                          <p:spTgt spid="85"/>
                                        </p:tgtEl>
                                        <p:attrNameLst>
                                          <p:attrName>style.color</p:attrName>
                                        </p:attrNameLst>
                                      </p:cBhvr>
                                      <p:to>
                                        <a:schemeClr val="bg1"/>
                                      </p:to>
                                    </p:animClr>
                                  </p:childTnLst>
                                </p:cTn>
                              </p:par>
                              <p:par>
                                <p:cTn id="41" presetID="3" presetClass="emph" presetSubtype="2" fill="hold" grpId="0" nodeType="withEffect">
                                  <p:stCondLst>
                                    <p:cond delay="0"/>
                                  </p:stCondLst>
                                  <p:childTnLst>
                                    <p:animClr clrSpc="rgb" dir="cw">
                                      <p:cBhvr override="childStyle">
                                        <p:cTn id="42" dur="500" fill="hold"/>
                                        <p:tgtEl>
                                          <p:spTgt spid="78"/>
                                        </p:tgtEl>
                                        <p:attrNameLst>
                                          <p:attrName>style.color</p:attrName>
                                        </p:attrNameLst>
                                      </p:cBhvr>
                                      <p:to>
                                        <a:schemeClr val="bg1"/>
                                      </p:to>
                                    </p:animClr>
                                  </p:childTnLst>
                                </p:cTn>
                              </p:par>
                              <p:par>
                                <p:cTn id="43" presetID="3" presetClass="emph" presetSubtype="2" fill="hold" grpId="0" nodeType="withEffect">
                                  <p:stCondLst>
                                    <p:cond delay="0"/>
                                  </p:stCondLst>
                                  <p:childTnLst>
                                    <p:animClr clrSpc="rgb" dir="cw">
                                      <p:cBhvr override="childStyle">
                                        <p:cTn id="44" dur="500" fill="hold"/>
                                        <p:tgtEl>
                                          <p:spTgt spid="77"/>
                                        </p:tgtEl>
                                        <p:attrNameLst>
                                          <p:attrName>style.color</p:attrName>
                                        </p:attrNameLst>
                                      </p:cBhvr>
                                      <p:to>
                                        <a:schemeClr val="bg1"/>
                                      </p:to>
                                    </p:animClr>
                                  </p:childTnLst>
                                </p:cTn>
                              </p:par>
                            </p:childTnLst>
                          </p:cTn>
                        </p:par>
                        <p:par>
                          <p:cTn id="45" fill="hold">
                            <p:stCondLst>
                              <p:cond delay="500"/>
                            </p:stCondLst>
                            <p:childTnLst>
                              <p:par>
                                <p:cTn id="46" presetID="10" presetClass="entr" presetSubtype="0" fill="hold" nodeType="afterEffect">
                                  <p:stCondLst>
                                    <p:cond delay="0"/>
                                  </p:stCondLst>
                                  <p:childTnLst>
                                    <p:set>
                                      <p:cBhvr>
                                        <p:cTn id="47" dur="1" fill="hold">
                                          <p:stCondLst>
                                            <p:cond delay="0"/>
                                          </p:stCondLst>
                                        </p:cTn>
                                        <p:tgtEl>
                                          <p:spTgt spid="116"/>
                                        </p:tgtEl>
                                        <p:attrNameLst>
                                          <p:attrName>style.visibility</p:attrName>
                                        </p:attrNameLst>
                                      </p:cBhvr>
                                      <p:to>
                                        <p:strVal val="visible"/>
                                      </p:to>
                                    </p:set>
                                    <p:animEffect transition="in" filter="fade">
                                      <p:cBhvr>
                                        <p:cTn id="48" dur="500"/>
                                        <p:tgtEl>
                                          <p:spTgt spid="116"/>
                                        </p:tgtEl>
                                      </p:cBhvr>
                                    </p:animEffect>
                                  </p:childTnLst>
                                </p:cTn>
                              </p:par>
                              <p:par>
                                <p:cTn id="49" presetID="10" presetClass="entr" presetSubtype="0" fill="hold" nodeType="withEffect">
                                  <p:stCondLst>
                                    <p:cond delay="0"/>
                                  </p:stCondLst>
                                  <p:childTnLst>
                                    <p:set>
                                      <p:cBhvr>
                                        <p:cTn id="50" dur="1" fill="hold">
                                          <p:stCondLst>
                                            <p:cond delay="0"/>
                                          </p:stCondLst>
                                        </p:cTn>
                                        <p:tgtEl>
                                          <p:spTgt spid="112"/>
                                        </p:tgtEl>
                                        <p:attrNameLst>
                                          <p:attrName>style.visibility</p:attrName>
                                        </p:attrNameLst>
                                      </p:cBhvr>
                                      <p:to>
                                        <p:strVal val="visible"/>
                                      </p:to>
                                    </p:set>
                                    <p:animEffect transition="in" filter="fade">
                                      <p:cBhvr>
                                        <p:cTn id="51" dur="500"/>
                                        <p:tgtEl>
                                          <p:spTgt spid="112"/>
                                        </p:tgtEl>
                                      </p:cBhvr>
                                    </p:animEffect>
                                  </p:childTnLst>
                                </p:cTn>
                              </p:par>
                              <p:par>
                                <p:cTn id="52" presetID="10" presetClass="entr" presetSubtype="0" fill="hold" nodeType="withEffect">
                                  <p:stCondLst>
                                    <p:cond delay="0"/>
                                  </p:stCondLst>
                                  <p:childTnLst>
                                    <p:set>
                                      <p:cBhvr>
                                        <p:cTn id="53" dur="1" fill="hold">
                                          <p:stCondLst>
                                            <p:cond delay="0"/>
                                          </p:stCondLst>
                                        </p:cTn>
                                        <p:tgtEl>
                                          <p:spTgt spid="119"/>
                                        </p:tgtEl>
                                        <p:attrNameLst>
                                          <p:attrName>style.visibility</p:attrName>
                                        </p:attrNameLst>
                                      </p:cBhvr>
                                      <p:to>
                                        <p:strVal val="visible"/>
                                      </p:to>
                                    </p:set>
                                    <p:animEffect transition="in" filter="fade">
                                      <p:cBhvr>
                                        <p:cTn id="54" dur="500"/>
                                        <p:tgtEl>
                                          <p:spTgt spid="119"/>
                                        </p:tgtEl>
                                      </p:cBhvr>
                                    </p:animEffect>
                                  </p:childTnLst>
                                </p:cTn>
                              </p:par>
                              <p:par>
                                <p:cTn id="55" presetID="10" presetClass="entr" presetSubtype="0" fill="hold" nodeType="withEffect">
                                  <p:stCondLst>
                                    <p:cond delay="0"/>
                                  </p:stCondLst>
                                  <p:childTnLst>
                                    <p:set>
                                      <p:cBhvr>
                                        <p:cTn id="56" dur="1" fill="hold">
                                          <p:stCondLst>
                                            <p:cond delay="0"/>
                                          </p:stCondLst>
                                        </p:cTn>
                                        <p:tgtEl>
                                          <p:spTgt spid="122"/>
                                        </p:tgtEl>
                                        <p:attrNameLst>
                                          <p:attrName>style.visibility</p:attrName>
                                        </p:attrNameLst>
                                      </p:cBhvr>
                                      <p:to>
                                        <p:strVal val="visible"/>
                                      </p:to>
                                    </p:set>
                                    <p:animEffect transition="in" filter="fade">
                                      <p:cBhvr>
                                        <p:cTn id="57" dur="500"/>
                                        <p:tgtEl>
                                          <p:spTgt spid="122"/>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nodeType="clickEffect">
                                  <p:stCondLst>
                                    <p:cond delay="0"/>
                                  </p:stCondLst>
                                  <p:childTnLst>
                                    <p:set>
                                      <p:cBhvr>
                                        <p:cTn id="61" dur="1" fill="hold">
                                          <p:stCondLst>
                                            <p:cond delay="0"/>
                                          </p:stCondLst>
                                        </p:cTn>
                                        <p:tgtEl>
                                          <p:spTgt spid="130"/>
                                        </p:tgtEl>
                                        <p:attrNameLst>
                                          <p:attrName>style.visibility</p:attrName>
                                        </p:attrNameLst>
                                      </p:cBhvr>
                                      <p:to>
                                        <p:strVal val="visible"/>
                                      </p:to>
                                    </p:set>
                                    <p:animEffect transition="in" filter="wipe(left)">
                                      <p:cBhvr>
                                        <p:cTn id="62" dur="500"/>
                                        <p:tgtEl>
                                          <p:spTgt spid="130"/>
                                        </p:tgtEl>
                                      </p:cBhvr>
                                    </p:animEffect>
                                  </p:childTnLst>
                                </p:cTn>
                              </p:par>
                            </p:childTnLst>
                          </p:cTn>
                        </p:par>
                        <p:par>
                          <p:cTn id="63" fill="hold">
                            <p:stCondLst>
                              <p:cond delay="500"/>
                            </p:stCondLst>
                            <p:childTnLst>
                              <p:par>
                                <p:cTn id="64" presetID="10" presetClass="exit" presetSubtype="0" fill="hold" nodeType="afterEffect">
                                  <p:stCondLst>
                                    <p:cond delay="1000"/>
                                  </p:stCondLst>
                                  <p:childTnLst>
                                    <p:animEffect transition="out" filter="fade">
                                      <p:cBhvr>
                                        <p:cTn id="65" dur="500"/>
                                        <p:tgtEl>
                                          <p:spTgt spid="100"/>
                                        </p:tgtEl>
                                      </p:cBhvr>
                                    </p:animEffect>
                                    <p:set>
                                      <p:cBhvr>
                                        <p:cTn id="66" dur="1" fill="hold">
                                          <p:stCondLst>
                                            <p:cond delay="499"/>
                                          </p:stCondLst>
                                        </p:cTn>
                                        <p:tgtEl>
                                          <p:spTgt spid="100"/>
                                        </p:tgtEl>
                                        <p:attrNameLst>
                                          <p:attrName>style.visibility</p:attrName>
                                        </p:attrNameLst>
                                      </p:cBhvr>
                                      <p:to>
                                        <p:strVal val="hidden"/>
                                      </p:to>
                                    </p:set>
                                  </p:childTnLst>
                                </p:cTn>
                              </p:par>
                            </p:childTnLst>
                          </p:cTn>
                        </p:par>
                        <p:par>
                          <p:cTn id="67" fill="hold">
                            <p:stCondLst>
                              <p:cond delay="2000"/>
                            </p:stCondLst>
                            <p:childTnLst>
                              <p:par>
                                <p:cTn id="68" presetID="10" presetClass="entr" presetSubtype="0" fill="hold" grpId="0" nodeType="afterEffect">
                                  <p:stCondLst>
                                    <p:cond delay="0"/>
                                  </p:stCondLst>
                                  <p:childTnLst>
                                    <p:set>
                                      <p:cBhvr>
                                        <p:cTn id="69" dur="1" fill="hold">
                                          <p:stCondLst>
                                            <p:cond delay="0"/>
                                          </p:stCondLst>
                                        </p:cTn>
                                        <p:tgtEl>
                                          <p:spTgt spid="125"/>
                                        </p:tgtEl>
                                        <p:attrNameLst>
                                          <p:attrName>style.visibility</p:attrName>
                                        </p:attrNameLst>
                                      </p:cBhvr>
                                      <p:to>
                                        <p:strVal val="visible"/>
                                      </p:to>
                                    </p:set>
                                    <p:animEffect transition="in" filter="fade">
                                      <p:cBhvr>
                                        <p:cTn id="70" dur="500"/>
                                        <p:tgtEl>
                                          <p:spTgt spid="125"/>
                                        </p:tgtEl>
                                      </p:cBhvr>
                                    </p:animEffect>
                                  </p:childTnLst>
                                </p:cTn>
                              </p:par>
                              <p:par>
                                <p:cTn id="71" presetID="1" presetClass="emph" presetSubtype="2" fill="hold" nodeType="withEffect">
                                  <p:stCondLst>
                                    <p:cond delay="0"/>
                                  </p:stCondLst>
                                  <p:childTnLst>
                                    <p:animClr clrSpc="rgb" dir="cw">
                                      <p:cBhvr>
                                        <p:cTn id="72" dur="500" fill="hold"/>
                                        <p:tgtEl>
                                          <p:spTgt spid="92"/>
                                        </p:tgtEl>
                                        <p:attrNameLst>
                                          <p:attrName>fillcolor</p:attrName>
                                        </p:attrNameLst>
                                      </p:cBhvr>
                                      <p:to>
                                        <a:schemeClr val="bg1"/>
                                      </p:to>
                                    </p:animClr>
                                    <p:set>
                                      <p:cBhvr>
                                        <p:cTn id="73" dur="500" fill="hold"/>
                                        <p:tgtEl>
                                          <p:spTgt spid="92"/>
                                        </p:tgtEl>
                                        <p:attrNameLst>
                                          <p:attrName>fill.type</p:attrName>
                                        </p:attrNameLst>
                                      </p:cBhvr>
                                      <p:to>
                                        <p:strVal val="solid"/>
                                      </p:to>
                                    </p:set>
                                    <p:set>
                                      <p:cBhvr>
                                        <p:cTn id="74" dur="500" fill="hold"/>
                                        <p:tgtEl>
                                          <p:spTgt spid="92"/>
                                        </p:tgtEl>
                                        <p:attrNameLst>
                                          <p:attrName>fill.on</p:attrName>
                                        </p:attrNameLst>
                                      </p:cBhvr>
                                      <p:to>
                                        <p:strVal val="true"/>
                                      </p:to>
                                    </p:set>
                                  </p:childTnLst>
                                </p:cTn>
                              </p:par>
                              <p:par>
                                <p:cTn id="75" presetID="3" presetClass="emph" presetSubtype="2" fill="hold" grpId="0" nodeType="withEffect">
                                  <p:stCondLst>
                                    <p:cond delay="0"/>
                                  </p:stCondLst>
                                  <p:childTnLst>
                                    <p:animClr clrSpc="rgb" dir="cw">
                                      <p:cBhvr override="childStyle">
                                        <p:cTn id="76" dur="500" fill="hold"/>
                                        <p:tgtEl>
                                          <p:spTgt spid="92"/>
                                        </p:tgtEl>
                                        <p:attrNameLst>
                                          <p:attrName>style.color</p:attrName>
                                        </p:attrNameLst>
                                      </p:cBhvr>
                                      <p:to>
                                        <a:srgbClr val="003300"/>
                                      </p:to>
                                    </p:animClr>
                                  </p:childTnLst>
                                </p:cTn>
                              </p:par>
                            </p:childTnLst>
                          </p:cTn>
                        </p:par>
                        <p:par>
                          <p:cTn id="77" fill="hold">
                            <p:stCondLst>
                              <p:cond delay="2500"/>
                            </p:stCondLst>
                            <p:childTnLst>
                              <p:par>
                                <p:cTn id="78" presetID="10" presetClass="exit" presetSubtype="0" fill="hold" nodeType="afterEffect">
                                  <p:stCondLst>
                                    <p:cond delay="0"/>
                                  </p:stCondLst>
                                  <p:childTnLst>
                                    <p:animEffect transition="out" filter="fade">
                                      <p:cBhvr>
                                        <p:cTn id="79" dur="500"/>
                                        <p:tgtEl>
                                          <p:spTgt spid="103"/>
                                        </p:tgtEl>
                                      </p:cBhvr>
                                    </p:animEffect>
                                    <p:set>
                                      <p:cBhvr>
                                        <p:cTn id="80" dur="1" fill="hold">
                                          <p:stCondLst>
                                            <p:cond delay="499"/>
                                          </p:stCondLst>
                                        </p:cTn>
                                        <p:tgtEl>
                                          <p:spTgt spid="103"/>
                                        </p:tgtEl>
                                        <p:attrNameLst>
                                          <p:attrName>style.visibility</p:attrName>
                                        </p:attrNameLst>
                                      </p:cBhvr>
                                      <p:to>
                                        <p:strVal val="hidden"/>
                                      </p:to>
                                    </p:set>
                                  </p:childTnLst>
                                </p:cTn>
                              </p:par>
                            </p:childTnLst>
                          </p:cTn>
                        </p:par>
                        <p:par>
                          <p:cTn id="81" fill="hold">
                            <p:stCondLst>
                              <p:cond delay="3000"/>
                            </p:stCondLst>
                            <p:childTnLst>
                              <p:par>
                                <p:cTn id="82" presetID="10" presetClass="entr" presetSubtype="0" fill="hold" grpId="0" nodeType="afterEffect">
                                  <p:stCondLst>
                                    <p:cond delay="0"/>
                                  </p:stCondLst>
                                  <p:childTnLst>
                                    <p:set>
                                      <p:cBhvr>
                                        <p:cTn id="83" dur="1" fill="hold">
                                          <p:stCondLst>
                                            <p:cond delay="0"/>
                                          </p:stCondLst>
                                        </p:cTn>
                                        <p:tgtEl>
                                          <p:spTgt spid="115"/>
                                        </p:tgtEl>
                                        <p:attrNameLst>
                                          <p:attrName>style.visibility</p:attrName>
                                        </p:attrNameLst>
                                      </p:cBhvr>
                                      <p:to>
                                        <p:strVal val="visible"/>
                                      </p:to>
                                    </p:set>
                                    <p:animEffect transition="in" filter="fade">
                                      <p:cBhvr>
                                        <p:cTn id="84" dur="500"/>
                                        <p:tgtEl>
                                          <p:spTgt spid="115"/>
                                        </p:tgtEl>
                                      </p:cBhvr>
                                    </p:animEffect>
                                  </p:childTnLst>
                                </p:cTn>
                              </p:par>
                              <p:par>
                                <p:cTn id="85" presetID="1" presetClass="emph" presetSubtype="2" fill="hold" nodeType="withEffect">
                                  <p:stCondLst>
                                    <p:cond delay="0"/>
                                  </p:stCondLst>
                                  <p:childTnLst>
                                    <p:animClr clrSpc="rgb" dir="cw">
                                      <p:cBhvr>
                                        <p:cTn id="86" dur="500" fill="hold"/>
                                        <p:tgtEl>
                                          <p:spTgt spid="93"/>
                                        </p:tgtEl>
                                        <p:attrNameLst>
                                          <p:attrName>fillcolor</p:attrName>
                                        </p:attrNameLst>
                                      </p:cBhvr>
                                      <p:to>
                                        <a:schemeClr val="bg1"/>
                                      </p:to>
                                    </p:animClr>
                                    <p:set>
                                      <p:cBhvr>
                                        <p:cTn id="87" dur="500" fill="hold"/>
                                        <p:tgtEl>
                                          <p:spTgt spid="93"/>
                                        </p:tgtEl>
                                        <p:attrNameLst>
                                          <p:attrName>fill.type</p:attrName>
                                        </p:attrNameLst>
                                      </p:cBhvr>
                                      <p:to>
                                        <p:strVal val="solid"/>
                                      </p:to>
                                    </p:set>
                                    <p:set>
                                      <p:cBhvr>
                                        <p:cTn id="88" dur="500" fill="hold"/>
                                        <p:tgtEl>
                                          <p:spTgt spid="93"/>
                                        </p:tgtEl>
                                        <p:attrNameLst>
                                          <p:attrName>fill.on</p:attrName>
                                        </p:attrNameLst>
                                      </p:cBhvr>
                                      <p:to>
                                        <p:strVal val="true"/>
                                      </p:to>
                                    </p:set>
                                  </p:childTnLst>
                                </p:cTn>
                              </p:par>
                              <p:par>
                                <p:cTn id="89" presetID="3" presetClass="emph" presetSubtype="2" fill="hold" grpId="0" nodeType="withEffect">
                                  <p:stCondLst>
                                    <p:cond delay="0"/>
                                  </p:stCondLst>
                                  <p:childTnLst>
                                    <p:animClr clrSpc="rgb" dir="cw">
                                      <p:cBhvr override="childStyle">
                                        <p:cTn id="90" dur="500" fill="hold"/>
                                        <p:tgtEl>
                                          <p:spTgt spid="93"/>
                                        </p:tgtEl>
                                        <p:attrNameLst>
                                          <p:attrName>style.color</p:attrName>
                                        </p:attrNameLst>
                                      </p:cBhvr>
                                      <p:to>
                                        <a:srgbClr val="003300"/>
                                      </p:to>
                                    </p:animClr>
                                  </p:childTnLst>
                                </p:cTn>
                              </p:par>
                            </p:childTnLst>
                          </p:cTn>
                        </p:par>
                        <p:par>
                          <p:cTn id="91" fill="hold">
                            <p:stCondLst>
                              <p:cond delay="3500"/>
                            </p:stCondLst>
                            <p:childTnLst>
                              <p:par>
                                <p:cTn id="92" presetID="10" presetClass="exit" presetSubtype="0" fill="hold" nodeType="afterEffect">
                                  <p:stCondLst>
                                    <p:cond delay="0"/>
                                  </p:stCondLst>
                                  <p:childTnLst>
                                    <p:animEffect transition="out" filter="fade">
                                      <p:cBhvr>
                                        <p:cTn id="93" dur="500"/>
                                        <p:tgtEl>
                                          <p:spTgt spid="106"/>
                                        </p:tgtEl>
                                      </p:cBhvr>
                                    </p:animEffect>
                                    <p:set>
                                      <p:cBhvr>
                                        <p:cTn id="94" dur="1" fill="hold">
                                          <p:stCondLst>
                                            <p:cond delay="499"/>
                                          </p:stCondLst>
                                        </p:cTn>
                                        <p:tgtEl>
                                          <p:spTgt spid="106"/>
                                        </p:tgtEl>
                                        <p:attrNameLst>
                                          <p:attrName>style.visibility</p:attrName>
                                        </p:attrNameLst>
                                      </p:cBhvr>
                                      <p:to>
                                        <p:strVal val="hidden"/>
                                      </p:to>
                                    </p:set>
                                  </p:childTnLst>
                                </p:cTn>
                              </p:par>
                            </p:childTnLst>
                          </p:cTn>
                        </p:par>
                        <p:par>
                          <p:cTn id="95" fill="hold">
                            <p:stCondLst>
                              <p:cond delay="4000"/>
                            </p:stCondLst>
                            <p:childTnLst>
                              <p:par>
                                <p:cTn id="96" presetID="10" presetClass="entr" presetSubtype="0" fill="hold" grpId="0" nodeType="afterEffect">
                                  <p:stCondLst>
                                    <p:cond delay="0"/>
                                  </p:stCondLst>
                                  <p:childTnLst>
                                    <p:set>
                                      <p:cBhvr>
                                        <p:cTn id="97" dur="1" fill="hold">
                                          <p:stCondLst>
                                            <p:cond delay="0"/>
                                          </p:stCondLst>
                                        </p:cTn>
                                        <p:tgtEl>
                                          <p:spTgt spid="126"/>
                                        </p:tgtEl>
                                        <p:attrNameLst>
                                          <p:attrName>style.visibility</p:attrName>
                                        </p:attrNameLst>
                                      </p:cBhvr>
                                      <p:to>
                                        <p:strVal val="visible"/>
                                      </p:to>
                                    </p:set>
                                    <p:animEffect transition="in" filter="fade">
                                      <p:cBhvr>
                                        <p:cTn id="98" dur="500"/>
                                        <p:tgtEl>
                                          <p:spTgt spid="126"/>
                                        </p:tgtEl>
                                      </p:cBhvr>
                                    </p:animEffect>
                                  </p:childTnLst>
                                </p:cTn>
                              </p:par>
                              <p:par>
                                <p:cTn id="99" presetID="1" presetClass="emph" presetSubtype="2" fill="hold" nodeType="withEffect">
                                  <p:stCondLst>
                                    <p:cond delay="0"/>
                                  </p:stCondLst>
                                  <p:childTnLst>
                                    <p:animClr clrSpc="rgb" dir="cw">
                                      <p:cBhvr>
                                        <p:cTn id="100" dur="500" fill="hold"/>
                                        <p:tgtEl>
                                          <p:spTgt spid="94"/>
                                        </p:tgtEl>
                                        <p:attrNameLst>
                                          <p:attrName>fillcolor</p:attrName>
                                        </p:attrNameLst>
                                      </p:cBhvr>
                                      <p:to>
                                        <a:schemeClr val="bg1"/>
                                      </p:to>
                                    </p:animClr>
                                    <p:set>
                                      <p:cBhvr>
                                        <p:cTn id="101" dur="500" fill="hold"/>
                                        <p:tgtEl>
                                          <p:spTgt spid="94"/>
                                        </p:tgtEl>
                                        <p:attrNameLst>
                                          <p:attrName>fill.type</p:attrName>
                                        </p:attrNameLst>
                                      </p:cBhvr>
                                      <p:to>
                                        <p:strVal val="solid"/>
                                      </p:to>
                                    </p:set>
                                    <p:set>
                                      <p:cBhvr>
                                        <p:cTn id="102" dur="500" fill="hold"/>
                                        <p:tgtEl>
                                          <p:spTgt spid="94"/>
                                        </p:tgtEl>
                                        <p:attrNameLst>
                                          <p:attrName>fill.on</p:attrName>
                                        </p:attrNameLst>
                                      </p:cBhvr>
                                      <p:to>
                                        <p:strVal val="true"/>
                                      </p:to>
                                    </p:set>
                                  </p:childTnLst>
                                </p:cTn>
                              </p:par>
                              <p:par>
                                <p:cTn id="103" presetID="3" presetClass="emph" presetSubtype="2" fill="hold" grpId="0" nodeType="withEffect">
                                  <p:stCondLst>
                                    <p:cond delay="0"/>
                                  </p:stCondLst>
                                  <p:childTnLst>
                                    <p:animClr clrSpc="rgb" dir="cw">
                                      <p:cBhvr override="childStyle">
                                        <p:cTn id="104" dur="500" fill="hold"/>
                                        <p:tgtEl>
                                          <p:spTgt spid="94"/>
                                        </p:tgtEl>
                                        <p:attrNameLst>
                                          <p:attrName>style.color</p:attrName>
                                        </p:attrNameLst>
                                      </p:cBhvr>
                                      <p:to>
                                        <a:srgbClr val="003300"/>
                                      </p:to>
                                    </p:animClr>
                                  </p:childTnLst>
                                </p:cTn>
                              </p:par>
                            </p:childTnLst>
                          </p:cTn>
                        </p:par>
                        <p:par>
                          <p:cTn id="105" fill="hold">
                            <p:stCondLst>
                              <p:cond delay="4500"/>
                            </p:stCondLst>
                            <p:childTnLst>
                              <p:par>
                                <p:cTn id="106" presetID="10" presetClass="exit" presetSubtype="0" fill="hold" nodeType="afterEffect">
                                  <p:stCondLst>
                                    <p:cond delay="0"/>
                                  </p:stCondLst>
                                  <p:childTnLst>
                                    <p:animEffect transition="out" filter="fade">
                                      <p:cBhvr>
                                        <p:cTn id="107" dur="500"/>
                                        <p:tgtEl>
                                          <p:spTgt spid="109"/>
                                        </p:tgtEl>
                                      </p:cBhvr>
                                    </p:animEffect>
                                    <p:set>
                                      <p:cBhvr>
                                        <p:cTn id="108" dur="1" fill="hold">
                                          <p:stCondLst>
                                            <p:cond delay="499"/>
                                          </p:stCondLst>
                                        </p:cTn>
                                        <p:tgtEl>
                                          <p:spTgt spid="109"/>
                                        </p:tgtEl>
                                        <p:attrNameLst>
                                          <p:attrName>style.visibility</p:attrName>
                                        </p:attrNameLst>
                                      </p:cBhvr>
                                      <p:to>
                                        <p:strVal val="hidden"/>
                                      </p:to>
                                    </p:set>
                                  </p:childTnLst>
                                </p:cTn>
                              </p:par>
                            </p:childTnLst>
                          </p:cTn>
                        </p:par>
                        <p:par>
                          <p:cTn id="109" fill="hold">
                            <p:stCondLst>
                              <p:cond delay="5000"/>
                            </p:stCondLst>
                            <p:childTnLst>
                              <p:par>
                                <p:cTn id="110" presetID="10" presetClass="entr" presetSubtype="0" fill="hold" grpId="0" nodeType="afterEffect">
                                  <p:stCondLst>
                                    <p:cond delay="0"/>
                                  </p:stCondLst>
                                  <p:childTnLst>
                                    <p:set>
                                      <p:cBhvr>
                                        <p:cTn id="111" dur="1" fill="hold">
                                          <p:stCondLst>
                                            <p:cond delay="0"/>
                                          </p:stCondLst>
                                        </p:cTn>
                                        <p:tgtEl>
                                          <p:spTgt spid="127"/>
                                        </p:tgtEl>
                                        <p:attrNameLst>
                                          <p:attrName>style.visibility</p:attrName>
                                        </p:attrNameLst>
                                      </p:cBhvr>
                                      <p:to>
                                        <p:strVal val="visible"/>
                                      </p:to>
                                    </p:set>
                                    <p:animEffect transition="in" filter="fade">
                                      <p:cBhvr>
                                        <p:cTn id="112" dur="500"/>
                                        <p:tgtEl>
                                          <p:spTgt spid="127"/>
                                        </p:tgtEl>
                                      </p:cBhvr>
                                    </p:animEffect>
                                  </p:childTnLst>
                                </p:cTn>
                              </p:par>
                              <p:par>
                                <p:cTn id="113" presetID="1" presetClass="emph" presetSubtype="2" fill="hold" nodeType="withEffect">
                                  <p:stCondLst>
                                    <p:cond delay="0"/>
                                  </p:stCondLst>
                                  <p:childTnLst>
                                    <p:animClr clrSpc="rgb" dir="cw">
                                      <p:cBhvr>
                                        <p:cTn id="114" dur="500" fill="hold"/>
                                        <p:tgtEl>
                                          <p:spTgt spid="95"/>
                                        </p:tgtEl>
                                        <p:attrNameLst>
                                          <p:attrName>fillcolor</p:attrName>
                                        </p:attrNameLst>
                                      </p:cBhvr>
                                      <p:to>
                                        <a:schemeClr val="bg1"/>
                                      </p:to>
                                    </p:animClr>
                                    <p:set>
                                      <p:cBhvr>
                                        <p:cTn id="115" dur="500" fill="hold"/>
                                        <p:tgtEl>
                                          <p:spTgt spid="95"/>
                                        </p:tgtEl>
                                        <p:attrNameLst>
                                          <p:attrName>fill.type</p:attrName>
                                        </p:attrNameLst>
                                      </p:cBhvr>
                                      <p:to>
                                        <p:strVal val="solid"/>
                                      </p:to>
                                    </p:set>
                                    <p:set>
                                      <p:cBhvr>
                                        <p:cTn id="116" dur="500" fill="hold"/>
                                        <p:tgtEl>
                                          <p:spTgt spid="95"/>
                                        </p:tgtEl>
                                        <p:attrNameLst>
                                          <p:attrName>fill.on</p:attrName>
                                        </p:attrNameLst>
                                      </p:cBhvr>
                                      <p:to>
                                        <p:strVal val="true"/>
                                      </p:to>
                                    </p:set>
                                  </p:childTnLst>
                                </p:cTn>
                              </p:par>
                              <p:par>
                                <p:cTn id="117" presetID="3" presetClass="emph" presetSubtype="2" fill="hold" grpId="0" nodeType="withEffect">
                                  <p:stCondLst>
                                    <p:cond delay="0"/>
                                  </p:stCondLst>
                                  <p:childTnLst>
                                    <p:animClr clrSpc="rgb" dir="cw">
                                      <p:cBhvr override="childStyle">
                                        <p:cTn id="118" dur="500" fill="hold"/>
                                        <p:tgtEl>
                                          <p:spTgt spid="95"/>
                                        </p:tgtEl>
                                        <p:attrNameLst>
                                          <p:attrName>style.color</p:attrName>
                                        </p:attrNameLst>
                                      </p:cBhvr>
                                      <p:to>
                                        <a:srgbClr val="00330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animBg="1"/>
      <p:bldP spid="78" grpId="0" animBg="1"/>
      <p:bldP spid="85" grpId="0" animBg="1"/>
      <p:bldP spid="86" grpId="0" animBg="1"/>
      <p:bldP spid="92" grpId="0" animBg="1"/>
      <p:bldP spid="93" grpId="0" animBg="1"/>
      <p:bldP spid="94" grpId="0" animBg="1"/>
      <p:bldP spid="95" grpId="0" animBg="1"/>
      <p:bldP spid="96" grpId="0" animBg="1"/>
      <p:bldP spid="97" grpId="0" animBg="1"/>
      <p:bldP spid="98" grpId="0" animBg="1"/>
      <p:bldP spid="99" grpId="0" animBg="1"/>
      <p:bldP spid="115" grpId="0" animBg="1"/>
      <p:bldP spid="125" grpId="0" animBg="1"/>
      <p:bldP spid="126" grpId="0" animBg="1"/>
      <p:bldP spid="127"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B365DE3-A4B4-4521-A6E9-3C8E5E36FB91}"/>
              </a:ext>
            </a:extLst>
          </p:cNvPr>
          <p:cNvSpPr>
            <a:spLocks noGrp="1"/>
          </p:cNvSpPr>
          <p:nvPr>
            <p:ph type="title"/>
          </p:nvPr>
        </p:nvSpPr>
        <p:spPr/>
        <p:txBody>
          <a:bodyPr/>
          <a:lstStyle/>
          <a:p>
            <a:r>
              <a:rPr lang="ko-KR" altLang="en-US"/>
              <a:t>계획된 </a:t>
            </a:r>
            <a:r>
              <a:rPr lang="ko-KR" altLang="en-US" dirty="0" err="1"/>
              <a:t>페일오버</a:t>
            </a:r>
            <a:endParaRPr lang="en-GB" dirty="0"/>
          </a:p>
        </p:txBody>
      </p:sp>
      <p:sp>
        <p:nvSpPr>
          <p:cNvPr id="53" name="TextBox 52">
            <a:extLst>
              <a:ext uri="{FF2B5EF4-FFF2-40B4-BE49-F238E27FC236}">
                <a16:creationId xmlns:a16="http://schemas.microsoft.com/office/drawing/2014/main" id="{652240B6-80A0-402D-AECC-B4C8D72E998D}"/>
              </a:ext>
            </a:extLst>
          </p:cNvPr>
          <p:cNvSpPr txBox="1"/>
          <p:nvPr/>
        </p:nvSpPr>
        <p:spPr>
          <a:xfrm>
            <a:off x="5683752" y="1335561"/>
            <a:ext cx="2951898" cy="869469"/>
          </a:xfrm>
          <a:prstGeom prst="rect">
            <a:avLst/>
          </a:prstGeom>
          <a:ln w="12700">
            <a:solidFill>
              <a:srgbClr val="93EB20"/>
            </a:solidFill>
          </a:ln>
        </p:spPr>
        <p:txBody>
          <a:bodyPr wrap="square" lIns="396000" rtlCol="0" anchor="ctr">
            <a:spAutoFit/>
          </a:bodyPr>
          <a:lstStyle/>
          <a:p>
            <a:pPr>
              <a:spcAft>
                <a:spcPts val="600"/>
              </a:spcAft>
            </a:pPr>
            <a:r>
              <a:rPr lang="ko-KR" altLang="en-US" dirty="0">
                <a:solidFill>
                  <a:schemeClr val="bg1"/>
                </a:solidFill>
              </a:rPr>
              <a:t>마이그레이션</a:t>
            </a:r>
            <a:r>
              <a:rPr lang="en-US" altLang="ko-KR" dirty="0">
                <a:solidFill>
                  <a:schemeClr val="bg1"/>
                </a:solidFill>
              </a:rPr>
              <a:t>, </a:t>
            </a:r>
            <a:r>
              <a:rPr lang="ko-KR" altLang="en-US" dirty="0">
                <a:solidFill>
                  <a:schemeClr val="bg1"/>
                </a:solidFill>
              </a:rPr>
              <a:t>계획된 유지 보수</a:t>
            </a:r>
          </a:p>
          <a:p>
            <a:pPr>
              <a:spcAft>
                <a:spcPts val="600"/>
              </a:spcAft>
            </a:pPr>
            <a:r>
              <a:rPr lang="ko-KR" altLang="en-US" dirty="0">
                <a:solidFill>
                  <a:schemeClr val="bg1"/>
                </a:solidFill>
              </a:rPr>
              <a:t>데이터 손실 </a:t>
            </a:r>
            <a:r>
              <a:rPr lang="en-US" altLang="ko-KR" dirty="0">
                <a:solidFill>
                  <a:schemeClr val="bg1"/>
                </a:solidFill>
              </a:rPr>
              <a:t>Zero</a:t>
            </a:r>
            <a:endParaRPr lang="ko-KR" altLang="en-US" dirty="0">
              <a:solidFill>
                <a:schemeClr val="bg1"/>
              </a:solidFill>
            </a:endParaRPr>
          </a:p>
          <a:p>
            <a:pPr>
              <a:spcAft>
                <a:spcPts val="600"/>
              </a:spcAft>
            </a:pPr>
            <a:r>
              <a:rPr lang="ko-KR" altLang="en-US" dirty="0">
                <a:solidFill>
                  <a:schemeClr val="bg1"/>
                </a:solidFill>
              </a:rPr>
              <a:t>계획된 가동 중지 시간 최소화</a:t>
            </a:r>
            <a:endParaRPr lang="en-GB" dirty="0">
              <a:solidFill>
                <a:schemeClr val="bg1"/>
              </a:solidFill>
            </a:endParaRPr>
          </a:p>
        </p:txBody>
      </p:sp>
      <p:sp>
        <p:nvSpPr>
          <p:cNvPr id="54" name="L-Shape 53">
            <a:extLst>
              <a:ext uri="{FF2B5EF4-FFF2-40B4-BE49-F238E27FC236}">
                <a16:creationId xmlns:a16="http://schemas.microsoft.com/office/drawing/2014/main" id="{E5DD2880-1170-4CFF-B859-EB95BC4113E9}"/>
              </a:ext>
            </a:extLst>
          </p:cNvPr>
          <p:cNvSpPr/>
          <p:nvPr/>
        </p:nvSpPr>
        <p:spPr bwMode="auto">
          <a:xfrm rot="18900000">
            <a:off x="5801366" y="1405628"/>
            <a:ext cx="163326" cy="107718"/>
          </a:xfrm>
          <a:prstGeom prst="corner">
            <a:avLst>
              <a:gd name="adj1" fmla="val 20410"/>
              <a:gd name="adj2" fmla="val 20410"/>
            </a:avLst>
          </a:prstGeom>
          <a:solidFill>
            <a:srgbClr val="93EB2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ru-RU" spc="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57" name="L-Shape 56">
            <a:extLst>
              <a:ext uri="{FF2B5EF4-FFF2-40B4-BE49-F238E27FC236}">
                <a16:creationId xmlns:a16="http://schemas.microsoft.com/office/drawing/2014/main" id="{E604F776-0290-47F5-AF78-EAFB964B6C84}"/>
              </a:ext>
            </a:extLst>
          </p:cNvPr>
          <p:cNvSpPr/>
          <p:nvPr/>
        </p:nvSpPr>
        <p:spPr bwMode="auto">
          <a:xfrm rot="18900000">
            <a:off x="5801366" y="1692727"/>
            <a:ext cx="163326" cy="107718"/>
          </a:xfrm>
          <a:prstGeom prst="corner">
            <a:avLst>
              <a:gd name="adj1" fmla="val 20410"/>
              <a:gd name="adj2" fmla="val 20410"/>
            </a:avLst>
          </a:prstGeom>
          <a:solidFill>
            <a:srgbClr val="93EB2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ru-RU" spc="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67" name="L-Shape 66">
            <a:extLst>
              <a:ext uri="{FF2B5EF4-FFF2-40B4-BE49-F238E27FC236}">
                <a16:creationId xmlns:a16="http://schemas.microsoft.com/office/drawing/2014/main" id="{FAA140E2-54E9-48AC-BA24-7324FD2FD118}"/>
              </a:ext>
            </a:extLst>
          </p:cNvPr>
          <p:cNvSpPr/>
          <p:nvPr/>
        </p:nvSpPr>
        <p:spPr bwMode="auto">
          <a:xfrm rot="18900000">
            <a:off x="5801366" y="1979827"/>
            <a:ext cx="163326" cy="107718"/>
          </a:xfrm>
          <a:prstGeom prst="corner">
            <a:avLst>
              <a:gd name="adj1" fmla="val 20410"/>
              <a:gd name="adj2" fmla="val 20410"/>
            </a:avLst>
          </a:prstGeom>
          <a:solidFill>
            <a:srgbClr val="93EB2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ru-RU" spc="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72" name="Isosceles Triangle 71">
            <a:extLst>
              <a:ext uri="{FF2B5EF4-FFF2-40B4-BE49-F238E27FC236}">
                <a16:creationId xmlns:a16="http://schemas.microsoft.com/office/drawing/2014/main" id="{FFF76AF3-A683-4745-91B3-0AA918384EF4}"/>
              </a:ext>
            </a:extLst>
          </p:cNvPr>
          <p:cNvSpPr/>
          <p:nvPr/>
        </p:nvSpPr>
        <p:spPr bwMode="auto">
          <a:xfrm rot="10800000">
            <a:off x="2167077" y="3386633"/>
            <a:ext cx="1743010" cy="231510"/>
          </a:xfrm>
          <a:prstGeom prst="triangle">
            <a:avLst/>
          </a:prstGeom>
          <a:gradFill>
            <a:gsLst>
              <a:gs pos="0">
                <a:schemeClr val="accent2">
                  <a:lumMod val="45000"/>
                  <a:lumOff val="55000"/>
                </a:schemeClr>
              </a:gs>
              <a:gs pos="100000">
                <a:schemeClr val="bg1">
                  <a:lumMod val="50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GB" spc="0">
              <a:gradFill>
                <a:gsLst>
                  <a:gs pos="0">
                    <a:srgbClr val="FFFFFF"/>
                  </a:gs>
                  <a:gs pos="100000">
                    <a:srgbClr val="FFFFFF"/>
                  </a:gs>
                </a:gsLst>
                <a:lin ang="5400000" scaled="0"/>
              </a:gradFill>
              <a:latin typeface="+mj-lt"/>
              <a:ea typeface="Segoe UI" pitchFamily="34" charset="0"/>
              <a:cs typeface="Segoe UI" pitchFamily="34" charset="0"/>
            </a:endParaRPr>
          </a:p>
        </p:txBody>
      </p:sp>
      <p:cxnSp>
        <p:nvCxnSpPr>
          <p:cNvPr id="82" name="Straight Connector 81">
            <a:extLst>
              <a:ext uri="{FF2B5EF4-FFF2-40B4-BE49-F238E27FC236}">
                <a16:creationId xmlns:a16="http://schemas.microsoft.com/office/drawing/2014/main" id="{DD0963B7-0BD5-4853-9714-EB4A587D87F9}"/>
              </a:ext>
            </a:extLst>
          </p:cNvPr>
          <p:cNvCxnSpPr>
            <a:cxnSpLocks/>
          </p:cNvCxnSpPr>
          <p:nvPr/>
        </p:nvCxnSpPr>
        <p:spPr>
          <a:xfrm flipH="1">
            <a:off x="3036980" y="3821669"/>
            <a:ext cx="1" cy="326760"/>
          </a:xfrm>
          <a:prstGeom prst="line">
            <a:avLst/>
          </a:prstGeom>
          <a:ln w="19050">
            <a:solidFill>
              <a:schemeClr val="bg1"/>
            </a:solidFill>
            <a:tailEnd type="none" w="med" len="sm"/>
          </a:ln>
        </p:spPr>
        <p:style>
          <a:lnRef idx="1">
            <a:schemeClr val="accent1"/>
          </a:lnRef>
          <a:fillRef idx="0">
            <a:schemeClr val="accent1"/>
          </a:fillRef>
          <a:effectRef idx="0">
            <a:schemeClr val="accent1"/>
          </a:effectRef>
          <a:fontRef idx="minor">
            <a:schemeClr val="tx1"/>
          </a:fontRef>
        </p:style>
      </p:cxnSp>
      <p:pic>
        <p:nvPicPr>
          <p:cNvPr id="97" name="Picture 57">
            <a:extLst>
              <a:ext uri="{FF2B5EF4-FFF2-40B4-BE49-F238E27FC236}">
                <a16:creationId xmlns:a16="http://schemas.microsoft.com/office/drawing/2014/main" id="{BA8F6DA9-9D8F-47F3-BE1D-1638420879E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466503" y="3991548"/>
            <a:ext cx="1140954" cy="313762"/>
          </a:xfrm>
          <a:prstGeom prst="rect">
            <a:avLst/>
          </a:prstGeom>
        </p:spPr>
      </p:pic>
      <p:sp>
        <p:nvSpPr>
          <p:cNvPr id="98" name="Rectangle 97">
            <a:extLst>
              <a:ext uri="{FF2B5EF4-FFF2-40B4-BE49-F238E27FC236}">
                <a16:creationId xmlns:a16="http://schemas.microsoft.com/office/drawing/2014/main" id="{68536337-F297-4F41-9EA7-B42DB65342A2}"/>
              </a:ext>
            </a:extLst>
          </p:cNvPr>
          <p:cNvSpPr/>
          <p:nvPr/>
        </p:nvSpPr>
        <p:spPr bwMode="auto">
          <a:xfrm>
            <a:off x="2168393" y="2973349"/>
            <a:ext cx="1743009" cy="413284"/>
          </a:xfrm>
          <a:prstGeom prst="rect">
            <a:avLst/>
          </a:prstGeom>
          <a:solidFill>
            <a:srgbClr val="FF9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r>
              <a:rPr lang="en-GB" b="1" err="1">
                <a:gradFill>
                  <a:gsLst>
                    <a:gs pos="0">
                      <a:srgbClr val="FFFFFF"/>
                    </a:gs>
                    <a:gs pos="100000">
                      <a:srgbClr val="FFFFFF"/>
                    </a:gs>
                  </a:gsLst>
                  <a:lin ang="5400000" scaled="0"/>
                </a:gradFill>
                <a:ea typeface="Segoe UI" pitchFamily="34" charset="0"/>
                <a:cs typeface="Segoe UI" pitchFamily="34" charset="0"/>
              </a:rPr>
              <a:t>ESXi</a:t>
            </a:r>
            <a:r>
              <a:rPr lang="en-GB" b="1">
                <a:gradFill>
                  <a:gsLst>
                    <a:gs pos="0">
                      <a:srgbClr val="FFFFFF"/>
                    </a:gs>
                    <a:gs pos="100000">
                      <a:srgbClr val="FFFFFF"/>
                    </a:gs>
                  </a:gsLst>
                  <a:lin ang="5400000" scaled="0"/>
                </a:gradFill>
                <a:ea typeface="Segoe UI" pitchFamily="34" charset="0"/>
                <a:cs typeface="Segoe UI" pitchFamily="34" charset="0"/>
              </a:rPr>
              <a:t> | Hyper-V</a:t>
            </a:r>
          </a:p>
        </p:txBody>
      </p:sp>
      <p:pic>
        <p:nvPicPr>
          <p:cNvPr id="99" name="Picture 5">
            <a:extLst>
              <a:ext uri="{FF2B5EF4-FFF2-40B4-BE49-F238E27FC236}">
                <a16:creationId xmlns:a16="http://schemas.microsoft.com/office/drawing/2014/main" id="{028916DD-EE23-4934-B000-522E356057D5}"/>
              </a:ext>
            </a:extLst>
          </p:cNvPr>
          <p:cNvPicPr>
            <a:picLocks noChangeAspect="1" noChangeArrowheads="1"/>
          </p:cNvPicPr>
          <p:nvPr/>
        </p:nvPicPr>
        <p:blipFill>
          <a:blip r:embed="rId5">
            <a:extLst>
              <a:ext uri="{96DAC541-7B7A-43D3-8B79-37D633B846F1}">
                <asvg:svgBlip xmlns:asvg="http://schemas.microsoft.com/office/drawing/2016/SVG/main" r:embed="rId6"/>
              </a:ext>
            </a:extLst>
          </a:blip>
          <a:stretch>
            <a:fillRect/>
          </a:stretch>
        </p:blipFill>
        <p:spPr bwMode="auto">
          <a:xfrm>
            <a:off x="2638543" y="3612845"/>
            <a:ext cx="796873" cy="230674"/>
          </a:xfrm>
          <a:prstGeom prst="rect">
            <a:avLst/>
          </a:prstGeom>
          <a:noFill/>
          <a:extLst>
            <a:ext uri="{909E8E84-426E-40DD-AFC4-6F175D3DCCD1}">
              <a14:hiddenFill xmlns:a14="http://schemas.microsoft.com/office/drawing/2010/main">
                <a:solidFill>
                  <a:srgbClr val="FFFFFF"/>
                </a:solidFill>
              </a14:hiddenFill>
            </a:ext>
          </a:extLst>
        </p:spPr>
      </p:pic>
      <p:sp>
        <p:nvSpPr>
          <p:cNvPr id="100" name="Rectangle 99">
            <a:extLst>
              <a:ext uri="{FF2B5EF4-FFF2-40B4-BE49-F238E27FC236}">
                <a16:creationId xmlns:a16="http://schemas.microsoft.com/office/drawing/2014/main" id="{52839E30-0FF2-4A87-B954-062720D4BC72}"/>
              </a:ext>
            </a:extLst>
          </p:cNvPr>
          <p:cNvSpPr/>
          <p:nvPr/>
        </p:nvSpPr>
        <p:spPr bwMode="auto">
          <a:xfrm>
            <a:off x="2168393" y="2582679"/>
            <a:ext cx="371110" cy="34120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2000" tIns="72000" rIns="72000" bIns="72000" numCol="1" spcCol="0" rtlCol="0" fromWordArt="0" anchor="b" anchorCtr="0" forceAA="0" compatLnSpc="1">
            <a:prstTxWarp prst="textNoShape">
              <a:avLst/>
            </a:prstTxWarp>
            <a:noAutofit/>
          </a:bodyPr>
          <a:lstStyle/>
          <a:p>
            <a:pPr algn="ctr" defTabSz="914099" fontAlgn="base">
              <a:spcBef>
                <a:spcPct val="0"/>
              </a:spcBef>
              <a:spcAft>
                <a:spcPct val="0"/>
              </a:spcAft>
            </a:pPr>
            <a:r>
              <a:rPr lang="en-GB" sz="1200" spc="0">
                <a:solidFill>
                  <a:srgbClr val="003738"/>
                </a:solidFill>
                <a:latin typeface="+mj-lt"/>
                <a:ea typeface="Segoe UI" pitchFamily="34" charset="0"/>
                <a:cs typeface="Segoe UI" pitchFamily="34" charset="0"/>
              </a:rPr>
              <a:t>VM</a:t>
            </a:r>
          </a:p>
        </p:txBody>
      </p:sp>
      <p:sp>
        <p:nvSpPr>
          <p:cNvPr id="101" name="Rectangle 100">
            <a:extLst>
              <a:ext uri="{FF2B5EF4-FFF2-40B4-BE49-F238E27FC236}">
                <a16:creationId xmlns:a16="http://schemas.microsoft.com/office/drawing/2014/main" id="{5C31C8D9-F9A2-4BFE-9E7F-D0B169570A21}"/>
              </a:ext>
            </a:extLst>
          </p:cNvPr>
          <p:cNvSpPr/>
          <p:nvPr/>
        </p:nvSpPr>
        <p:spPr bwMode="auto">
          <a:xfrm>
            <a:off x="2625693" y="2582679"/>
            <a:ext cx="371110" cy="34120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2000" tIns="72000" rIns="72000" bIns="72000" numCol="1" spcCol="0" rtlCol="0" fromWordArt="0" anchor="b" anchorCtr="0" forceAA="0" compatLnSpc="1">
            <a:prstTxWarp prst="textNoShape">
              <a:avLst/>
            </a:prstTxWarp>
            <a:noAutofit/>
          </a:bodyPr>
          <a:lstStyle/>
          <a:p>
            <a:pPr algn="ctr" defTabSz="914099" fontAlgn="base">
              <a:spcBef>
                <a:spcPct val="0"/>
              </a:spcBef>
              <a:spcAft>
                <a:spcPct val="0"/>
              </a:spcAft>
            </a:pPr>
            <a:r>
              <a:rPr lang="en-GB" sz="1200" spc="0">
                <a:solidFill>
                  <a:srgbClr val="003738"/>
                </a:solidFill>
                <a:latin typeface="+mj-lt"/>
                <a:ea typeface="Segoe UI" pitchFamily="34" charset="0"/>
                <a:cs typeface="Segoe UI" pitchFamily="34" charset="0"/>
              </a:rPr>
              <a:t>VM</a:t>
            </a:r>
          </a:p>
        </p:txBody>
      </p:sp>
      <p:sp>
        <p:nvSpPr>
          <p:cNvPr id="102" name="Rectangle 101">
            <a:extLst>
              <a:ext uri="{FF2B5EF4-FFF2-40B4-BE49-F238E27FC236}">
                <a16:creationId xmlns:a16="http://schemas.microsoft.com/office/drawing/2014/main" id="{8FE42CF5-FF27-4638-97B6-18C03C329EE5}"/>
              </a:ext>
            </a:extLst>
          </p:cNvPr>
          <p:cNvSpPr/>
          <p:nvPr/>
        </p:nvSpPr>
        <p:spPr bwMode="auto">
          <a:xfrm>
            <a:off x="3082993" y="2582679"/>
            <a:ext cx="371110" cy="34120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2000" tIns="72000" rIns="72000" bIns="72000" numCol="1" spcCol="0" rtlCol="0" fromWordArt="0" anchor="b" anchorCtr="0" forceAA="0" compatLnSpc="1">
            <a:prstTxWarp prst="textNoShape">
              <a:avLst/>
            </a:prstTxWarp>
            <a:noAutofit/>
          </a:bodyPr>
          <a:lstStyle/>
          <a:p>
            <a:pPr algn="ctr" defTabSz="914099" fontAlgn="base">
              <a:spcBef>
                <a:spcPct val="0"/>
              </a:spcBef>
              <a:spcAft>
                <a:spcPct val="0"/>
              </a:spcAft>
            </a:pPr>
            <a:r>
              <a:rPr lang="en-GB" sz="1200" spc="0">
                <a:solidFill>
                  <a:srgbClr val="003738"/>
                </a:solidFill>
                <a:latin typeface="+mj-lt"/>
                <a:ea typeface="Segoe UI" pitchFamily="34" charset="0"/>
                <a:cs typeface="Segoe UI" pitchFamily="34" charset="0"/>
              </a:rPr>
              <a:t>VM</a:t>
            </a:r>
          </a:p>
        </p:txBody>
      </p:sp>
      <p:sp>
        <p:nvSpPr>
          <p:cNvPr id="103" name="Rectangle 102">
            <a:extLst>
              <a:ext uri="{FF2B5EF4-FFF2-40B4-BE49-F238E27FC236}">
                <a16:creationId xmlns:a16="http://schemas.microsoft.com/office/drawing/2014/main" id="{4E9B9DF5-F025-4787-843A-CA1F723FAE02}"/>
              </a:ext>
            </a:extLst>
          </p:cNvPr>
          <p:cNvSpPr/>
          <p:nvPr/>
        </p:nvSpPr>
        <p:spPr bwMode="auto">
          <a:xfrm>
            <a:off x="3545031" y="2582679"/>
            <a:ext cx="366372" cy="34120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2000" tIns="72000" rIns="72000" bIns="72000" numCol="1" spcCol="0" rtlCol="0" fromWordArt="0" anchor="b" anchorCtr="0" forceAA="0" compatLnSpc="1">
            <a:prstTxWarp prst="textNoShape">
              <a:avLst/>
            </a:prstTxWarp>
            <a:noAutofit/>
          </a:bodyPr>
          <a:lstStyle/>
          <a:p>
            <a:pPr algn="ctr" defTabSz="914099" fontAlgn="base">
              <a:spcBef>
                <a:spcPct val="0"/>
              </a:spcBef>
              <a:spcAft>
                <a:spcPct val="0"/>
              </a:spcAft>
            </a:pPr>
            <a:r>
              <a:rPr lang="en-GB" sz="1200" spc="0">
                <a:solidFill>
                  <a:srgbClr val="003738"/>
                </a:solidFill>
                <a:latin typeface="+mj-lt"/>
                <a:ea typeface="Segoe UI" pitchFamily="34" charset="0"/>
                <a:cs typeface="Segoe UI" pitchFamily="34" charset="0"/>
              </a:rPr>
              <a:t>VM</a:t>
            </a:r>
          </a:p>
        </p:txBody>
      </p:sp>
      <p:sp>
        <p:nvSpPr>
          <p:cNvPr id="104" name="Isosceles Triangle 103">
            <a:extLst>
              <a:ext uri="{FF2B5EF4-FFF2-40B4-BE49-F238E27FC236}">
                <a16:creationId xmlns:a16="http://schemas.microsoft.com/office/drawing/2014/main" id="{30BC6215-08CD-4886-82A8-EF1E65909FEB}"/>
              </a:ext>
            </a:extLst>
          </p:cNvPr>
          <p:cNvSpPr/>
          <p:nvPr/>
        </p:nvSpPr>
        <p:spPr bwMode="auto">
          <a:xfrm rot="10800000">
            <a:off x="4922908" y="3391723"/>
            <a:ext cx="1706456" cy="231510"/>
          </a:xfrm>
          <a:prstGeom prst="triangle">
            <a:avLst/>
          </a:prstGeom>
          <a:gradFill>
            <a:gsLst>
              <a:gs pos="0">
                <a:schemeClr val="accent2">
                  <a:lumMod val="45000"/>
                  <a:lumOff val="55000"/>
                </a:schemeClr>
              </a:gs>
              <a:gs pos="100000">
                <a:schemeClr val="bg1">
                  <a:lumMod val="50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GB" spc="0">
              <a:gradFill>
                <a:gsLst>
                  <a:gs pos="0">
                    <a:srgbClr val="FFFFFF"/>
                  </a:gs>
                  <a:gs pos="100000">
                    <a:srgbClr val="FFFFFF"/>
                  </a:gs>
                </a:gsLst>
                <a:lin ang="5400000" scaled="0"/>
              </a:gradFill>
              <a:latin typeface="+mj-lt"/>
              <a:ea typeface="Segoe UI" pitchFamily="34" charset="0"/>
              <a:cs typeface="Segoe UI" pitchFamily="34" charset="0"/>
            </a:endParaRPr>
          </a:p>
        </p:txBody>
      </p:sp>
      <p:cxnSp>
        <p:nvCxnSpPr>
          <p:cNvPr id="105" name="Straight Connector 104">
            <a:extLst>
              <a:ext uri="{FF2B5EF4-FFF2-40B4-BE49-F238E27FC236}">
                <a16:creationId xmlns:a16="http://schemas.microsoft.com/office/drawing/2014/main" id="{B6C5968D-848A-4BC1-A5AC-4AD76B625841}"/>
              </a:ext>
            </a:extLst>
          </p:cNvPr>
          <p:cNvCxnSpPr>
            <a:cxnSpLocks/>
          </p:cNvCxnSpPr>
          <p:nvPr/>
        </p:nvCxnSpPr>
        <p:spPr>
          <a:xfrm flipH="1">
            <a:off x="5793907" y="3841251"/>
            <a:ext cx="1" cy="326760"/>
          </a:xfrm>
          <a:prstGeom prst="line">
            <a:avLst/>
          </a:prstGeom>
          <a:ln w="19050">
            <a:solidFill>
              <a:schemeClr val="bg1"/>
            </a:solidFill>
            <a:tailEnd type="none" w="med" len="sm"/>
          </a:ln>
        </p:spPr>
        <p:style>
          <a:lnRef idx="1">
            <a:schemeClr val="accent1"/>
          </a:lnRef>
          <a:fillRef idx="0">
            <a:schemeClr val="accent1"/>
          </a:fillRef>
          <a:effectRef idx="0">
            <a:schemeClr val="accent1"/>
          </a:effectRef>
          <a:fontRef idx="minor">
            <a:schemeClr val="tx1"/>
          </a:fontRef>
        </p:style>
      </p:cxnSp>
      <p:pic>
        <p:nvPicPr>
          <p:cNvPr id="106" name="Picture 67">
            <a:extLst>
              <a:ext uri="{FF2B5EF4-FFF2-40B4-BE49-F238E27FC236}">
                <a16:creationId xmlns:a16="http://schemas.microsoft.com/office/drawing/2014/main" id="{4E46CAEF-E69B-4A81-A607-9AFB171D21D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20428" y="3986544"/>
            <a:ext cx="1140954" cy="313762"/>
          </a:xfrm>
          <a:prstGeom prst="rect">
            <a:avLst/>
          </a:prstGeom>
        </p:spPr>
      </p:pic>
      <p:sp>
        <p:nvSpPr>
          <p:cNvPr id="107" name="Rectangle 106">
            <a:extLst>
              <a:ext uri="{FF2B5EF4-FFF2-40B4-BE49-F238E27FC236}">
                <a16:creationId xmlns:a16="http://schemas.microsoft.com/office/drawing/2014/main" id="{801A4519-8D43-43D7-BD40-C433AB9BF71B}"/>
              </a:ext>
            </a:extLst>
          </p:cNvPr>
          <p:cNvSpPr/>
          <p:nvPr/>
        </p:nvSpPr>
        <p:spPr bwMode="auto">
          <a:xfrm>
            <a:off x="4924221" y="2978439"/>
            <a:ext cx="1738274" cy="413284"/>
          </a:xfrm>
          <a:prstGeom prst="rect">
            <a:avLst/>
          </a:prstGeom>
          <a:solidFill>
            <a:srgbClr val="FF9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r>
              <a:rPr lang="en-GB" b="1" err="1">
                <a:gradFill>
                  <a:gsLst>
                    <a:gs pos="0">
                      <a:srgbClr val="FFFFFF"/>
                    </a:gs>
                    <a:gs pos="100000">
                      <a:srgbClr val="FFFFFF"/>
                    </a:gs>
                  </a:gsLst>
                  <a:lin ang="5400000" scaled="0"/>
                </a:gradFill>
                <a:ea typeface="Segoe UI" pitchFamily="34" charset="0"/>
                <a:cs typeface="Segoe UI" pitchFamily="34" charset="0"/>
              </a:rPr>
              <a:t>ESXi</a:t>
            </a:r>
            <a:r>
              <a:rPr lang="en-GB" b="1">
                <a:gradFill>
                  <a:gsLst>
                    <a:gs pos="0">
                      <a:srgbClr val="FFFFFF"/>
                    </a:gs>
                    <a:gs pos="100000">
                      <a:srgbClr val="FFFFFF"/>
                    </a:gs>
                  </a:gsLst>
                  <a:lin ang="5400000" scaled="0"/>
                </a:gradFill>
                <a:ea typeface="Segoe UI" pitchFamily="34" charset="0"/>
                <a:cs typeface="Segoe UI" pitchFamily="34" charset="0"/>
              </a:rPr>
              <a:t> | Hyper-V</a:t>
            </a:r>
          </a:p>
        </p:txBody>
      </p:sp>
      <p:pic>
        <p:nvPicPr>
          <p:cNvPr id="108" name="Picture 5">
            <a:extLst>
              <a:ext uri="{FF2B5EF4-FFF2-40B4-BE49-F238E27FC236}">
                <a16:creationId xmlns:a16="http://schemas.microsoft.com/office/drawing/2014/main" id="{096D52B9-8F6D-451E-B64E-CB427FC8C1E9}"/>
              </a:ext>
            </a:extLst>
          </p:cNvPr>
          <p:cNvPicPr>
            <a:picLocks noChangeAspect="1" noChangeArrowheads="1"/>
          </p:cNvPicPr>
          <p:nvPr/>
        </p:nvPicPr>
        <p:blipFill>
          <a:blip r:embed="rId5">
            <a:extLst>
              <a:ext uri="{96DAC541-7B7A-43D3-8B79-37D633B846F1}">
                <asvg:svgBlip xmlns:asvg="http://schemas.microsoft.com/office/drawing/2016/SVG/main" r:embed="rId6"/>
              </a:ext>
            </a:extLst>
          </a:blip>
          <a:stretch>
            <a:fillRect/>
          </a:stretch>
        </p:blipFill>
        <p:spPr bwMode="auto">
          <a:xfrm>
            <a:off x="5415082" y="3618144"/>
            <a:ext cx="796873" cy="230674"/>
          </a:xfrm>
          <a:prstGeom prst="rect">
            <a:avLst/>
          </a:prstGeom>
          <a:noFill/>
          <a:extLst>
            <a:ext uri="{909E8E84-426E-40DD-AFC4-6F175D3DCCD1}">
              <a14:hiddenFill xmlns:a14="http://schemas.microsoft.com/office/drawing/2010/main">
                <a:solidFill>
                  <a:srgbClr val="FFFFFF"/>
                </a:solidFill>
              </a14:hiddenFill>
            </a:ext>
          </a:extLst>
        </p:spPr>
      </p:pic>
      <p:sp>
        <p:nvSpPr>
          <p:cNvPr id="109" name="Rectangle 108">
            <a:extLst>
              <a:ext uri="{FF2B5EF4-FFF2-40B4-BE49-F238E27FC236}">
                <a16:creationId xmlns:a16="http://schemas.microsoft.com/office/drawing/2014/main" id="{FE13A1C7-7A1A-405D-AB3F-34EC38B29DB4}"/>
              </a:ext>
            </a:extLst>
          </p:cNvPr>
          <p:cNvSpPr/>
          <p:nvPr/>
        </p:nvSpPr>
        <p:spPr bwMode="auto">
          <a:xfrm>
            <a:off x="4924222" y="2587769"/>
            <a:ext cx="366372" cy="341203"/>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2000" tIns="72000" rIns="72000" bIns="72000" numCol="1" spcCol="0" rtlCol="0" fromWordArt="0" anchor="b" anchorCtr="0" forceAA="0" compatLnSpc="1">
            <a:prstTxWarp prst="textNoShape">
              <a:avLst/>
            </a:prstTxWarp>
            <a:noAutofit/>
          </a:bodyPr>
          <a:lstStyle/>
          <a:p>
            <a:pPr algn="ctr" defTabSz="914099" fontAlgn="base">
              <a:spcBef>
                <a:spcPct val="0"/>
              </a:spcBef>
              <a:spcAft>
                <a:spcPct val="0"/>
              </a:spcAft>
            </a:pPr>
            <a:r>
              <a:rPr lang="en-GB" sz="1200" spc="0">
                <a:gradFill>
                  <a:gsLst>
                    <a:gs pos="0">
                      <a:srgbClr val="FFFFFF"/>
                    </a:gs>
                    <a:gs pos="100000">
                      <a:srgbClr val="FFFFFF"/>
                    </a:gs>
                  </a:gsLst>
                  <a:lin ang="5400000" scaled="0"/>
                </a:gradFill>
                <a:latin typeface="+mj-lt"/>
                <a:ea typeface="Segoe UI" pitchFamily="34" charset="0"/>
                <a:cs typeface="Segoe UI" pitchFamily="34" charset="0"/>
              </a:rPr>
              <a:t>VM</a:t>
            </a:r>
          </a:p>
        </p:txBody>
      </p:sp>
      <p:sp>
        <p:nvSpPr>
          <p:cNvPr id="110" name="Rectangle 109">
            <a:extLst>
              <a:ext uri="{FF2B5EF4-FFF2-40B4-BE49-F238E27FC236}">
                <a16:creationId xmlns:a16="http://schemas.microsoft.com/office/drawing/2014/main" id="{9E574C7F-DF7B-4671-A7D1-07692250654E}"/>
              </a:ext>
            </a:extLst>
          </p:cNvPr>
          <p:cNvSpPr/>
          <p:nvPr/>
        </p:nvSpPr>
        <p:spPr bwMode="auto">
          <a:xfrm>
            <a:off x="5381522" y="2587769"/>
            <a:ext cx="366372" cy="341203"/>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2000" tIns="72000" rIns="72000" bIns="72000" numCol="1" spcCol="0" rtlCol="0" fromWordArt="0" anchor="b" anchorCtr="0" forceAA="0" compatLnSpc="1">
            <a:prstTxWarp prst="textNoShape">
              <a:avLst/>
            </a:prstTxWarp>
            <a:noAutofit/>
          </a:bodyPr>
          <a:lstStyle/>
          <a:p>
            <a:pPr algn="ctr" defTabSz="914099" fontAlgn="base">
              <a:spcBef>
                <a:spcPct val="0"/>
              </a:spcBef>
              <a:spcAft>
                <a:spcPct val="0"/>
              </a:spcAft>
            </a:pPr>
            <a:r>
              <a:rPr lang="en-GB" sz="1200" spc="0">
                <a:gradFill>
                  <a:gsLst>
                    <a:gs pos="0">
                      <a:srgbClr val="FFFFFF"/>
                    </a:gs>
                    <a:gs pos="100000">
                      <a:srgbClr val="FFFFFF"/>
                    </a:gs>
                  </a:gsLst>
                  <a:lin ang="5400000" scaled="0"/>
                </a:gradFill>
                <a:latin typeface="+mj-lt"/>
                <a:ea typeface="Segoe UI" pitchFamily="34" charset="0"/>
                <a:cs typeface="Segoe UI" pitchFamily="34" charset="0"/>
              </a:rPr>
              <a:t>VM</a:t>
            </a:r>
          </a:p>
        </p:txBody>
      </p:sp>
      <p:sp>
        <p:nvSpPr>
          <p:cNvPr id="111" name="Rectangle 110">
            <a:extLst>
              <a:ext uri="{FF2B5EF4-FFF2-40B4-BE49-F238E27FC236}">
                <a16:creationId xmlns:a16="http://schemas.microsoft.com/office/drawing/2014/main" id="{866BBD19-E12D-47DF-ABF0-8BDFD65CD503}"/>
              </a:ext>
            </a:extLst>
          </p:cNvPr>
          <p:cNvSpPr/>
          <p:nvPr/>
        </p:nvSpPr>
        <p:spPr bwMode="auto">
          <a:xfrm>
            <a:off x="5838822" y="2587769"/>
            <a:ext cx="366372" cy="341203"/>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2000" tIns="72000" rIns="72000" bIns="72000" numCol="1" spcCol="0" rtlCol="0" fromWordArt="0" anchor="b" anchorCtr="0" forceAA="0" compatLnSpc="1">
            <a:prstTxWarp prst="textNoShape">
              <a:avLst/>
            </a:prstTxWarp>
            <a:noAutofit/>
          </a:bodyPr>
          <a:lstStyle/>
          <a:p>
            <a:pPr algn="ctr" defTabSz="914099" fontAlgn="base">
              <a:spcBef>
                <a:spcPct val="0"/>
              </a:spcBef>
              <a:spcAft>
                <a:spcPct val="0"/>
              </a:spcAft>
            </a:pPr>
            <a:r>
              <a:rPr lang="en-GB" sz="1200" spc="0">
                <a:gradFill>
                  <a:gsLst>
                    <a:gs pos="0">
                      <a:srgbClr val="FFFFFF"/>
                    </a:gs>
                    <a:gs pos="100000">
                      <a:srgbClr val="FFFFFF"/>
                    </a:gs>
                  </a:gsLst>
                  <a:lin ang="5400000" scaled="0"/>
                </a:gradFill>
                <a:latin typeface="+mj-lt"/>
                <a:ea typeface="Segoe UI" pitchFamily="34" charset="0"/>
                <a:cs typeface="Segoe UI" pitchFamily="34" charset="0"/>
              </a:rPr>
              <a:t>VM</a:t>
            </a:r>
          </a:p>
        </p:txBody>
      </p:sp>
      <p:sp>
        <p:nvSpPr>
          <p:cNvPr id="112" name="Rectangle 111">
            <a:extLst>
              <a:ext uri="{FF2B5EF4-FFF2-40B4-BE49-F238E27FC236}">
                <a16:creationId xmlns:a16="http://schemas.microsoft.com/office/drawing/2014/main" id="{6D150009-93AB-4A2D-B85D-4DCD5608A809}"/>
              </a:ext>
            </a:extLst>
          </p:cNvPr>
          <p:cNvSpPr/>
          <p:nvPr/>
        </p:nvSpPr>
        <p:spPr bwMode="auto">
          <a:xfrm>
            <a:off x="6296122" y="2587769"/>
            <a:ext cx="366372" cy="341203"/>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2000" tIns="72000" rIns="72000" bIns="72000" numCol="1" spcCol="0" rtlCol="0" fromWordArt="0" anchor="b" anchorCtr="0" forceAA="0" compatLnSpc="1">
            <a:prstTxWarp prst="textNoShape">
              <a:avLst/>
            </a:prstTxWarp>
            <a:noAutofit/>
          </a:bodyPr>
          <a:lstStyle/>
          <a:p>
            <a:pPr algn="ctr" defTabSz="914099" fontAlgn="base">
              <a:spcBef>
                <a:spcPct val="0"/>
              </a:spcBef>
              <a:spcAft>
                <a:spcPct val="0"/>
              </a:spcAft>
            </a:pPr>
            <a:r>
              <a:rPr lang="en-GB" sz="1200" spc="0">
                <a:gradFill>
                  <a:gsLst>
                    <a:gs pos="0">
                      <a:srgbClr val="FFFFFF"/>
                    </a:gs>
                    <a:gs pos="100000">
                      <a:srgbClr val="FFFFFF"/>
                    </a:gs>
                  </a:gsLst>
                  <a:lin ang="5400000" scaled="0"/>
                </a:gradFill>
                <a:latin typeface="+mj-lt"/>
                <a:ea typeface="Segoe UI" pitchFamily="34" charset="0"/>
                <a:cs typeface="Segoe UI" pitchFamily="34" charset="0"/>
              </a:rPr>
              <a:t>VM</a:t>
            </a:r>
          </a:p>
        </p:txBody>
      </p:sp>
      <p:sp>
        <p:nvSpPr>
          <p:cNvPr id="113" name="Isosceles Triangle 112">
            <a:extLst>
              <a:ext uri="{FF2B5EF4-FFF2-40B4-BE49-F238E27FC236}">
                <a16:creationId xmlns:a16="http://schemas.microsoft.com/office/drawing/2014/main" id="{7B9C25DF-A5CF-478B-91E2-E92CD8F4F6BC}"/>
              </a:ext>
            </a:extLst>
          </p:cNvPr>
          <p:cNvSpPr/>
          <p:nvPr/>
        </p:nvSpPr>
        <p:spPr bwMode="auto">
          <a:xfrm rot="5400000">
            <a:off x="2481479" y="2829684"/>
            <a:ext cx="130645" cy="106835"/>
          </a:xfrm>
          <a:prstGeom prst="triangle">
            <a:avLst/>
          </a:prstGeom>
          <a:solidFill>
            <a:srgbClr val="00B3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GB" spc="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114" name="Isosceles Triangle 113">
            <a:extLst>
              <a:ext uri="{FF2B5EF4-FFF2-40B4-BE49-F238E27FC236}">
                <a16:creationId xmlns:a16="http://schemas.microsoft.com/office/drawing/2014/main" id="{A016B0E9-C03B-4C45-8BFA-C3CA33D9D776}"/>
              </a:ext>
            </a:extLst>
          </p:cNvPr>
          <p:cNvSpPr/>
          <p:nvPr/>
        </p:nvSpPr>
        <p:spPr bwMode="auto">
          <a:xfrm rot="5400000">
            <a:off x="2938779" y="2837616"/>
            <a:ext cx="130645" cy="106835"/>
          </a:xfrm>
          <a:prstGeom prst="triangle">
            <a:avLst/>
          </a:prstGeom>
          <a:solidFill>
            <a:srgbClr val="00B3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GB" spc="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115" name="Isosceles Triangle 114">
            <a:extLst>
              <a:ext uri="{FF2B5EF4-FFF2-40B4-BE49-F238E27FC236}">
                <a16:creationId xmlns:a16="http://schemas.microsoft.com/office/drawing/2014/main" id="{6995218C-A741-4C69-9A0D-4E8FEC6A86D6}"/>
              </a:ext>
            </a:extLst>
          </p:cNvPr>
          <p:cNvSpPr/>
          <p:nvPr/>
        </p:nvSpPr>
        <p:spPr bwMode="auto">
          <a:xfrm rot="5400000">
            <a:off x="3387085" y="2837615"/>
            <a:ext cx="130645" cy="106835"/>
          </a:xfrm>
          <a:prstGeom prst="triangle">
            <a:avLst/>
          </a:prstGeom>
          <a:solidFill>
            <a:srgbClr val="00B3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GB" spc="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116" name="Isosceles Triangle 115">
            <a:extLst>
              <a:ext uri="{FF2B5EF4-FFF2-40B4-BE49-F238E27FC236}">
                <a16:creationId xmlns:a16="http://schemas.microsoft.com/office/drawing/2014/main" id="{2389981F-142F-444A-A717-0BAF2A6CE082}"/>
              </a:ext>
            </a:extLst>
          </p:cNvPr>
          <p:cNvSpPr/>
          <p:nvPr/>
        </p:nvSpPr>
        <p:spPr bwMode="auto">
          <a:xfrm rot="5400000">
            <a:off x="3862557" y="2837396"/>
            <a:ext cx="130645" cy="106835"/>
          </a:xfrm>
          <a:prstGeom prst="triangle">
            <a:avLst/>
          </a:prstGeom>
          <a:solidFill>
            <a:srgbClr val="00B3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GB" spc="0">
              <a:gradFill>
                <a:gsLst>
                  <a:gs pos="0">
                    <a:srgbClr val="FFFFFF"/>
                  </a:gs>
                  <a:gs pos="100000">
                    <a:srgbClr val="FFFFFF"/>
                  </a:gs>
                </a:gsLst>
                <a:lin ang="5400000" scaled="0"/>
              </a:gradFill>
              <a:latin typeface="+mj-lt"/>
              <a:ea typeface="Segoe UI" pitchFamily="34" charset="0"/>
              <a:cs typeface="Segoe UI" pitchFamily="34" charset="0"/>
            </a:endParaRPr>
          </a:p>
        </p:txBody>
      </p:sp>
      <p:grpSp>
        <p:nvGrpSpPr>
          <p:cNvPr id="117" name="Group 116">
            <a:extLst>
              <a:ext uri="{FF2B5EF4-FFF2-40B4-BE49-F238E27FC236}">
                <a16:creationId xmlns:a16="http://schemas.microsoft.com/office/drawing/2014/main" id="{10AD0A3F-AB37-496D-B1D9-8E7138DD9329}"/>
              </a:ext>
            </a:extLst>
          </p:cNvPr>
          <p:cNvGrpSpPr/>
          <p:nvPr/>
        </p:nvGrpSpPr>
        <p:grpSpPr>
          <a:xfrm>
            <a:off x="5220343" y="2865133"/>
            <a:ext cx="103449" cy="83290"/>
            <a:chOff x="3890963" y="1683598"/>
            <a:chExt cx="103449" cy="83290"/>
          </a:xfrm>
        </p:grpSpPr>
        <p:sp>
          <p:nvSpPr>
            <p:cNvPr id="118" name="Rectangle 117">
              <a:extLst>
                <a:ext uri="{FF2B5EF4-FFF2-40B4-BE49-F238E27FC236}">
                  <a16:creationId xmlns:a16="http://schemas.microsoft.com/office/drawing/2014/main" id="{A96B6135-8AE7-4D37-B7A9-3CC76DC84326}"/>
                </a:ext>
              </a:extLst>
            </p:cNvPr>
            <p:cNvSpPr/>
            <p:nvPr/>
          </p:nvSpPr>
          <p:spPr bwMode="auto">
            <a:xfrm>
              <a:off x="3890963" y="1683598"/>
              <a:ext cx="45719" cy="83290"/>
            </a:xfrm>
            <a:prstGeom prst="rect">
              <a:avLst/>
            </a:prstGeom>
            <a:solidFill>
              <a:srgbClr val="00B3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GB" spc="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119" name="Rectangle 118">
              <a:extLst>
                <a:ext uri="{FF2B5EF4-FFF2-40B4-BE49-F238E27FC236}">
                  <a16:creationId xmlns:a16="http://schemas.microsoft.com/office/drawing/2014/main" id="{6869D2F0-27A9-4616-AD0C-09F40EAC5C5F}"/>
                </a:ext>
              </a:extLst>
            </p:cNvPr>
            <p:cNvSpPr/>
            <p:nvPr/>
          </p:nvSpPr>
          <p:spPr bwMode="auto">
            <a:xfrm>
              <a:off x="3948693" y="1683598"/>
              <a:ext cx="45719" cy="83290"/>
            </a:xfrm>
            <a:prstGeom prst="rect">
              <a:avLst/>
            </a:prstGeom>
            <a:solidFill>
              <a:srgbClr val="00B3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GB" spc="0">
                <a:gradFill>
                  <a:gsLst>
                    <a:gs pos="0">
                      <a:srgbClr val="FFFFFF"/>
                    </a:gs>
                    <a:gs pos="100000">
                      <a:srgbClr val="FFFFFF"/>
                    </a:gs>
                  </a:gsLst>
                  <a:lin ang="5400000" scaled="0"/>
                </a:gradFill>
                <a:latin typeface="+mj-lt"/>
                <a:ea typeface="Segoe UI" pitchFamily="34" charset="0"/>
                <a:cs typeface="Segoe UI" pitchFamily="34" charset="0"/>
              </a:endParaRPr>
            </a:p>
          </p:txBody>
        </p:sp>
      </p:grpSp>
      <p:grpSp>
        <p:nvGrpSpPr>
          <p:cNvPr id="120" name="Group 119">
            <a:extLst>
              <a:ext uri="{FF2B5EF4-FFF2-40B4-BE49-F238E27FC236}">
                <a16:creationId xmlns:a16="http://schemas.microsoft.com/office/drawing/2014/main" id="{1D7CB37E-D9A8-492F-8961-8C66844D150A}"/>
              </a:ext>
            </a:extLst>
          </p:cNvPr>
          <p:cNvGrpSpPr/>
          <p:nvPr/>
        </p:nvGrpSpPr>
        <p:grpSpPr>
          <a:xfrm>
            <a:off x="5687456" y="2867603"/>
            <a:ext cx="103449" cy="83290"/>
            <a:chOff x="3890963" y="1683598"/>
            <a:chExt cx="103449" cy="83290"/>
          </a:xfrm>
        </p:grpSpPr>
        <p:sp>
          <p:nvSpPr>
            <p:cNvPr id="121" name="Rectangle 120">
              <a:extLst>
                <a:ext uri="{FF2B5EF4-FFF2-40B4-BE49-F238E27FC236}">
                  <a16:creationId xmlns:a16="http://schemas.microsoft.com/office/drawing/2014/main" id="{2E5930C7-B81D-4878-AD9F-7E4D122D258B}"/>
                </a:ext>
              </a:extLst>
            </p:cNvPr>
            <p:cNvSpPr/>
            <p:nvPr/>
          </p:nvSpPr>
          <p:spPr bwMode="auto">
            <a:xfrm>
              <a:off x="3890963" y="1683598"/>
              <a:ext cx="45719" cy="83290"/>
            </a:xfrm>
            <a:prstGeom prst="rect">
              <a:avLst/>
            </a:prstGeom>
            <a:solidFill>
              <a:srgbClr val="00B3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GB" spc="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122" name="Rectangle 121">
              <a:extLst>
                <a:ext uri="{FF2B5EF4-FFF2-40B4-BE49-F238E27FC236}">
                  <a16:creationId xmlns:a16="http://schemas.microsoft.com/office/drawing/2014/main" id="{AA9C8692-64DB-4163-B101-9FEE99E8DB4E}"/>
                </a:ext>
              </a:extLst>
            </p:cNvPr>
            <p:cNvSpPr/>
            <p:nvPr/>
          </p:nvSpPr>
          <p:spPr bwMode="auto">
            <a:xfrm>
              <a:off x="3948693" y="1683598"/>
              <a:ext cx="45719" cy="83290"/>
            </a:xfrm>
            <a:prstGeom prst="rect">
              <a:avLst/>
            </a:prstGeom>
            <a:solidFill>
              <a:srgbClr val="00B3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GB" spc="0">
                <a:gradFill>
                  <a:gsLst>
                    <a:gs pos="0">
                      <a:srgbClr val="FFFFFF"/>
                    </a:gs>
                    <a:gs pos="100000">
                      <a:srgbClr val="FFFFFF"/>
                    </a:gs>
                  </a:gsLst>
                  <a:lin ang="5400000" scaled="0"/>
                </a:gradFill>
                <a:latin typeface="+mj-lt"/>
                <a:ea typeface="Segoe UI" pitchFamily="34" charset="0"/>
                <a:cs typeface="Segoe UI" pitchFamily="34" charset="0"/>
              </a:endParaRPr>
            </a:p>
          </p:txBody>
        </p:sp>
      </p:grpSp>
      <p:grpSp>
        <p:nvGrpSpPr>
          <p:cNvPr id="123" name="Group 122">
            <a:extLst>
              <a:ext uri="{FF2B5EF4-FFF2-40B4-BE49-F238E27FC236}">
                <a16:creationId xmlns:a16="http://schemas.microsoft.com/office/drawing/2014/main" id="{FA979038-8C2C-450B-94E1-8F8363C057C1}"/>
              </a:ext>
            </a:extLst>
          </p:cNvPr>
          <p:cNvGrpSpPr/>
          <p:nvPr/>
        </p:nvGrpSpPr>
        <p:grpSpPr>
          <a:xfrm>
            <a:off x="6139332" y="2865133"/>
            <a:ext cx="103449" cy="83290"/>
            <a:chOff x="3890963" y="1683598"/>
            <a:chExt cx="103449" cy="83290"/>
          </a:xfrm>
        </p:grpSpPr>
        <p:sp>
          <p:nvSpPr>
            <p:cNvPr id="124" name="Rectangle 123">
              <a:extLst>
                <a:ext uri="{FF2B5EF4-FFF2-40B4-BE49-F238E27FC236}">
                  <a16:creationId xmlns:a16="http://schemas.microsoft.com/office/drawing/2014/main" id="{23391BAC-7611-45EA-B9C0-971D0358A65B}"/>
                </a:ext>
              </a:extLst>
            </p:cNvPr>
            <p:cNvSpPr/>
            <p:nvPr/>
          </p:nvSpPr>
          <p:spPr bwMode="auto">
            <a:xfrm>
              <a:off x="3890963" y="1683598"/>
              <a:ext cx="45719" cy="83290"/>
            </a:xfrm>
            <a:prstGeom prst="rect">
              <a:avLst/>
            </a:prstGeom>
            <a:solidFill>
              <a:srgbClr val="00B3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GB" spc="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125" name="Rectangle 124">
              <a:extLst>
                <a:ext uri="{FF2B5EF4-FFF2-40B4-BE49-F238E27FC236}">
                  <a16:creationId xmlns:a16="http://schemas.microsoft.com/office/drawing/2014/main" id="{707B647F-11EA-4EBC-A6AE-50AA92FC460C}"/>
                </a:ext>
              </a:extLst>
            </p:cNvPr>
            <p:cNvSpPr/>
            <p:nvPr/>
          </p:nvSpPr>
          <p:spPr bwMode="auto">
            <a:xfrm>
              <a:off x="3948693" y="1683598"/>
              <a:ext cx="45719" cy="83290"/>
            </a:xfrm>
            <a:prstGeom prst="rect">
              <a:avLst/>
            </a:prstGeom>
            <a:solidFill>
              <a:srgbClr val="00B3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GB" spc="0">
                <a:gradFill>
                  <a:gsLst>
                    <a:gs pos="0">
                      <a:srgbClr val="FFFFFF"/>
                    </a:gs>
                    <a:gs pos="100000">
                      <a:srgbClr val="FFFFFF"/>
                    </a:gs>
                  </a:gsLst>
                  <a:lin ang="5400000" scaled="0"/>
                </a:gradFill>
                <a:latin typeface="+mj-lt"/>
                <a:ea typeface="Segoe UI" pitchFamily="34" charset="0"/>
                <a:cs typeface="Segoe UI" pitchFamily="34" charset="0"/>
              </a:endParaRPr>
            </a:p>
          </p:txBody>
        </p:sp>
      </p:grpSp>
      <p:grpSp>
        <p:nvGrpSpPr>
          <p:cNvPr id="126" name="Group 125">
            <a:extLst>
              <a:ext uri="{FF2B5EF4-FFF2-40B4-BE49-F238E27FC236}">
                <a16:creationId xmlns:a16="http://schemas.microsoft.com/office/drawing/2014/main" id="{E9F813C6-D23A-46CC-A862-1C3820F76F1B}"/>
              </a:ext>
            </a:extLst>
          </p:cNvPr>
          <p:cNvGrpSpPr/>
          <p:nvPr/>
        </p:nvGrpSpPr>
        <p:grpSpPr>
          <a:xfrm>
            <a:off x="6598884" y="2861966"/>
            <a:ext cx="103449" cy="83290"/>
            <a:chOff x="3890963" y="1683598"/>
            <a:chExt cx="103449" cy="83290"/>
          </a:xfrm>
        </p:grpSpPr>
        <p:sp>
          <p:nvSpPr>
            <p:cNvPr id="127" name="Rectangle 126">
              <a:extLst>
                <a:ext uri="{FF2B5EF4-FFF2-40B4-BE49-F238E27FC236}">
                  <a16:creationId xmlns:a16="http://schemas.microsoft.com/office/drawing/2014/main" id="{2BEABD51-145A-4EEE-8C19-523A7BF7E34B}"/>
                </a:ext>
              </a:extLst>
            </p:cNvPr>
            <p:cNvSpPr/>
            <p:nvPr/>
          </p:nvSpPr>
          <p:spPr bwMode="auto">
            <a:xfrm>
              <a:off x="3890963" y="1683598"/>
              <a:ext cx="45719" cy="83290"/>
            </a:xfrm>
            <a:prstGeom prst="rect">
              <a:avLst/>
            </a:prstGeom>
            <a:solidFill>
              <a:srgbClr val="00B3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GB" spc="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128" name="Rectangle 127">
              <a:extLst>
                <a:ext uri="{FF2B5EF4-FFF2-40B4-BE49-F238E27FC236}">
                  <a16:creationId xmlns:a16="http://schemas.microsoft.com/office/drawing/2014/main" id="{84F4CC08-D0DC-49B5-8146-D01BACF5F05C}"/>
                </a:ext>
              </a:extLst>
            </p:cNvPr>
            <p:cNvSpPr/>
            <p:nvPr/>
          </p:nvSpPr>
          <p:spPr bwMode="auto">
            <a:xfrm>
              <a:off x="3948693" y="1683598"/>
              <a:ext cx="45719" cy="83290"/>
            </a:xfrm>
            <a:prstGeom prst="rect">
              <a:avLst/>
            </a:prstGeom>
            <a:solidFill>
              <a:srgbClr val="00B3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GB" spc="0">
                <a:gradFill>
                  <a:gsLst>
                    <a:gs pos="0">
                      <a:srgbClr val="FFFFFF"/>
                    </a:gs>
                    <a:gs pos="100000">
                      <a:srgbClr val="FFFFFF"/>
                    </a:gs>
                  </a:gsLst>
                  <a:lin ang="5400000" scaled="0"/>
                </a:gradFill>
                <a:latin typeface="+mj-lt"/>
                <a:ea typeface="Segoe UI" pitchFamily="34" charset="0"/>
                <a:cs typeface="Segoe UI" pitchFamily="34" charset="0"/>
              </a:endParaRPr>
            </a:p>
          </p:txBody>
        </p:sp>
      </p:grpSp>
      <p:grpSp>
        <p:nvGrpSpPr>
          <p:cNvPr id="129" name="Group 128">
            <a:extLst>
              <a:ext uri="{FF2B5EF4-FFF2-40B4-BE49-F238E27FC236}">
                <a16:creationId xmlns:a16="http://schemas.microsoft.com/office/drawing/2014/main" id="{D3AF9D78-301B-483F-B62F-94681A10B2BF}"/>
              </a:ext>
            </a:extLst>
          </p:cNvPr>
          <p:cNvGrpSpPr/>
          <p:nvPr/>
        </p:nvGrpSpPr>
        <p:grpSpPr>
          <a:xfrm>
            <a:off x="2950626" y="2857513"/>
            <a:ext cx="83898" cy="79374"/>
            <a:chOff x="4100991" y="1774825"/>
            <a:chExt cx="83898" cy="79374"/>
          </a:xfrm>
        </p:grpSpPr>
        <p:cxnSp>
          <p:nvCxnSpPr>
            <p:cNvPr id="130" name="Straight Connector 129">
              <a:extLst>
                <a:ext uri="{FF2B5EF4-FFF2-40B4-BE49-F238E27FC236}">
                  <a16:creationId xmlns:a16="http://schemas.microsoft.com/office/drawing/2014/main" id="{598F2C83-CBF3-45D7-8A10-3CC7341A4D87}"/>
                </a:ext>
              </a:extLst>
            </p:cNvPr>
            <p:cNvCxnSpPr>
              <a:cxnSpLocks/>
            </p:cNvCxnSpPr>
            <p:nvPr/>
          </p:nvCxnSpPr>
          <p:spPr>
            <a:xfrm flipH="1">
              <a:off x="4100992" y="1774825"/>
              <a:ext cx="79374" cy="79374"/>
            </a:xfrm>
            <a:prstGeom prst="line">
              <a:avLst/>
            </a:prstGeom>
            <a:ln w="19050">
              <a:solidFill>
                <a:srgbClr val="FF0000"/>
              </a:solidFill>
              <a:tailEnd type="none" w="med" len="sm"/>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3F0B14FB-5347-47D1-8A77-1E518BF29044}"/>
                </a:ext>
              </a:extLst>
            </p:cNvPr>
            <p:cNvCxnSpPr>
              <a:cxnSpLocks/>
            </p:cNvCxnSpPr>
            <p:nvPr/>
          </p:nvCxnSpPr>
          <p:spPr>
            <a:xfrm flipH="1" flipV="1">
              <a:off x="4100991" y="1774825"/>
              <a:ext cx="83898" cy="79373"/>
            </a:xfrm>
            <a:prstGeom prst="line">
              <a:avLst/>
            </a:prstGeom>
            <a:ln w="19050">
              <a:solidFill>
                <a:srgbClr val="FF0000"/>
              </a:solidFill>
              <a:tailEnd type="none" w="med" len="sm"/>
            </a:ln>
          </p:spPr>
          <p:style>
            <a:lnRef idx="1">
              <a:schemeClr val="accent1"/>
            </a:lnRef>
            <a:fillRef idx="0">
              <a:schemeClr val="accent1"/>
            </a:fillRef>
            <a:effectRef idx="0">
              <a:schemeClr val="accent1"/>
            </a:effectRef>
            <a:fontRef idx="minor">
              <a:schemeClr val="tx1"/>
            </a:fontRef>
          </p:style>
        </p:cxnSp>
      </p:grpSp>
      <p:sp>
        <p:nvSpPr>
          <p:cNvPr id="132" name="Isosceles Triangle 131">
            <a:extLst>
              <a:ext uri="{FF2B5EF4-FFF2-40B4-BE49-F238E27FC236}">
                <a16:creationId xmlns:a16="http://schemas.microsoft.com/office/drawing/2014/main" id="{5E2556A2-03F1-48C8-9641-D46CE53839A2}"/>
              </a:ext>
            </a:extLst>
          </p:cNvPr>
          <p:cNvSpPr/>
          <p:nvPr/>
        </p:nvSpPr>
        <p:spPr bwMode="auto">
          <a:xfrm rot="5400000">
            <a:off x="5684941" y="2843843"/>
            <a:ext cx="130645" cy="106835"/>
          </a:xfrm>
          <a:prstGeom prst="triangle">
            <a:avLst/>
          </a:prstGeom>
          <a:solidFill>
            <a:srgbClr val="00B3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GB" spc="0">
              <a:gradFill>
                <a:gsLst>
                  <a:gs pos="0">
                    <a:srgbClr val="FFFFFF"/>
                  </a:gs>
                  <a:gs pos="100000">
                    <a:srgbClr val="FFFFFF"/>
                  </a:gs>
                </a:gsLst>
                <a:lin ang="5400000" scaled="0"/>
              </a:gradFill>
              <a:latin typeface="+mj-lt"/>
              <a:ea typeface="Segoe UI" pitchFamily="34" charset="0"/>
              <a:cs typeface="Segoe UI" pitchFamily="34" charset="0"/>
            </a:endParaRPr>
          </a:p>
        </p:txBody>
      </p:sp>
      <p:cxnSp>
        <p:nvCxnSpPr>
          <p:cNvPr id="133" name="Connector: Elbow 132">
            <a:extLst>
              <a:ext uri="{FF2B5EF4-FFF2-40B4-BE49-F238E27FC236}">
                <a16:creationId xmlns:a16="http://schemas.microsoft.com/office/drawing/2014/main" id="{F650DE27-378A-4505-BE5E-CC9385B05BE9}"/>
              </a:ext>
            </a:extLst>
          </p:cNvPr>
          <p:cNvCxnSpPr>
            <a:stCxn id="101" idx="0"/>
            <a:endCxn id="110" idx="0"/>
          </p:cNvCxnSpPr>
          <p:nvPr/>
        </p:nvCxnSpPr>
        <p:spPr>
          <a:xfrm rot="16200000" flipH="1">
            <a:off x="4185433" y="1208494"/>
            <a:ext cx="5090" cy="2753460"/>
          </a:xfrm>
          <a:prstGeom prst="bentConnector3">
            <a:avLst>
              <a:gd name="adj1" fmla="val -8084086"/>
            </a:avLst>
          </a:prstGeom>
          <a:ln w="19050">
            <a:solidFill>
              <a:srgbClr val="00B492"/>
            </a:solidFill>
            <a:tailEnd type="triangle"/>
          </a:ln>
        </p:spPr>
        <p:style>
          <a:lnRef idx="1">
            <a:schemeClr val="accent1"/>
          </a:lnRef>
          <a:fillRef idx="0">
            <a:schemeClr val="accent1"/>
          </a:fillRef>
          <a:effectRef idx="0">
            <a:schemeClr val="accent1"/>
          </a:effectRef>
          <a:fontRef idx="minor">
            <a:schemeClr val="tx1"/>
          </a:fontRef>
        </p:style>
      </p:cxnSp>
      <p:sp>
        <p:nvSpPr>
          <p:cNvPr id="134" name="TextBox 133">
            <a:extLst>
              <a:ext uri="{FF2B5EF4-FFF2-40B4-BE49-F238E27FC236}">
                <a16:creationId xmlns:a16="http://schemas.microsoft.com/office/drawing/2014/main" id="{9F7C3A05-3A88-4BC9-AE1A-C519DFBDFDB0}"/>
              </a:ext>
            </a:extLst>
          </p:cNvPr>
          <p:cNvSpPr txBox="1"/>
          <p:nvPr/>
        </p:nvSpPr>
        <p:spPr>
          <a:xfrm>
            <a:off x="3285146" y="1874292"/>
            <a:ext cx="1678666" cy="300082"/>
          </a:xfrm>
          <a:prstGeom prst="rect">
            <a:avLst/>
          </a:prstGeom>
        </p:spPr>
        <p:txBody>
          <a:bodyPr wrap="none" rtlCol="0" anchor="ctr">
            <a:spAutoFit/>
          </a:bodyPr>
          <a:lstStyle/>
          <a:p>
            <a:pPr algn="ctr"/>
            <a:r>
              <a:rPr lang="ko-KR" altLang="en-US" dirty="0">
                <a:solidFill>
                  <a:schemeClr val="bg1"/>
                </a:solidFill>
              </a:rPr>
              <a:t>변경 데이터 동기화</a:t>
            </a:r>
            <a:endParaRPr lang="en-GB" dirty="0">
              <a:solidFill>
                <a:schemeClr val="bg1"/>
              </a:solidFill>
            </a:endParaRPr>
          </a:p>
        </p:txBody>
      </p:sp>
      <p:sp>
        <p:nvSpPr>
          <p:cNvPr id="48" name="Content Placeholder 1">
            <a:extLst>
              <a:ext uri="{FF2B5EF4-FFF2-40B4-BE49-F238E27FC236}">
                <a16:creationId xmlns:a16="http://schemas.microsoft.com/office/drawing/2014/main" id="{D8135371-E3A9-4086-B01F-48B883026828}"/>
              </a:ext>
            </a:extLst>
          </p:cNvPr>
          <p:cNvSpPr txBox="1">
            <a:spLocks/>
          </p:cNvSpPr>
          <p:nvPr/>
        </p:nvSpPr>
        <p:spPr>
          <a:xfrm>
            <a:off x="461962" y="858950"/>
            <a:ext cx="8229601" cy="439914"/>
          </a:xfrm>
          <a:prstGeom prst="rect">
            <a:avLst/>
          </a:prstGeom>
        </p:spPr>
        <p:txBody>
          <a:bodyPr vert="horz" wrap="square" lIns="0" tIns="0" rIns="0" bIns="0" rtlCol="0" anchor="ctr">
            <a:noAutofit/>
          </a:bodyPr>
          <a:lstStyle>
            <a:lvl1pPr marL="271457" indent="-271457" algn="l" defTabSz="686030" rtl="0" eaLnBrk="1" latinLnBrk="0" hangingPunct="1">
              <a:lnSpc>
                <a:spcPct val="100000"/>
              </a:lnSpc>
              <a:spcBef>
                <a:spcPts val="0"/>
              </a:spcBef>
              <a:buSzPct val="90000"/>
              <a:buFont typeface="Arial" pitchFamily="34" charset="0"/>
              <a:buChar char="•"/>
              <a:defRPr sz="2400" kern="1200" spc="0" baseline="0">
                <a:solidFill>
                  <a:schemeClr val="tx1">
                    <a:lumMod val="50000"/>
                    <a:lumOff val="50000"/>
                  </a:schemeClr>
                </a:solidFill>
                <a:latin typeface="+mn-lt"/>
                <a:ea typeface="+mn-ea"/>
                <a:cs typeface="+mn-cs"/>
              </a:defRPr>
            </a:lvl1pPr>
            <a:lvl2pPr marL="266693" indent="-266693" algn="l" defTabSz="686030" rtl="0" eaLnBrk="1" latinLnBrk="0" hangingPunct="1">
              <a:lnSpc>
                <a:spcPct val="100000"/>
              </a:lnSpc>
              <a:spcBef>
                <a:spcPts val="0"/>
              </a:spcBef>
              <a:buClr>
                <a:schemeClr val="tx1">
                  <a:lumMod val="50000"/>
                  <a:lumOff val="50000"/>
                </a:schemeClr>
              </a:buClr>
              <a:buSzPct val="90000"/>
              <a:buFont typeface="Arial" pitchFamily="34" charset="0"/>
              <a:buChar char="•"/>
              <a:tabLst/>
              <a:defRPr sz="2000" kern="1200" spc="0" baseline="0">
                <a:solidFill>
                  <a:schemeClr val="tx1">
                    <a:lumMod val="50000"/>
                    <a:lumOff val="50000"/>
                  </a:schemeClr>
                </a:solidFill>
                <a:latin typeface="+mn-lt"/>
                <a:ea typeface="+mn-ea"/>
                <a:cs typeface="+mn-cs"/>
              </a:defRPr>
            </a:lvl2pPr>
            <a:lvl3pPr marL="686057" indent="-213202" algn="l" defTabSz="686030" rtl="0" eaLnBrk="1" latinLnBrk="0" hangingPunct="1">
              <a:lnSpc>
                <a:spcPct val="90000"/>
              </a:lnSpc>
              <a:spcBef>
                <a:spcPct val="20000"/>
              </a:spcBef>
              <a:buSzPct val="90000"/>
              <a:buFont typeface="Arial" pitchFamily="34" charset="0"/>
              <a:buChar char="•"/>
              <a:defRPr sz="1800" kern="1200" spc="0" baseline="0">
                <a:gradFill flip="none" rotWithShape="1">
                  <a:gsLst>
                    <a:gs pos="0">
                      <a:schemeClr val="bg1">
                        <a:lumMod val="50000"/>
                      </a:schemeClr>
                    </a:gs>
                    <a:gs pos="100000">
                      <a:schemeClr val="bg1">
                        <a:lumMod val="50000"/>
                      </a:schemeClr>
                    </a:gs>
                  </a:gsLst>
                  <a:lin ang="16200000" scaled="0"/>
                  <a:tileRect/>
                </a:gradFill>
                <a:latin typeface="+mn-lt"/>
                <a:ea typeface="+mn-ea"/>
                <a:cs typeface="+mn-cs"/>
              </a:defRPr>
            </a:lvl3pPr>
            <a:lvl4pPr marL="1112462" indent="-167942" algn="l" defTabSz="686030" rtl="0" eaLnBrk="1" latinLnBrk="0" hangingPunct="1">
              <a:lnSpc>
                <a:spcPct val="90000"/>
              </a:lnSpc>
              <a:spcBef>
                <a:spcPct val="20000"/>
              </a:spcBef>
              <a:buSzPct val="90000"/>
              <a:buFont typeface="Arial" pitchFamily="34" charset="0"/>
              <a:buChar char="•"/>
              <a:tabLst>
                <a:tab pos="686057" algn="l"/>
              </a:tabLst>
              <a:defRPr sz="1400" kern="1200" spc="0">
                <a:gradFill flip="none" rotWithShape="1">
                  <a:gsLst>
                    <a:gs pos="0">
                      <a:schemeClr val="bg1">
                        <a:lumMod val="50000"/>
                      </a:schemeClr>
                    </a:gs>
                    <a:gs pos="100000">
                      <a:schemeClr val="bg1">
                        <a:lumMod val="50000"/>
                      </a:schemeClr>
                    </a:gs>
                  </a:gsLst>
                  <a:lin ang="16200000" scaled="0"/>
                  <a:tileRect/>
                </a:gradFill>
                <a:latin typeface="+mn-lt"/>
                <a:ea typeface="+mn-ea"/>
                <a:cs typeface="+mn-cs"/>
              </a:defRPr>
            </a:lvl4pPr>
            <a:lvl5pPr marL="1285167" indent="-172706" algn="l" defTabSz="686030" rtl="0" eaLnBrk="1" latinLnBrk="0" hangingPunct="1">
              <a:lnSpc>
                <a:spcPct val="90000"/>
              </a:lnSpc>
              <a:spcBef>
                <a:spcPct val="20000"/>
              </a:spcBef>
              <a:buSzPct val="90000"/>
              <a:buFont typeface="Arial" pitchFamily="34" charset="0"/>
              <a:buChar char="•"/>
              <a:defRPr sz="1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1886582"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596"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612"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627"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lvl="0" indent="0" algn="ctr">
              <a:buNone/>
              <a:defRPr/>
            </a:pPr>
            <a:r>
              <a:rPr lang="ko-KR" altLang="en-US" sz="1400" b="1" dirty="0">
                <a:solidFill>
                  <a:srgbClr val="00E296"/>
                </a:solidFill>
                <a:latin typeface="맑은 고딕" panose="020B0503020000020004" pitchFamily="50" charset="-127"/>
                <a:ea typeface="맑은 고딕" panose="020B0503020000020004" pitchFamily="50" charset="-127"/>
              </a:rPr>
              <a:t>운영 중단을 최소화</a:t>
            </a:r>
            <a:r>
              <a:rPr lang="ko-KR" altLang="en-US" sz="1400" b="1" dirty="0">
                <a:solidFill>
                  <a:schemeClr val="bg1"/>
                </a:solidFill>
                <a:latin typeface="맑은 고딕" panose="020B0503020000020004" pitchFamily="50" charset="-127"/>
                <a:ea typeface="맑은 고딕" panose="020B0503020000020004" pitchFamily="50" charset="-127"/>
              </a:rPr>
              <a:t>하면서 최신 데이터 상태로 원본 </a:t>
            </a:r>
            <a:r>
              <a:rPr lang="en-US" altLang="ko-KR" sz="1400" b="1" dirty="0">
                <a:solidFill>
                  <a:schemeClr val="bg1"/>
                </a:solidFill>
                <a:latin typeface="맑은 고딕" panose="020B0503020000020004" pitchFamily="50" charset="-127"/>
                <a:ea typeface="맑은 고딕" panose="020B0503020000020004" pitchFamily="50" charset="-127"/>
              </a:rPr>
              <a:t>VM</a:t>
            </a:r>
            <a:r>
              <a:rPr lang="ko-KR" altLang="en-US" sz="1400" b="1" dirty="0">
                <a:solidFill>
                  <a:schemeClr val="bg1"/>
                </a:solidFill>
                <a:latin typeface="맑은 고딕" panose="020B0503020000020004" pitchFamily="50" charset="-127"/>
                <a:ea typeface="맑은 고딕" panose="020B0503020000020004" pitchFamily="50" charset="-127"/>
              </a:rPr>
              <a:t>에서 복제 </a:t>
            </a:r>
            <a:r>
              <a:rPr lang="en-US" altLang="ko-KR" sz="1400" b="1" dirty="0">
                <a:solidFill>
                  <a:schemeClr val="bg1"/>
                </a:solidFill>
                <a:latin typeface="맑은 고딕" panose="020B0503020000020004" pitchFamily="50" charset="-127"/>
                <a:ea typeface="맑은 고딕" panose="020B0503020000020004" pitchFamily="50" charset="-127"/>
              </a:rPr>
              <a:t>VM</a:t>
            </a:r>
            <a:r>
              <a:rPr lang="ko-KR" altLang="en-US" sz="1400" b="1" dirty="0">
                <a:solidFill>
                  <a:schemeClr val="bg1"/>
                </a:solidFill>
                <a:latin typeface="맑은 고딕" panose="020B0503020000020004" pitchFamily="50" charset="-127"/>
                <a:ea typeface="맑은 고딕" panose="020B0503020000020004" pitchFamily="50" charset="-127"/>
              </a:rPr>
              <a:t>으로 원활하게 수동 전환</a:t>
            </a:r>
            <a:endParaRPr lang="en-US" altLang="ko-KR" sz="1400" b="1" dirty="0">
              <a:solidFill>
                <a:srgbClr val="00E296"/>
              </a:solidFill>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18071701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fade">
                                      <p:cBhvr>
                                        <p:cTn id="7" dur="500"/>
                                        <p:tgtEl>
                                          <p:spTgt spid="5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7"/>
                                        </p:tgtEl>
                                        <p:attrNameLst>
                                          <p:attrName>style.visibility</p:attrName>
                                        </p:attrNameLst>
                                      </p:cBhvr>
                                      <p:to>
                                        <p:strVal val="visible"/>
                                      </p:to>
                                    </p:set>
                                    <p:animEffect transition="in" filter="fade">
                                      <p:cBhvr>
                                        <p:cTn id="11" dur="500"/>
                                        <p:tgtEl>
                                          <p:spTgt spid="57"/>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7"/>
                                        </p:tgtEl>
                                        <p:attrNameLst>
                                          <p:attrName>style.visibility</p:attrName>
                                        </p:attrNameLst>
                                      </p:cBhvr>
                                      <p:to>
                                        <p:strVal val="visible"/>
                                      </p:to>
                                    </p:set>
                                    <p:animEffect transition="in" filter="fade">
                                      <p:cBhvr>
                                        <p:cTn id="15" dur="500"/>
                                        <p:tgtEl>
                                          <p:spTgt spid="67"/>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134"/>
                                        </p:tgtEl>
                                        <p:attrNameLst>
                                          <p:attrName>style.visibility</p:attrName>
                                        </p:attrNameLst>
                                      </p:cBhvr>
                                      <p:to>
                                        <p:strVal val="visible"/>
                                      </p:to>
                                    </p:set>
                                    <p:animEffect transition="in" filter="wipe(left)">
                                      <p:cBhvr>
                                        <p:cTn id="20" dur="500"/>
                                        <p:tgtEl>
                                          <p:spTgt spid="134"/>
                                        </p:tgtEl>
                                      </p:cBhvr>
                                    </p:animEffect>
                                  </p:childTnLst>
                                </p:cTn>
                              </p:par>
                              <p:par>
                                <p:cTn id="21" presetID="22" presetClass="entr" presetSubtype="8" fill="hold" nodeType="withEffect">
                                  <p:stCondLst>
                                    <p:cond delay="0"/>
                                  </p:stCondLst>
                                  <p:childTnLst>
                                    <p:set>
                                      <p:cBhvr>
                                        <p:cTn id="22" dur="1" fill="hold">
                                          <p:stCondLst>
                                            <p:cond delay="0"/>
                                          </p:stCondLst>
                                        </p:cTn>
                                        <p:tgtEl>
                                          <p:spTgt spid="133"/>
                                        </p:tgtEl>
                                        <p:attrNameLst>
                                          <p:attrName>style.visibility</p:attrName>
                                        </p:attrNameLst>
                                      </p:cBhvr>
                                      <p:to>
                                        <p:strVal val="visible"/>
                                      </p:to>
                                    </p:set>
                                    <p:animEffect transition="in" filter="wipe(left)">
                                      <p:cBhvr>
                                        <p:cTn id="23" dur="500"/>
                                        <p:tgtEl>
                                          <p:spTgt spid="133"/>
                                        </p:tgtEl>
                                      </p:cBhvr>
                                    </p:animEffect>
                                  </p:childTnLst>
                                </p:cTn>
                              </p:par>
                            </p:childTnLst>
                          </p:cTn>
                        </p:par>
                        <p:par>
                          <p:cTn id="24" fill="hold">
                            <p:stCondLst>
                              <p:cond delay="500"/>
                            </p:stCondLst>
                            <p:childTnLst>
                              <p:par>
                                <p:cTn id="25" presetID="22" presetClass="exit" presetSubtype="8" fill="hold" grpId="1" nodeType="afterEffect">
                                  <p:stCondLst>
                                    <p:cond delay="1000"/>
                                  </p:stCondLst>
                                  <p:childTnLst>
                                    <p:animEffect transition="out" filter="wipe(left)">
                                      <p:cBhvr>
                                        <p:cTn id="26" dur="500"/>
                                        <p:tgtEl>
                                          <p:spTgt spid="134"/>
                                        </p:tgtEl>
                                      </p:cBhvr>
                                    </p:animEffect>
                                    <p:set>
                                      <p:cBhvr>
                                        <p:cTn id="27" dur="1" fill="hold">
                                          <p:stCondLst>
                                            <p:cond delay="499"/>
                                          </p:stCondLst>
                                        </p:cTn>
                                        <p:tgtEl>
                                          <p:spTgt spid="134"/>
                                        </p:tgtEl>
                                        <p:attrNameLst>
                                          <p:attrName>style.visibility</p:attrName>
                                        </p:attrNameLst>
                                      </p:cBhvr>
                                      <p:to>
                                        <p:strVal val="hidden"/>
                                      </p:to>
                                    </p:set>
                                  </p:childTnLst>
                                </p:cTn>
                              </p:par>
                              <p:par>
                                <p:cTn id="28" presetID="22" presetClass="exit" presetSubtype="8" fill="hold" nodeType="withEffect">
                                  <p:stCondLst>
                                    <p:cond delay="1000"/>
                                  </p:stCondLst>
                                  <p:childTnLst>
                                    <p:animEffect transition="out" filter="wipe(left)">
                                      <p:cBhvr>
                                        <p:cTn id="29" dur="500"/>
                                        <p:tgtEl>
                                          <p:spTgt spid="133"/>
                                        </p:tgtEl>
                                      </p:cBhvr>
                                    </p:animEffect>
                                    <p:set>
                                      <p:cBhvr>
                                        <p:cTn id="30" dur="1" fill="hold">
                                          <p:stCondLst>
                                            <p:cond delay="499"/>
                                          </p:stCondLst>
                                        </p:cTn>
                                        <p:tgtEl>
                                          <p:spTgt spid="133"/>
                                        </p:tgtEl>
                                        <p:attrNameLst>
                                          <p:attrName>style.visibility</p:attrName>
                                        </p:attrNameLst>
                                      </p:cBhvr>
                                      <p:to>
                                        <p:strVal val="hidden"/>
                                      </p:to>
                                    </p:set>
                                  </p:childTnLst>
                                </p:cTn>
                              </p:par>
                            </p:childTnLst>
                          </p:cTn>
                        </p:par>
                        <p:par>
                          <p:cTn id="31" fill="hold">
                            <p:stCondLst>
                              <p:cond delay="2000"/>
                            </p:stCondLst>
                            <p:childTnLst>
                              <p:par>
                                <p:cTn id="32" presetID="10" presetClass="exit" presetSubtype="0" fill="hold" grpId="0" nodeType="afterEffect">
                                  <p:stCondLst>
                                    <p:cond delay="0"/>
                                  </p:stCondLst>
                                  <p:childTnLst>
                                    <p:animEffect transition="out" filter="fade">
                                      <p:cBhvr>
                                        <p:cTn id="33" dur="500"/>
                                        <p:tgtEl>
                                          <p:spTgt spid="114"/>
                                        </p:tgtEl>
                                      </p:cBhvr>
                                    </p:animEffect>
                                    <p:set>
                                      <p:cBhvr>
                                        <p:cTn id="34" dur="1" fill="hold">
                                          <p:stCondLst>
                                            <p:cond delay="499"/>
                                          </p:stCondLst>
                                        </p:cTn>
                                        <p:tgtEl>
                                          <p:spTgt spid="114"/>
                                        </p:tgtEl>
                                        <p:attrNameLst>
                                          <p:attrName>style.visibility</p:attrName>
                                        </p:attrNameLst>
                                      </p:cBhvr>
                                      <p:to>
                                        <p:strVal val="hidden"/>
                                      </p:to>
                                    </p:set>
                                  </p:childTnLst>
                                </p:cTn>
                              </p:par>
                            </p:childTnLst>
                          </p:cTn>
                        </p:par>
                        <p:par>
                          <p:cTn id="35" fill="hold">
                            <p:stCondLst>
                              <p:cond delay="2500"/>
                            </p:stCondLst>
                            <p:childTnLst>
                              <p:par>
                                <p:cTn id="36" presetID="10" presetClass="entr" presetSubtype="0" fill="hold" nodeType="afterEffect">
                                  <p:stCondLst>
                                    <p:cond delay="0"/>
                                  </p:stCondLst>
                                  <p:childTnLst>
                                    <p:set>
                                      <p:cBhvr>
                                        <p:cTn id="37" dur="1" fill="hold">
                                          <p:stCondLst>
                                            <p:cond delay="0"/>
                                          </p:stCondLst>
                                        </p:cTn>
                                        <p:tgtEl>
                                          <p:spTgt spid="129"/>
                                        </p:tgtEl>
                                        <p:attrNameLst>
                                          <p:attrName>style.visibility</p:attrName>
                                        </p:attrNameLst>
                                      </p:cBhvr>
                                      <p:to>
                                        <p:strVal val="visible"/>
                                      </p:to>
                                    </p:set>
                                    <p:animEffect transition="in" filter="fade">
                                      <p:cBhvr>
                                        <p:cTn id="38" dur="500"/>
                                        <p:tgtEl>
                                          <p:spTgt spid="129"/>
                                        </p:tgtEl>
                                      </p:cBhvr>
                                    </p:animEffect>
                                  </p:childTnLst>
                                </p:cTn>
                              </p:par>
                              <p:par>
                                <p:cTn id="39" presetID="1" presetClass="emph" presetSubtype="2" fill="hold" nodeType="withEffect">
                                  <p:stCondLst>
                                    <p:cond delay="0"/>
                                  </p:stCondLst>
                                  <p:childTnLst>
                                    <p:animClr clrSpc="rgb" dir="cw">
                                      <p:cBhvr>
                                        <p:cTn id="40" dur="500" fill="hold"/>
                                        <p:tgtEl>
                                          <p:spTgt spid="101"/>
                                        </p:tgtEl>
                                        <p:attrNameLst>
                                          <p:attrName>fillcolor</p:attrName>
                                        </p:attrNameLst>
                                      </p:cBhvr>
                                      <p:to>
                                        <a:schemeClr val="accent2"/>
                                      </p:to>
                                    </p:animClr>
                                    <p:set>
                                      <p:cBhvr>
                                        <p:cTn id="41" dur="500" fill="hold"/>
                                        <p:tgtEl>
                                          <p:spTgt spid="101"/>
                                        </p:tgtEl>
                                        <p:attrNameLst>
                                          <p:attrName>fill.type</p:attrName>
                                        </p:attrNameLst>
                                      </p:cBhvr>
                                      <p:to>
                                        <p:strVal val="solid"/>
                                      </p:to>
                                    </p:set>
                                    <p:set>
                                      <p:cBhvr>
                                        <p:cTn id="42" dur="500" fill="hold"/>
                                        <p:tgtEl>
                                          <p:spTgt spid="101"/>
                                        </p:tgtEl>
                                        <p:attrNameLst>
                                          <p:attrName>fill.on</p:attrName>
                                        </p:attrNameLst>
                                      </p:cBhvr>
                                      <p:to>
                                        <p:strVal val="true"/>
                                      </p:to>
                                    </p:set>
                                  </p:childTnLst>
                                </p:cTn>
                              </p:par>
                              <p:par>
                                <p:cTn id="43" presetID="3" presetClass="emph" presetSubtype="2" fill="hold" grpId="0" nodeType="withEffect">
                                  <p:stCondLst>
                                    <p:cond delay="0"/>
                                  </p:stCondLst>
                                  <p:childTnLst>
                                    <p:animClr clrSpc="rgb" dir="cw">
                                      <p:cBhvr override="childStyle">
                                        <p:cTn id="44" dur="500" fill="hold"/>
                                        <p:tgtEl>
                                          <p:spTgt spid="101"/>
                                        </p:tgtEl>
                                        <p:attrNameLst>
                                          <p:attrName>style.color</p:attrName>
                                        </p:attrNameLst>
                                      </p:cBhvr>
                                      <p:to>
                                        <a:schemeClr val="bg1"/>
                                      </p:to>
                                    </p:animClr>
                                  </p:childTnLst>
                                </p:cTn>
                              </p:par>
                            </p:childTnLst>
                          </p:cTn>
                        </p:par>
                        <p:par>
                          <p:cTn id="45" fill="hold">
                            <p:stCondLst>
                              <p:cond delay="3000"/>
                            </p:stCondLst>
                            <p:childTnLst>
                              <p:par>
                                <p:cTn id="46" presetID="22" presetClass="entr" presetSubtype="8" fill="hold" grpId="2" nodeType="afterEffect">
                                  <p:stCondLst>
                                    <p:cond delay="0"/>
                                  </p:stCondLst>
                                  <p:childTnLst>
                                    <p:set>
                                      <p:cBhvr>
                                        <p:cTn id="47" dur="1" fill="hold">
                                          <p:stCondLst>
                                            <p:cond delay="0"/>
                                          </p:stCondLst>
                                        </p:cTn>
                                        <p:tgtEl>
                                          <p:spTgt spid="134"/>
                                        </p:tgtEl>
                                        <p:attrNameLst>
                                          <p:attrName>style.visibility</p:attrName>
                                        </p:attrNameLst>
                                      </p:cBhvr>
                                      <p:to>
                                        <p:strVal val="visible"/>
                                      </p:to>
                                    </p:set>
                                    <p:animEffect transition="in" filter="wipe(left)">
                                      <p:cBhvr>
                                        <p:cTn id="48" dur="500"/>
                                        <p:tgtEl>
                                          <p:spTgt spid="134"/>
                                        </p:tgtEl>
                                      </p:cBhvr>
                                    </p:animEffect>
                                  </p:childTnLst>
                                </p:cTn>
                              </p:par>
                              <p:par>
                                <p:cTn id="49" presetID="22" presetClass="entr" presetSubtype="8" fill="hold" nodeType="withEffect">
                                  <p:stCondLst>
                                    <p:cond delay="0"/>
                                  </p:stCondLst>
                                  <p:childTnLst>
                                    <p:set>
                                      <p:cBhvr>
                                        <p:cTn id="50" dur="1" fill="hold">
                                          <p:stCondLst>
                                            <p:cond delay="0"/>
                                          </p:stCondLst>
                                        </p:cTn>
                                        <p:tgtEl>
                                          <p:spTgt spid="133"/>
                                        </p:tgtEl>
                                        <p:attrNameLst>
                                          <p:attrName>style.visibility</p:attrName>
                                        </p:attrNameLst>
                                      </p:cBhvr>
                                      <p:to>
                                        <p:strVal val="visible"/>
                                      </p:to>
                                    </p:set>
                                    <p:animEffect transition="in" filter="wipe(left)">
                                      <p:cBhvr>
                                        <p:cTn id="51" dur="500"/>
                                        <p:tgtEl>
                                          <p:spTgt spid="133"/>
                                        </p:tgtEl>
                                      </p:cBhvr>
                                    </p:animEffect>
                                  </p:childTnLst>
                                </p:cTn>
                              </p:par>
                            </p:childTnLst>
                          </p:cTn>
                        </p:par>
                        <p:par>
                          <p:cTn id="52" fill="hold">
                            <p:stCondLst>
                              <p:cond delay="3500"/>
                            </p:stCondLst>
                            <p:childTnLst>
                              <p:par>
                                <p:cTn id="53" presetID="22" presetClass="exit" presetSubtype="8" fill="hold" grpId="3" nodeType="afterEffect">
                                  <p:stCondLst>
                                    <p:cond delay="1000"/>
                                  </p:stCondLst>
                                  <p:childTnLst>
                                    <p:animEffect transition="out" filter="wipe(left)">
                                      <p:cBhvr>
                                        <p:cTn id="54" dur="500"/>
                                        <p:tgtEl>
                                          <p:spTgt spid="134"/>
                                        </p:tgtEl>
                                      </p:cBhvr>
                                    </p:animEffect>
                                    <p:set>
                                      <p:cBhvr>
                                        <p:cTn id="55" dur="1" fill="hold">
                                          <p:stCondLst>
                                            <p:cond delay="499"/>
                                          </p:stCondLst>
                                        </p:cTn>
                                        <p:tgtEl>
                                          <p:spTgt spid="134"/>
                                        </p:tgtEl>
                                        <p:attrNameLst>
                                          <p:attrName>style.visibility</p:attrName>
                                        </p:attrNameLst>
                                      </p:cBhvr>
                                      <p:to>
                                        <p:strVal val="hidden"/>
                                      </p:to>
                                    </p:set>
                                  </p:childTnLst>
                                </p:cTn>
                              </p:par>
                              <p:par>
                                <p:cTn id="56" presetID="22" presetClass="exit" presetSubtype="8" fill="hold" nodeType="withEffect">
                                  <p:stCondLst>
                                    <p:cond delay="1000"/>
                                  </p:stCondLst>
                                  <p:childTnLst>
                                    <p:animEffect transition="out" filter="wipe(left)">
                                      <p:cBhvr>
                                        <p:cTn id="57" dur="500"/>
                                        <p:tgtEl>
                                          <p:spTgt spid="133"/>
                                        </p:tgtEl>
                                      </p:cBhvr>
                                    </p:animEffect>
                                    <p:set>
                                      <p:cBhvr>
                                        <p:cTn id="58" dur="1" fill="hold">
                                          <p:stCondLst>
                                            <p:cond delay="499"/>
                                          </p:stCondLst>
                                        </p:cTn>
                                        <p:tgtEl>
                                          <p:spTgt spid="133"/>
                                        </p:tgtEl>
                                        <p:attrNameLst>
                                          <p:attrName>style.visibility</p:attrName>
                                        </p:attrNameLst>
                                      </p:cBhvr>
                                      <p:to>
                                        <p:strVal val="hidden"/>
                                      </p:to>
                                    </p:set>
                                  </p:childTnLst>
                                </p:cTn>
                              </p:par>
                            </p:childTnLst>
                          </p:cTn>
                        </p:par>
                        <p:par>
                          <p:cTn id="59" fill="hold">
                            <p:stCondLst>
                              <p:cond delay="5000"/>
                            </p:stCondLst>
                            <p:childTnLst>
                              <p:par>
                                <p:cTn id="60" presetID="10" presetClass="exit" presetSubtype="0" fill="hold" nodeType="afterEffect">
                                  <p:stCondLst>
                                    <p:cond delay="0"/>
                                  </p:stCondLst>
                                  <p:childTnLst>
                                    <p:animEffect transition="out" filter="fade">
                                      <p:cBhvr>
                                        <p:cTn id="61" dur="500"/>
                                        <p:tgtEl>
                                          <p:spTgt spid="120"/>
                                        </p:tgtEl>
                                      </p:cBhvr>
                                    </p:animEffect>
                                    <p:set>
                                      <p:cBhvr>
                                        <p:cTn id="62" dur="1" fill="hold">
                                          <p:stCondLst>
                                            <p:cond delay="499"/>
                                          </p:stCondLst>
                                        </p:cTn>
                                        <p:tgtEl>
                                          <p:spTgt spid="120"/>
                                        </p:tgtEl>
                                        <p:attrNameLst>
                                          <p:attrName>style.visibility</p:attrName>
                                        </p:attrNameLst>
                                      </p:cBhvr>
                                      <p:to>
                                        <p:strVal val="hidden"/>
                                      </p:to>
                                    </p:set>
                                  </p:childTnLst>
                                </p:cTn>
                              </p:par>
                            </p:childTnLst>
                          </p:cTn>
                        </p:par>
                        <p:par>
                          <p:cTn id="63" fill="hold">
                            <p:stCondLst>
                              <p:cond delay="5500"/>
                            </p:stCondLst>
                            <p:childTnLst>
                              <p:par>
                                <p:cTn id="64" presetID="10" presetClass="entr" presetSubtype="0" fill="hold" grpId="0" nodeType="afterEffect">
                                  <p:stCondLst>
                                    <p:cond delay="0"/>
                                  </p:stCondLst>
                                  <p:childTnLst>
                                    <p:set>
                                      <p:cBhvr>
                                        <p:cTn id="65" dur="1" fill="hold">
                                          <p:stCondLst>
                                            <p:cond delay="0"/>
                                          </p:stCondLst>
                                        </p:cTn>
                                        <p:tgtEl>
                                          <p:spTgt spid="132"/>
                                        </p:tgtEl>
                                        <p:attrNameLst>
                                          <p:attrName>style.visibility</p:attrName>
                                        </p:attrNameLst>
                                      </p:cBhvr>
                                      <p:to>
                                        <p:strVal val="visible"/>
                                      </p:to>
                                    </p:set>
                                    <p:animEffect transition="in" filter="fade">
                                      <p:cBhvr>
                                        <p:cTn id="66" dur="500"/>
                                        <p:tgtEl>
                                          <p:spTgt spid="132"/>
                                        </p:tgtEl>
                                      </p:cBhvr>
                                    </p:animEffect>
                                  </p:childTnLst>
                                </p:cTn>
                              </p:par>
                              <p:par>
                                <p:cTn id="67" presetID="1" presetClass="emph" presetSubtype="2" fill="hold" nodeType="withEffect">
                                  <p:stCondLst>
                                    <p:cond delay="0"/>
                                  </p:stCondLst>
                                  <p:childTnLst>
                                    <p:animClr clrSpc="rgb" dir="cw">
                                      <p:cBhvr>
                                        <p:cTn id="68" dur="500" fill="hold"/>
                                        <p:tgtEl>
                                          <p:spTgt spid="110"/>
                                        </p:tgtEl>
                                        <p:attrNameLst>
                                          <p:attrName>fillcolor</p:attrName>
                                        </p:attrNameLst>
                                      </p:cBhvr>
                                      <p:to>
                                        <a:schemeClr val="bg1"/>
                                      </p:to>
                                    </p:animClr>
                                    <p:set>
                                      <p:cBhvr>
                                        <p:cTn id="69" dur="500" fill="hold"/>
                                        <p:tgtEl>
                                          <p:spTgt spid="110"/>
                                        </p:tgtEl>
                                        <p:attrNameLst>
                                          <p:attrName>fill.type</p:attrName>
                                        </p:attrNameLst>
                                      </p:cBhvr>
                                      <p:to>
                                        <p:strVal val="solid"/>
                                      </p:to>
                                    </p:set>
                                    <p:set>
                                      <p:cBhvr>
                                        <p:cTn id="70" dur="500" fill="hold"/>
                                        <p:tgtEl>
                                          <p:spTgt spid="110"/>
                                        </p:tgtEl>
                                        <p:attrNameLst>
                                          <p:attrName>fill.on</p:attrName>
                                        </p:attrNameLst>
                                      </p:cBhvr>
                                      <p:to>
                                        <p:strVal val="true"/>
                                      </p:to>
                                    </p:set>
                                  </p:childTnLst>
                                </p:cTn>
                              </p:par>
                              <p:par>
                                <p:cTn id="71" presetID="3" presetClass="emph" presetSubtype="2" fill="hold" grpId="0" nodeType="withEffect">
                                  <p:stCondLst>
                                    <p:cond delay="0"/>
                                  </p:stCondLst>
                                  <p:childTnLst>
                                    <p:animClr clrSpc="rgb" dir="cw">
                                      <p:cBhvr override="childStyle">
                                        <p:cTn id="72" dur="500" fill="hold"/>
                                        <p:tgtEl>
                                          <p:spTgt spid="110"/>
                                        </p:tgtEl>
                                        <p:attrNameLst>
                                          <p:attrName>style.color</p:attrName>
                                        </p:attrNameLst>
                                      </p:cBhvr>
                                      <p:to>
                                        <a:srgbClr val="00330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57" grpId="0" animBg="1"/>
      <p:bldP spid="67" grpId="0" animBg="1"/>
      <p:bldP spid="101" grpId="0" animBg="1"/>
      <p:bldP spid="110" grpId="0" animBg="1"/>
      <p:bldP spid="114" grpId="0" animBg="1"/>
      <p:bldP spid="132" grpId="0" animBg="1"/>
      <p:bldP spid="134" grpId="0"/>
      <p:bldP spid="134" grpId="1"/>
      <p:bldP spid="134" grpId="2"/>
      <p:bldP spid="134" grpId="3"/>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F212491-786A-4BDC-8020-9B836162D2A0}"/>
              </a:ext>
            </a:extLst>
          </p:cNvPr>
          <p:cNvSpPr>
            <a:spLocks noGrp="1"/>
          </p:cNvSpPr>
          <p:nvPr>
            <p:ph type="title"/>
          </p:nvPr>
        </p:nvSpPr>
        <p:spPr/>
        <p:txBody>
          <a:bodyPr/>
          <a:lstStyle/>
          <a:p>
            <a:r>
              <a:rPr lang="ko-KR" altLang="en-US"/>
              <a:t>복제 데이터로부터 다양한 복구</a:t>
            </a:r>
            <a:endParaRPr lang="en-GB" dirty="0"/>
          </a:p>
        </p:txBody>
      </p:sp>
      <p:sp>
        <p:nvSpPr>
          <p:cNvPr id="4" name="Rechteck 97">
            <a:extLst>
              <a:ext uri="{FF2B5EF4-FFF2-40B4-BE49-F238E27FC236}">
                <a16:creationId xmlns:a16="http://schemas.microsoft.com/office/drawing/2014/main" id="{31E01994-638D-4927-BE73-DEA68FE3C602}"/>
              </a:ext>
            </a:extLst>
          </p:cNvPr>
          <p:cNvSpPr/>
          <p:nvPr/>
        </p:nvSpPr>
        <p:spPr bwMode="auto">
          <a:xfrm>
            <a:off x="3582890" y="1858864"/>
            <a:ext cx="5024595" cy="2244037"/>
          </a:xfrm>
          <a:prstGeom prst="rect">
            <a:avLst/>
          </a:prstGeom>
          <a:noFill/>
          <a:ln w="1270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45720" bIns="91440" numCol="1" spcCol="0" rtlCol="0" fromWordArt="0" anchor="b" anchorCtr="0" forceAA="0" compatLnSpc="1">
            <a:prstTxWarp prst="textNoShape">
              <a:avLst/>
            </a:prstTxWarp>
            <a:noAutofit/>
          </a:bodyPr>
          <a:lstStyle>
            <a:defPPr>
              <a:defRPr lang="en-US"/>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defTabSz="914054" fontAlgn="base">
              <a:spcBef>
                <a:spcPct val="0"/>
              </a:spcBef>
              <a:spcAft>
                <a:spcPct val="0"/>
              </a:spcAft>
            </a:pPr>
            <a:endParaRPr lang="en-GB" sz="1800" spc="-50" err="1">
              <a:gradFill>
                <a:gsLst>
                  <a:gs pos="0">
                    <a:srgbClr val="FFFFFF"/>
                  </a:gs>
                  <a:gs pos="100000">
                    <a:srgbClr val="FFFFFF"/>
                  </a:gs>
                </a:gsLst>
                <a:lin ang="5400000" scaled="0"/>
              </a:gradFill>
              <a:latin typeface="Tahoma" panose="020B0604030504040204" pitchFamily="34" charset="0"/>
              <a:ea typeface="Tahoma" panose="020B0604030504040204" pitchFamily="34" charset="0"/>
              <a:cs typeface="Tahoma" panose="020B0604030504040204" pitchFamily="34" charset="0"/>
            </a:endParaRPr>
          </a:p>
        </p:txBody>
      </p:sp>
      <p:sp>
        <p:nvSpPr>
          <p:cNvPr id="5" name="Textfeld 99">
            <a:extLst>
              <a:ext uri="{FF2B5EF4-FFF2-40B4-BE49-F238E27FC236}">
                <a16:creationId xmlns:a16="http://schemas.microsoft.com/office/drawing/2014/main" id="{EAE25400-7283-4EE1-AB57-215BF3A4F815}"/>
              </a:ext>
            </a:extLst>
          </p:cNvPr>
          <p:cNvSpPr txBox="1"/>
          <p:nvPr/>
        </p:nvSpPr>
        <p:spPr>
          <a:xfrm>
            <a:off x="4749738" y="1729993"/>
            <a:ext cx="2499259" cy="257369"/>
          </a:xfrm>
          <a:prstGeom prst="rect">
            <a:avLst/>
          </a:prstGeom>
          <a:solidFill>
            <a:srgbClr val="003738"/>
          </a:solidFill>
        </p:spPr>
        <p:txBody>
          <a:bodyPr wrap="square" lIns="72000" tIns="36000" rIns="72000" bIns="36000" rtlCol="0">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r>
              <a:rPr lang="en-GB" sz="1200" b="1">
                <a:solidFill>
                  <a:schemeClr val="bg1"/>
                </a:solidFill>
                <a:latin typeface="Tahoma" panose="020B0604030504040204" pitchFamily="34" charset="0"/>
              </a:rPr>
              <a:t>Veeam Backup &amp; Replication</a:t>
            </a:r>
          </a:p>
        </p:txBody>
      </p:sp>
      <p:sp>
        <p:nvSpPr>
          <p:cNvPr id="9" name="Textfeld 65">
            <a:extLst>
              <a:ext uri="{FF2B5EF4-FFF2-40B4-BE49-F238E27FC236}">
                <a16:creationId xmlns:a16="http://schemas.microsoft.com/office/drawing/2014/main" id="{3A2B099C-79EE-41B1-93C7-F5C95A6A5765}"/>
              </a:ext>
            </a:extLst>
          </p:cNvPr>
          <p:cNvSpPr txBox="1"/>
          <p:nvPr/>
        </p:nvSpPr>
        <p:spPr>
          <a:xfrm>
            <a:off x="4240517" y="3205560"/>
            <a:ext cx="1605400" cy="292388"/>
          </a:xfrm>
          <a:prstGeom prst="rect">
            <a:avLst/>
          </a:prstGeom>
          <a:noFill/>
        </p:spPr>
        <p:txBody>
          <a:bodyPr wrap="square" lIns="0" tIns="0" rIns="0" bIns="0" rtlCol="0">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GB" sz="1100">
                <a:solidFill>
                  <a:schemeClr val="bg1"/>
                </a:solidFill>
                <a:latin typeface="Tahoma" panose="020B0604030504040204" pitchFamily="34" charset="0"/>
              </a:rPr>
              <a:t>Linux Files</a:t>
            </a:r>
            <a:br>
              <a:rPr lang="en-GB" sz="1100">
                <a:solidFill>
                  <a:schemeClr val="bg1"/>
                </a:solidFill>
                <a:latin typeface="Tahoma" panose="020B0604030504040204" pitchFamily="34" charset="0"/>
              </a:rPr>
            </a:br>
            <a:endParaRPr lang="en-GB" sz="800">
              <a:solidFill>
                <a:schemeClr val="bg1"/>
              </a:solidFill>
              <a:latin typeface="Tahoma" panose="020B0604030504040204" pitchFamily="34" charset="0"/>
            </a:endParaRPr>
          </a:p>
        </p:txBody>
      </p:sp>
      <p:sp>
        <p:nvSpPr>
          <p:cNvPr id="13" name="Textfeld 63">
            <a:extLst>
              <a:ext uri="{FF2B5EF4-FFF2-40B4-BE49-F238E27FC236}">
                <a16:creationId xmlns:a16="http://schemas.microsoft.com/office/drawing/2014/main" id="{DFFF30F2-EBC0-4816-B67A-74366D8246E5}"/>
              </a:ext>
            </a:extLst>
          </p:cNvPr>
          <p:cNvSpPr txBox="1"/>
          <p:nvPr/>
        </p:nvSpPr>
        <p:spPr>
          <a:xfrm>
            <a:off x="4243361" y="2446970"/>
            <a:ext cx="1253527" cy="169277"/>
          </a:xfrm>
          <a:prstGeom prst="rect">
            <a:avLst/>
          </a:prstGeom>
          <a:noFill/>
        </p:spPr>
        <p:txBody>
          <a:bodyPr wrap="square" lIns="0" tIns="0" rIns="0" bIns="0" rtlCol="0">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GB" sz="1100">
                <a:solidFill>
                  <a:schemeClr val="bg1"/>
                </a:solidFill>
                <a:latin typeface="Tahoma" panose="020B0604030504040204" pitchFamily="34" charset="0"/>
              </a:rPr>
              <a:t>Windows Files</a:t>
            </a:r>
            <a:endParaRPr lang="en-GB" sz="800">
              <a:solidFill>
                <a:schemeClr val="bg1"/>
              </a:solidFill>
              <a:latin typeface="Tahoma" panose="020B0604030504040204" pitchFamily="34" charset="0"/>
            </a:endParaRPr>
          </a:p>
        </p:txBody>
      </p:sp>
      <p:sp>
        <p:nvSpPr>
          <p:cNvPr id="17" name="Textfeld 68">
            <a:extLst>
              <a:ext uri="{FF2B5EF4-FFF2-40B4-BE49-F238E27FC236}">
                <a16:creationId xmlns:a16="http://schemas.microsoft.com/office/drawing/2014/main" id="{EE6714B1-85CF-4393-95C6-2A4458E91DFF}"/>
              </a:ext>
            </a:extLst>
          </p:cNvPr>
          <p:cNvSpPr txBox="1"/>
          <p:nvPr/>
        </p:nvSpPr>
        <p:spPr>
          <a:xfrm>
            <a:off x="6254882" y="2121859"/>
            <a:ext cx="742814" cy="338554"/>
          </a:xfrm>
          <a:prstGeom prst="rect">
            <a:avLst/>
          </a:prstGeom>
          <a:noFill/>
        </p:spPr>
        <p:txBody>
          <a:bodyPr wrap="square" lIns="0" tIns="0" rIns="0" bIns="0" rtlCol="0">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GB" sz="1100">
                <a:solidFill>
                  <a:schemeClr val="bg1"/>
                </a:solidFill>
                <a:latin typeface="Tahoma" panose="020B0604030504040204" pitchFamily="34" charset="0"/>
              </a:rPr>
              <a:t>Active</a:t>
            </a:r>
          </a:p>
          <a:p>
            <a:r>
              <a:rPr lang="en-GB" sz="1100">
                <a:solidFill>
                  <a:schemeClr val="bg1"/>
                </a:solidFill>
                <a:latin typeface="Tahoma" panose="020B0604030504040204" pitchFamily="34" charset="0"/>
              </a:rPr>
              <a:t>Directory</a:t>
            </a:r>
          </a:p>
        </p:txBody>
      </p:sp>
      <p:pic>
        <p:nvPicPr>
          <p:cNvPr id="18" name="Picture 17">
            <a:extLst>
              <a:ext uri="{FF2B5EF4-FFF2-40B4-BE49-F238E27FC236}">
                <a16:creationId xmlns:a16="http://schemas.microsoft.com/office/drawing/2014/main" id="{B9B322C7-DD34-40DD-8FD7-CD83FAE9C4B5}"/>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5852345" y="2122454"/>
            <a:ext cx="324000" cy="324000"/>
          </a:xfrm>
          <a:prstGeom prst="rect">
            <a:avLst/>
          </a:prstGeom>
        </p:spPr>
      </p:pic>
      <p:sp>
        <p:nvSpPr>
          <p:cNvPr id="19" name="Textfeld 69">
            <a:extLst>
              <a:ext uri="{FF2B5EF4-FFF2-40B4-BE49-F238E27FC236}">
                <a16:creationId xmlns:a16="http://schemas.microsoft.com/office/drawing/2014/main" id="{165994B4-74AC-4AA6-B98A-0E5205449261}"/>
              </a:ext>
            </a:extLst>
          </p:cNvPr>
          <p:cNvSpPr txBox="1"/>
          <p:nvPr/>
        </p:nvSpPr>
        <p:spPr>
          <a:xfrm>
            <a:off x="6270573" y="2782525"/>
            <a:ext cx="742814" cy="169277"/>
          </a:xfrm>
          <a:prstGeom prst="rect">
            <a:avLst/>
          </a:prstGeom>
          <a:noFill/>
        </p:spPr>
        <p:txBody>
          <a:bodyPr wrap="square" lIns="0" tIns="0" rIns="0" bIns="0" rtlCol="0">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GB" sz="1100">
                <a:solidFill>
                  <a:schemeClr val="bg1"/>
                </a:solidFill>
                <a:latin typeface="Tahoma" panose="020B0604030504040204" pitchFamily="34" charset="0"/>
              </a:rPr>
              <a:t>Exchange</a:t>
            </a:r>
          </a:p>
        </p:txBody>
      </p:sp>
      <p:pic>
        <p:nvPicPr>
          <p:cNvPr id="20" name="Picture 19">
            <a:extLst>
              <a:ext uri="{FF2B5EF4-FFF2-40B4-BE49-F238E27FC236}">
                <a16:creationId xmlns:a16="http://schemas.microsoft.com/office/drawing/2014/main" id="{C8BC558B-6CC4-49B8-915B-60710FD43099}"/>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837416" y="2722675"/>
            <a:ext cx="324000" cy="324000"/>
          </a:xfrm>
          <a:prstGeom prst="rect">
            <a:avLst/>
          </a:prstGeom>
        </p:spPr>
      </p:pic>
      <p:sp>
        <p:nvSpPr>
          <p:cNvPr id="21" name="Textfeld 70">
            <a:extLst>
              <a:ext uri="{FF2B5EF4-FFF2-40B4-BE49-F238E27FC236}">
                <a16:creationId xmlns:a16="http://schemas.microsoft.com/office/drawing/2014/main" id="{5A25A0B2-93BC-4FFA-B4D9-0B3C212FF226}"/>
              </a:ext>
            </a:extLst>
          </p:cNvPr>
          <p:cNvSpPr txBox="1"/>
          <p:nvPr/>
        </p:nvSpPr>
        <p:spPr>
          <a:xfrm>
            <a:off x="7818056" y="2767258"/>
            <a:ext cx="742814" cy="169277"/>
          </a:xfrm>
          <a:prstGeom prst="rect">
            <a:avLst/>
          </a:prstGeom>
          <a:noFill/>
        </p:spPr>
        <p:txBody>
          <a:bodyPr wrap="square" lIns="0" tIns="0" rIns="0" bIns="0" rtlCol="0">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GB" sz="1100">
                <a:solidFill>
                  <a:schemeClr val="bg1"/>
                </a:solidFill>
                <a:latin typeface="Tahoma" panose="020B0604030504040204" pitchFamily="34" charset="0"/>
              </a:rPr>
              <a:t>SharePoint</a:t>
            </a:r>
          </a:p>
        </p:txBody>
      </p:sp>
      <p:pic>
        <p:nvPicPr>
          <p:cNvPr id="22" name="Picture 21">
            <a:extLst>
              <a:ext uri="{FF2B5EF4-FFF2-40B4-BE49-F238E27FC236}">
                <a16:creationId xmlns:a16="http://schemas.microsoft.com/office/drawing/2014/main" id="{9C37393B-53E4-4BFD-839D-F67F220EE547}"/>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383597" y="2698194"/>
            <a:ext cx="324648" cy="324648"/>
          </a:xfrm>
          <a:prstGeom prst="rect">
            <a:avLst/>
          </a:prstGeom>
        </p:spPr>
      </p:pic>
      <p:sp>
        <p:nvSpPr>
          <p:cNvPr id="23" name="Textfeld 71">
            <a:extLst>
              <a:ext uri="{FF2B5EF4-FFF2-40B4-BE49-F238E27FC236}">
                <a16:creationId xmlns:a16="http://schemas.microsoft.com/office/drawing/2014/main" id="{9A88DAA9-BEF8-4396-BB4E-AE632F612F2B}"/>
              </a:ext>
            </a:extLst>
          </p:cNvPr>
          <p:cNvSpPr txBox="1"/>
          <p:nvPr/>
        </p:nvSpPr>
        <p:spPr>
          <a:xfrm>
            <a:off x="7822196" y="3352487"/>
            <a:ext cx="742814" cy="169277"/>
          </a:xfrm>
          <a:prstGeom prst="rect">
            <a:avLst/>
          </a:prstGeom>
          <a:noFill/>
        </p:spPr>
        <p:txBody>
          <a:bodyPr wrap="square" lIns="0" tIns="0" rIns="0" bIns="0" rtlCol="0">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GB" sz="1100">
                <a:solidFill>
                  <a:schemeClr val="bg1"/>
                </a:solidFill>
                <a:latin typeface="Tahoma" panose="020B0604030504040204" pitchFamily="34" charset="0"/>
              </a:rPr>
              <a:t>MS SQL</a:t>
            </a:r>
          </a:p>
        </p:txBody>
      </p:sp>
      <p:pic>
        <p:nvPicPr>
          <p:cNvPr id="24" name="Picture 23">
            <a:extLst>
              <a:ext uri="{FF2B5EF4-FFF2-40B4-BE49-F238E27FC236}">
                <a16:creationId xmlns:a16="http://schemas.microsoft.com/office/drawing/2014/main" id="{BB820B92-B174-4EF3-8B5E-657CAE987C76}"/>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383597" y="3286136"/>
            <a:ext cx="324000" cy="324000"/>
          </a:xfrm>
          <a:prstGeom prst="rect">
            <a:avLst/>
          </a:prstGeom>
        </p:spPr>
      </p:pic>
      <p:sp>
        <p:nvSpPr>
          <p:cNvPr id="27" name="Textfeld 54">
            <a:extLst>
              <a:ext uri="{FF2B5EF4-FFF2-40B4-BE49-F238E27FC236}">
                <a16:creationId xmlns:a16="http://schemas.microsoft.com/office/drawing/2014/main" id="{EF5B0D9A-FD52-49EB-A878-19234DFEFEAB}"/>
              </a:ext>
            </a:extLst>
          </p:cNvPr>
          <p:cNvSpPr txBox="1"/>
          <p:nvPr/>
        </p:nvSpPr>
        <p:spPr>
          <a:xfrm>
            <a:off x="6277948" y="3391904"/>
            <a:ext cx="735439" cy="169277"/>
          </a:xfrm>
          <a:prstGeom prst="rect">
            <a:avLst/>
          </a:prstGeom>
          <a:noFill/>
        </p:spPr>
        <p:txBody>
          <a:bodyPr wrap="square" lIns="0" tIns="0" rIns="0" bIns="0" rtlCol="0">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914378">
              <a:defRPr/>
            </a:pPr>
            <a:r>
              <a:rPr lang="en-GB" sz="1100" kern="0">
                <a:solidFill>
                  <a:schemeClr val="bg1"/>
                </a:solidFill>
                <a:latin typeface="Tahoma" panose="020B0604030504040204" pitchFamily="34" charset="0"/>
              </a:rPr>
              <a:t>Oracle</a:t>
            </a:r>
          </a:p>
        </p:txBody>
      </p:sp>
      <p:pic>
        <p:nvPicPr>
          <p:cNvPr id="28" name="Picture 27">
            <a:extLst>
              <a:ext uri="{FF2B5EF4-FFF2-40B4-BE49-F238E27FC236}">
                <a16:creationId xmlns:a16="http://schemas.microsoft.com/office/drawing/2014/main" id="{650B3495-38E3-47AE-BECC-8AE7658558BD}"/>
              </a:ext>
            </a:extLst>
          </p:cNvPr>
          <p:cNvPicPr>
            <a:picLocks noChangeAspect="1"/>
          </p:cNvPicPr>
          <p:nvPr/>
        </p:nvPicPr>
        <p:blipFill>
          <a:blip r:embed="rId6"/>
          <a:stretch>
            <a:fillRect/>
          </a:stretch>
        </p:blipFill>
        <p:spPr>
          <a:xfrm>
            <a:off x="5837368" y="3314543"/>
            <a:ext cx="324096" cy="324000"/>
          </a:xfrm>
          <a:prstGeom prst="rect">
            <a:avLst/>
          </a:prstGeom>
        </p:spPr>
      </p:pic>
      <p:sp>
        <p:nvSpPr>
          <p:cNvPr id="29" name="Isosceles Triangle 28">
            <a:extLst>
              <a:ext uri="{FF2B5EF4-FFF2-40B4-BE49-F238E27FC236}">
                <a16:creationId xmlns:a16="http://schemas.microsoft.com/office/drawing/2014/main" id="{54E8D239-4545-4E6B-B80E-FC6167C1D0DC}"/>
              </a:ext>
            </a:extLst>
          </p:cNvPr>
          <p:cNvSpPr/>
          <p:nvPr/>
        </p:nvSpPr>
        <p:spPr bwMode="auto">
          <a:xfrm rot="10800000">
            <a:off x="656769" y="2718812"/>
            <a:ext cx="1743010" cy="231510"/>
          </a:xfrm>
          <a:prstGeom prst="triangle">
            <a:avLst/>
          </a:prstGeom>
          <a:gradFill>
            <a:gsLst>
              <a:gs pos="0">
                <a:schemeClr val="accent2">
                  <a:lumMod val="45000"/>
                  <a:lumOff val="55000"/>
                </a:schemeClr>
              </a:gs>
              <a:gs pos="100000">
                <a:schemeClr val="bg1">
                  <a:lumMod val="50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GB" spc="0">
              <a:gradFill>
                <a:gsLst>
                  <a:gs pos="0">
                    <a:srgbClr val="FFFFFF"/>
                  </a:gs>
                  <a:gs pos="100000">
                    <a:srgbClr val="FFFFFF"/>
                  </a:gs>
                </a:gsLst>
                <a:lin ang="5400000" scaled="0"/>
              </a:gradFill>
              <a:latin typeface="+mj-lt"/>
              <a:ea typeface="Segoe UI" pitchFamily="34" charset="0"/>
              <a:cs typeface="Segoe UI" pitchFamily="34" charset="0"/>
            </a:endParaRPr>
          </a:p>
        </p:txBody>
      </p:sp>
      <p:cxnSp>
        <p:nvCxnSpPr>
          <p:cNvPr id="30" name="Straight Connector 29">
            <a:extLst>
              <a:ext uri="{FF2B5EF4-FFF2-40B4-BE49-F238E27FC236}">
                <a16:creationId xmlns:a16="http://schemas.microsoft.com/office/drawing/2014/main" id="{10F4967E-0261-4D8C-B9B2-E2548743FF94}"/>
              </a:ext>
            </a:extLst>
          </p:cNvPr>
          <p:cNvCxnSpPr>
            <a:cxnSpLocks/>
          </p:cNvCxnSpPr>
          <p:nvPr/>
        </p:nvCxnSpPr>
        <p:spPr>
          <a:xfrm flipH="1">
            <a:off x="1526672" y="3153848"/>
            <a:ext cx="1" cy="326760"/>
          </a:xfrm>
          <a:prstGeom prst="line">
            <a:avLst/>
          </a:prstGeom>
          <a:ln w="19050">
            <a:solidFill>
              <a:schemeClr val="bg1"/>
            </a:solidFill>
            <a:tailEnd type="none" w="med" len="sm"/>
          </a:ln>
        </p:spPr>
        <p:style>
          <a:lnRef idx="1">
            <a:schemeClr val="accent1"/>
          </a:lnRef>
          <a:fillRef idx="0">
            <a:schemeClr val="accent1"/>
          </a:fillRef>
          <a:effectRef idx="0">
            <a:schemeClr val="accent1"/>
          </a:effectRef>
          <a:fontRef idx="minor">
            <a:schemeClr val="tx1"/>
          </a:fontRef>
        </p:style>
      </p:cxnSp>
      <p:pic>
        <p:nvPicPr>
          <p:cNvPr id="31" name="Picture 30">
            <a:extLst>
              <a:ext uri="{FF2B5EF4-FFF2-40B4-BE49-F238E27FC236}">
                <a16:creationId xmlns:a16="http://schemas.microsoft.com/office/drawing/2014/main" id="{A58CE755-8011-4385-805C-04E0E34AF61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56195" y="3323727"/>
            <a:ext cx="1140954" cy="313762"/>
          </a:xfrm>
          <a:prstGeom prst="rect">
            <a:avLst/>
          </a:prstGeom>
        </p:spPr>
      </p:pic>
      <p:sp>
        <p:nvSpPr>
          <p:cNvPr id="32" name="Rectangle 31">
            <a:extLst>
              <a:ext uri="{FF2B5EF4-FFF2-40B4-BE49-F238E27FC236}">
                <a16:creationId xmlns:a16="http://schemas.microsoft.com/office/drawing/2014/main" id="{A209E756-A936-4E0B-9699-9F5B22F22FA1}"/>
              </a:ext>
            </a:extLst>
          </p:cNvPr>
          <p:cNvSpPr/>
          <p:nvPr/>
        </p:nvSpPr>
        <p:spPr bwMode="auto">
          <a:xfrm>
            <a:off x="658085" y="2305528"/>
            <a:ext cx="1743009" cy="413284"/>
          </a:xfrm>
          <a:prstGeom prst="rect">
            <a:avLst/>
          </a:prstGeom>
          <a:solidFill>
            <a:srgbClr val="F7941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r>
              <a:rPr lang="en-GB" b="1" err="1">
                <a:gradFill>
                  <a:gsLst>
                    <a:gs pos="0">
                      <a:srgbClr val="FFFFFF"/>
                    </a:gs>
                    <a:gs pos="100000">
                      <a:srgbClr val="FFFFFF"/>
                    </a:gs>
                  </a:gsLst>
                  <a:lin ang="5400000" scaled="0"/>
                </a:gradFill>
                <a:ea typeface="Segoe UI" pitchFamily="34" charset="0"/>
                <a:cs typeface="Segoe UI" pitchFamily="34" charset="0"/>
              </a:rPr>
              <a:t>ESXi</a:t>
            </a:r>
            <a:r>
              <a:rPr lang="en-GB" b="1">
                <a:gradFill>
                  <a:gsLst>
                    <a:gs pos="0">
                      <a:srgbClr val="FFFFFF"/>
                    </a:gs>
                    <a:gs pos="100000">
                      <a:srgbClr val="FFFFFF"/>
                    </a:gs>
                  </a:gsLst>
                  <a:lin ang="5400000" scaled="0"/>
                </a:gradFill>
                <a:ea typeface="Segoe UI" pitchFamily="34" charset="0"/>
                <a:cs typeface="Segoe UI" pitchFamily="34" charset="0"/>
              </a:rPr>
              <a:t> | Hyper-V</a:t>
            </a:r>
          </a:p>
        </p:txBody>
      </p:sp>
      <p:pic>
        <p:nvPicPr>
          <p:cNvPr id="33" name="Picture 5">
            <a:extLst>
              <a:ext uri="{FF2B5EF4-FFF2-40B4-BE49-F238E27FC236}">
                <a16:creationId xmlns:a16="http://schemas.microsoft.com/office/drawing/2014/main" id="{2660A271-9AAF-4290-B6AE-E96B8882A9E0}"/>
              </a:ext>
            </a:extLst>
          </p:cNvPr>
          <p:cNvPicPr>
            <a:picLocks noChangeAspect="1" noChangeArrowheads="1"/>
          </p:cNvPicPr>
          <p:nvPr/>
        </p:nvPicPr>
        <p:blipFill>
          <a:blip r:embed="rId9">
            <a:extLst>
              <a:ext uri="{96DAC541-7B7A-43D3-8B79-37D633B846F1}">
                <asvg:svgBlip xmlns:asvg="http://schemas.microsoft.com/office/drawing/2016/SVG/main" r:embed="rId10"/>
              </a:ext>
            </a:extLst>
          </a:blip>
          <a:stretch>
            <a:fillRect/>
          </a:stretch>
        </p:blipFill>
        <p:spPr bwMode="auto">
          <a:xfrm>
            <a:off x="1128235" y="2945024"/>
            <a:ext cx="796873" cy="230674"/>
          </a:xfrm>
          <a:prstGeom prst="rect">
            <a:avLst/>
          </a:prstGeom>
          <a:noFill/>
          <a:extLst>
            <a:ext uri="{909E8E84-426E-40DD-AFC4-6F175D3DCCD1}">
              <a14:hiddenFill xmlns:a14="http://schemas.microsoft.com/office/drawing/2010/main">
                <a:solidFill>
                  <a:srgbClr val="FFFFFF"/>
                </a:solidFill>
              </a14:hiddenFill>
            </a:ext>
          </a:extLst>
        </p:spPr>
      </p:pic>
      <p:sp>
        <p:nvSpPr>
          <p:cNvPr id="34" name="Rectangle 33">
            <a:extLst>
              <a:ext uri="{FF2B5EF4-FFF2-40B4-BE49-F238E27FC236}">
                <a16:creationId xmlns:a16="http://schemas.microsoft.com/office/drawing/2014/main" id="{0CA731A4-1F50-48F4-80AC-89D42581C050}"/>
              </a:ext>
            </a:extLst>
          </p:cNvPr>
          <p:cNvSpPr/>
          <p:nvPr/>
        </p:nvSpPr>
        <p:spPr bwMode="auto">
          <a:xfrm>
            <a:off x="658085" y="1914858"/>
            <a:ext cx="371110" cy="34120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2000" tIns="72000" rIns="72000" bIns="72000" numCol="1" spcCol="0" rtlCol="0" fromWordArt="0" anchor="b" anchorCtr="0" forceAA="0" compatLnSpc="1">
            <a:prstTxWarp prst="textNoShape">
              <a:avLst/>
            </a:prstTxWarp>
            <a:noAutofit/>
          </a:bodyPr>
          <a:lstStyle/>
          <a:p>
            <a:pPr algn="ctr" defTabSz="914099" fontAlgn="base">
              <a:spcBef>
                <a:spcPct val="0"/>
              </a:spcBef>
              <a:spcAft>
                <a:spcPct val="0"/>
              </a:spcAft>
            </a:pPr>
            <a:r>
              <a:rPr lang="en-GB" sz="1200" spc="0">
                <a:solidFill>
                  <a:srgbClr val="003738"/>
                </a:solidFill>
                <a:latin typeface="+mj-lt"/>
                <a:ea typeface="Segoe UI" pitchFamily="34" charset="0"/>
                <a:cs typeface="Segoe UI" pitchFamily="34" charset="0"/>
              </a:rPr>
              <a:t>VM</a:t>
            </a:r>
          </a:p>
        </p:txBody>
      </p:sp>
      <p:sp>
        <p:nvSpPr>
          <p:cNvPr id="35" name="Rectangle 34">
            <a:extLst>
              <a:ext uri="{FF2B5EF4-FFF2-40B4-BE49-F238E27FC236}">
                <a16:creationId xmlns:a16="http://schemas.microsoft.com/office/drawing/2014/main" id="{43F23FC9-B1E6-4130-81B7-2C202871C400}"/>
              </a:ext>
            </a:extLst>
          </p:cNvPr>
          <p:cNvSpPr/>
          <p:nvPr/>
        </p:nvSpPr>
        <p:spPr bwMode="auto">
          <a:xfrm>
            <a:off x="1115385" y="1914858"/>
            <a:ext cx="371110" cy="34120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2000" tIns="72000" rIns="72000" bIns="72000" numCol="1" spcCol="0" rtlCol="0" fromWordArt="0" anchor="b" anchorCtr="0" forceAA="0" compatLnSpc="1">
            <a:prstTxWarp prst="textNoShape">
              <a:avLst/>
            </a:prstTxWarp>
            <a:noAutofit/>
          </a:bodyPr>
          <a:lstStyle/>
          <a:p>
            <a:pPr algn="ctr" defTabSz="914099" fontAlgn="base">
              <a:spcBef>
                <a:spcPct val="0"/>
              </a:spcBef>
              <a:spcAft>
                <a:spcPct val="0"/>
              </a:spcAft>
            </a:pPr>
            <a:r>
              <a:rPr lang="en-GB" sz="1200" spc="0">
                <a:solidFill>
                  <a:srgbClr val="003738"/>
                </a:solidFill>
                <a:latin typeface="+mj-lt"/>
                <a:ea typeface="Segoe UI" pitchFamily="34" charset="0"/>
                <a:cs typeface="Segoe UI" pitchFamily="34" charset="0"/>
              </a:rPr>
              <a:t>VM</a:t>
            </a:r>
          </a:p>
        </p:txBody>
      </p:sp>
      <p:sp>
        <p:nvSpPr>
          <p:cNvPr id="36" name="Rectangle 35">
            <a:extLst>
              <a:ext uri="{FF2B5EF4-FFF2-40B4-BE49-F238E27FC236}">
                <a16:creationId xmlns:a16="http://schemas.microsoft.com/office/drawing/2014/main" id="{9BFBEB06-2EC4-46DF-B0A0-330602C21BA6}"/>
              </a:ext>
            </a:extLst>
          </p:cNvPr>
          <p:cNvSpPr/>
          <p:nvPr/>
        </p:nvSpPr>
        <p:spPr bwMode="auto">
          <a:xfrm>
            <a:off x="1572685" y="1914858"/>
            <a:ext cx="371110" cy="34120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2000" tIns="72000" rIns="72000" bIns="72000" numCol="1" spcCol="0" rtlCol="0" fromWordArt="0" anchor="b" anchorCtr="0" forceAA="0" compatLnSpc="1">
            <a:prstTxWarp prst="textNoShape">
              <a:avLst/>
            </a:prstTxWarp>
            <a:noAutofit/>
          </a:bodyPr>
          <a:lstStyle/>
          <a:p>
            <a:pPr algn="ctr" defTabSz="914099" fontAlgn="base">
              <a:spcBef>
                <a:spcPct val="0"/>
              </a:spcBef>
              <a:spcAft>
                <a:spcPct val="0"/>
              </a:spcAft>
            </a:pPr>
            <a:r>
              <a:rPr lang="en-GB" sz="1200" spc="0">
                <a:solidFill>
                  <a:srgbClr val="003738"/>
                </a:solidFill>
                <a:latin typeface="+mj-lt"/>
                <a:ea typeface="Segoe UI" pitchFamily="34" charset="0"/>
                <a:cs typeface="Segoe UI" pitchFamily="34" charset="0"/>
              </a:rPr>
              <a:t>VM</a:t>
            </a:r>
          </a:p>
        </p:txBody>
      </p:sp>
      <p:sp>
        <p:nvSpPr>
          <p:cNvPr id="37" name="Rectangle 36">
            <a:extLst>
              <a:ext uri="{FF2B5EF4-FFF2-40B4-BE49-F238E27FC236}">
                <a16:creationId xmlns:a16="http://schemas.microsoft.com/office/drawing/2014/main" id="{B393B8EE-DE59-4018-B2EB-466DBC5CFBFA}"/>
              </a:ext>
            </a:extLst>
          </p:cNvPr>
          <p:cNvSpPr/>
          <p:nvPr/>
        </p:nvSpPr>
        <p:spPr bwMode="auto">
          <a:xfrm>
            <a:off x="2034723" y="1914858"/>
            <a:ext cx="366372" cy="341203"/>
          </a:xfrm>
          <a:prstGeom prst="rect">
            <a:avLst/>
          </a:prstGeom>
          <a:solidFill>
            <a:srgbClr val="A6A6A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2000" tIns="72000" rIns="72000" bIns="72000" numCol="1" spcCol="0" rtlCol="0" fromWordArt="0" anchor="b" anchorCtr="0" forceAA="0" compatLnSpc="1">
            <a:prstTxWarp prst="textNoShape">
              <a:avLst/>
            </a:prstTxWarp>
            <a:noAutofit/>
          </a:bodyPr>
          <a:lstStyle/>
          <a:p>
            <a:pPr algn="ctr" defTabSz="914099" fontAlgn="base">
              <a:spcBef>
                <a:spcPct val="0"/>
              </a:spcBef>
              <a:spcAft>
                <a:spcPct val="0"/>
              </a:spcAft>
            </a:pPr>
            <a:r>
              <a:rPr lang="en-GB" sz="1200" spc="0">
                <a:gradFill>
                  <a:gsLst>
                    <a:gs pos="0">
                      <a:srgbClr val="FFFFFF"/>
                    </a:gs>
                    <a:gs pos="100000">
                      <a:srgbClr val="FFFFFF"/>
                    </a:gs>
                  </a:gsLst>
                  <a:lin ang="5400000" scaled="0"/>
                </a:gradFill>
                <a:latin typeface="+mj-lt"/>
                <a:ea typeface="Segoe UI" pitchFamily="34" charset="0"/>
                <a:cs typeface="Segoe UI" pitchFamily="34" charset="0"/>
              </a:rPr>
              <a:t>VM</a:t>
            </a:r>
          </a:p>
        </p:txBody>
      </p:sp>
      <p:sp>
        <p:nvSpPr>
          <p:cNvPr id="38" name="Isosceles Triangle 37">
            <a:extLst>
              <a:ext uri="{FF2B5EF4-FFF2-40B4-BE49-F238E27FC236}">
                <a16:creationId xmlns:a16="http://schemas.microsoft.com/office/drawing/2014/main" id="{8C1AAC60-F051-4062-BFA6-ED7F00D8C1CE}"/>
              </a:ext>
            </a:extLst>
          </p:cNvPr>
          <p:cNvSpPr/>
          <p:nvPr/>
        </p:nvSpPr>
        <p:spPr bwMode="auto">
          <a:xfrm rot="5400000">
            <a:off x="971171" y="2161863"/>
            <a:ext cx="130645" cy="106835"/>
          </a:xfrm>
          <a:prstGeom prst="triangle">
            <a:avLst/>
          </a:prstGeom>
          <a:solidFill>
            <a:srgbClr val="00B3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GB" spc="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39" name="Isosceles Triangle 38">
            <a:extLst>
              <a:ext uri="{FF2B5EF4-FFF2-40B4-BE49-F238E27FC236}">
                <a16:creationId xmlns:a16="http://schemas.microsoft.com/office/drawing/2014/main" id="{0DDFAE9B-CE6C-4CF6-82E9-6BF5F6F22BFE}"/>
              </a:ext>
            </a:extLst>
          </p:cNvPr>
          <p:cNvSpPr/>
          <p:nvPr/>
        </p:nvSpPr>
        <p:spPr bwMode="auto">
          <a:xfrm rot="5400000">
            <a:off x="1428471" y="2169795"/>
            <a:ext cx="130645" cy="106835"/>
          </a:xfrm>
          <a:prstGeom prst="triangle">
            <a:avLst/>
          </a:prstGeom>
          <a:solidFill>
            <a:srgbClr val="00B3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GB" spc="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40" name="Isosceles Triangle 39">
            <a:extLst>
              <a:ext uri="{FF2B5EF4-FFF2-40B4-BE49-F238E27FC236}">
                <a16:creationId xmlns:a16="http://schemas.microsoft.com/office/drawing/2014/main" id="{3809EEBA-CE0A-4760-B8B3-200D481DA700}"/>
              </a:ext>
            </a:extLst>
          </p:cNvPr>
          <p:cNvSpPr/>
          <p:nvPr/>
        </p:nvSpPr>
        <p:spPr bwMode="auto">
          <a:xfrm rot="5400000">
            <a:off x="1876777" y="2169794"/>
            <a:ext cx="130645" cy="106835"/>
          </a:xfrm>
          <a:prstGeom prst="triangle">
            <a:avLst/>
          </a:prstGeom>
          <a:solidFill>
            <a:srgbClr val="00B3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GB" spc="0">
              <a:gradFill>
                <a:gsLst>
                  <a:gs pos="0">
                    <a:srgbClr val="FFFFFF"/>
                  </a:gs>
                  <a:gs pos="100000">
                    <a:srgbClr val="FFFFFF"/>
                  </a:gs>
                </a:gsLst>
                <a:lin ang="5400000" scaled="0"/>
              </a:gradFill>
              <a:latin typeface="+mj-lt"/>
              <a:ea typeface="Segoe UI" pitchFamily="34" charset="0"/>
              <a:cs typeface="Segoe UI" pitchFamily="34" charset="0"/>
            </a:endParaRPr>
          </a:p>
        </p:txBody>
      </p:sp>
      <p:grpSp>
        <p:nvGrpSpPr>
          <p:cNvPr id="45" name="Group 44">
            <a:extLst>
              <a:ext uri="{FF2B5EF4-FFF2-40B4-BE49-F238E27FC236}">
                <a16:creationId xmlns:a16="http://schemas.microsoft.com/office/drawing/2014/main" id="{80944FC5-456F-4B3B-B100-F8F67EDC7A0C}"/>
              </a:ext>
            </a:extLst>
          </p:cNvPr>
          <p:cNvGrpSpPr/>
          <p:nvPr/>
        </p:nvGrpSpPr>
        <p:grpSpPr>
          <a:xfrm>
            <a:off x="2336852" y="2197313"/>
            <a:ext cx="103449" cy="83290"/>
            <a:chOff x="3890963" y="1683598"/>
            <a:chExt cx="103449" cy="83290"/>
          </a:xfrm>
        </p:grpSpPr>
        <p:sp>
          <p:nvSpPr>
            <p:cNvPr id="46" name="Rectangle 45">
              <a:extLst>
                <a:ext uri="{FF2B5EF4-FFF2-40B4-BE49-F238E27FC236}">
                  <a16:creationId xmlns:a16="http://schemas.microsoft.com/office/drawing/2014/main" id="{3C962F67-D376-4D23-8F8E-D830437966B6}"/>
                </a:ext>
              </a:extLst>
            </p:cNvPr>
            <p:cNvSpPr/>
            <p:nvPr/>
          </p:nvSpPr>
          <p:spPr bwMode="auto">
            <a:xfrm>
              <a:off x="3890963" y="1683598"/>
              <a:ext cx="45719" cy="83290"/>
            </a:xfrm>
            <a:prstGeom prst="rect">
              <a:avLst/>
            </a:prstGeom>
            <a:solidFill>
              <a:srgbClr val="00B3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GB" spc="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47" name="Rectangle 46">
              <a:extLst>
                <a:ext uri="{FF2B5EF4-FFF2-40B4-BE49-F238E27FC236}">
                  <a16:creationId xmlns:a16="http://schemas.microsoft.com/office/drawing/2014/main" id="{8AF12BCE-82A1-4CFB-B6FB-96A0E6A1C8E7}"/>
                </a:ext>
              </a:extLst>
            </p:cNvPr>
            <p:cNvSpPr/>
            <p:nvPr/>
          </p:nvSpPr>
          <p:spPr bwMode="auto">
            <a:xfrm>
              <a:off x="3948693" y="1683598"/>
              <a:ext cx="45719" cy="83290"/>
            </a:xfrm>
            <a:prstGeom prst="rect">
              <a:avLst/>
            </a:prstGeom>
            <a:solidFill>
              <a:srgbClr val="00B3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GB" spc="0">
                <a:gradFill>
                  <a:gsLst>
                    <a:gs pos="0">
                      <a:srgbClr val="FFFFFF"/>
                    </a:gs>
                    <a:gs pos="100000">
                      <a:srgbClr val="FFFFFF"/>
                    </a:gs>
                  </a:gsLst>
                  <a:lin ang="5400000" scaled="0"/>
                </a:gradFill>
                <a:latin typeface="+mj-lt"/>
                <a:ea typeface="Segoe UI" pitchFamily="34" charset="0"/>
                <a:cs typeface="Segoe UI" pitchFamily="34" charset="0"/>
              </a:endParaRPr>
            </a:p>
          </p:txBody>
        </p:sp>
      </p:grpSp>
      <p:cxnSp>
        <p:nvCxnSpPr>
          <p:cNvPr id="7" name="Straight Arrow Connector 6">
            <a:extLst>
              <a:ext uri="{FF2B5EF4-FFF2-40B4-BE49-F238E27FC236}">
                <a16:creationId xmlns:a16="http://schemas.microsoft.com/office/drawing/2014/main" id="{C95EA87E-BB4A-42AB-8E18-EF01CE92D9E2}"/>
              </a:ext>
            </a:extLst>
          </p:cNvPr>
          <p:cNvCxnSpPr>
            <a:cxnSpLocks/>
          </p:cNvCxnSpPr>
          <p:nvPr/>
        </p:nvCxnSpPr>
        <p:spPr>
          <a:xfrm flipH="1">
            <a:off x="2529586" y="2121089"/>
            <a:ext cx="895022" cy="0"/>
          </a:xfrm>
          <a:prstGeom prst="straightConnector1">
            <a:avLst/>
          </a:prstGeom>
          <a:ln w="15875">
            <a:solidFill>
              <a:srgbClr val="00B492"/>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48" name="Graphic 47">
            <a:extLst>
              <a:ext uri="{FF2B5EF4-FFF2-40B4-BE49-F238E27FC236}">
                <a16:creationId xmlns:a16="http://schemas.microsoft.com/office/drawing/2014/main" id="{FA905AB9-24DE-42B9-A485-C0B2445EFA07}"/>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741249" y="2343919"/>
            <a:ext cx="343754" cy="478800"/>
          </a:xfrm>
          <a:prstGeom prst="rect">
            <a:avLst/>
          </a:prstGeom>
        </p:spPr>
      </p:pic>
      <p:pic>
        <p:nvPicPr>
          <p:cNvPr id="49" name="Graphic 48">
            <a:extLst>
              <a:ext uri="{FF2B5EF4-FFF2-40B4-BE49-F238E27FC236}">
                <a16:creationId xmlns:a16="http://schemas.microsoft.com/office/drawing/2014/main" id="{52B12768-9B13-47E5-A6BE-01E825C24D13}"/>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741249" y="3157447"/>
            <a:ext cx="343754" cy="478800"/>
          </a:xfrm>
          <a:prstGeom prst="rect">
            <a:avLst/>
          </a:prstGeom>
        </p:spPr>
      </p:pic>
      <p:sp>
        <p:nvSpPr>
          <p:cNvPr id="41" name="Content Placeholder 1">
            <a:extLst>
              <a:ext uri="{FF2B5EF4-FFF2-40B4-BE49-F238E27FC236}">
                <a16:creationId xmlns:a16="http://schemas.microsoft.com/office/drawing/2014/main" id="{76BC02A1-F75F-4113-83E1-06F3314A9513}"/>
              </a:ext>
            </a:extLst>
          </p:cNvPr>
          <p:cNvSpPr txBox="1">
            <a:spLocks/>
          </p:cNvSpPr>
          <p:nvPr/>
        </p:nvSpPr>
        <p:spPr>
          <a:xfrm>
            <a:off x="461962" y="858950"/>
            <a:ext cx="8229601" cy="439914"/>
          </a:xfrm>
          <a:prstGeom prst="rect">
            <a:avLst/>
          </a:prstGeom>
        </p:spPr>
        <p:txBody>
          <a:bodyPr vert="horz" wrap="square" lIns="0" tIns="0" rIns="0" bIns="0" rtlCol="0" anchor="ctr">
            <a:noAutofit/>
          </a:bodyPr>
          <a:lstStyle>
            <a:lvl1pPr marL="271457" indent="-271457" algn="l" defTabSz="686030" rtl="0" eaLnBrk="1" latinLnBrk="0" hangingPunct="1">
              <a:lnSpc>
                <a:spcPct val="100000"/>
              </a:lnSpc>
              <a:spcBef>
                <a:spcPts val="0"/>
              </a:spcBef>
              <a:buSzPct val="90000"/>
              <a:buFont typeface="Arial" pitchFamily="34" charset="0"/>
              <a:buChar char="•"/>
              <a:defRPr sz="2400" kern="1200" spc="0" baseline="0">
                <a:solidFill>
                  <a:schemeClr val="tx1">
                    <a:lumMod val="50000"/>
                    <a:lumOff val="50000"/>
                  </a:schemeClr>
                </a:solidFill>
                <a:latin typeface="+mn-lt"/>
                <a:ea typeface="+mn-ea"/>
                <a:cs typeface="+mn-cs"/>
              </a:defRPr>
            </a:lvl1pPr>
            <a:lvl2pPr marL="266693" indent="-266693" algn="l" defTabSz="686030" rtl="0" eaLnBrk="1" latinLnBrk="0" hangingPunct="1">
              <a:lnSpc>
                <a:spcPct val="100000"/>
              </a:lnSpc>
              <a:spcBef>
                <a:spcPts val="0"/>
              </a:spcBef>
              <a:buClr>
                <a:schemeClr val="tx1">
                  <a:lumMod val="50000"/>
                  <a:lumOff val="50000"/>
                </a:schemeClr>
              </a:buClr>
              <a:buSzPct val="90000"/>
              <a:buFont typeface="Arial" pitchFamily="34" charset="0"/>
              <a:buChar char="•"/>
              <a:tabLst/>
              <a:defRPr sz="2000" kern="1200" spc="0" baseline="0">
                <a:solidFill>
                  <a:schemeClr val="tx1">
                    <a:lumMod val="50000"/>
                    <a:lumOff val="50000"/>
                  </a:schemeClr>
                </a:solidFill>
                <a:latin typeface="+mn-lt"/>
                <a:ea typeface="+mn-ea"/>
                <a:cs typeface="+mn-cs"/>
              </a:defRPr>
            </a:lvl2pPr>
            <a:lvl3pPr marL="686057" indent="-213202" algn="l" defTabSz="686030" rtl="0" eaLnBrk="1" latinLnBrk="0" hangingPunct="1">
              <a:lnSpc>
                <a:spcPct val="90000"/>
              </a:lnSpc>
              <a:spcBef>
                <a:spcPct val="20000"/>
              </a:spcBef>
              <a:buSzPct val="90000"/>
              <a:buFont typeface="Arial" pitchFamily="34" charset="0"/>
              <a:buChar char="•"/>
              <a:defRPr sz="1800" kern="1200" spc="0" baseline="0">
                <a:gradFill flip="none" rotWithShape="1">
                  <a:gsLst>
                    <a:gs pos="0">
                      <a:schemeClr val="bg1">
                        <a:lumMod val="50000"/>
                      </a:schemeClr>
                    </a:gs>
                    <a:gs pos="100000">
                      <a:schemeClr val="bg1">
                        <a:lumMod val="50000"/>
                      </a:schemeClr>
                    </a:gs>
                  </a:gsLst>
                  <a:lin ang="16200000" scaled="0"/>
                  <a:tileRect/>
                </a:gradFill>
                <a:latin typeface="+mn-lt"/>
                <a:ea typeface="+mn-ea"/>
                <a:cs typeface="+mn-cs"/>
              </a:defRPr>
            </a:lvl3pPr>
            <a:lvl4pPr marL="1112462" indent="-167942" algn="l" defTabSz="686030" rtl="0" eaLnBrk="1" latinLnBrk="0" hangingPunct="1">
              <a:lnSpc>
                <a:spcPct val="90000"/>
              </a:lnSpc>
              <a:spcBef>
                <a:spcPct val="20000"/>
              </a:spcBef>
              <a:buSzPct val="90000"/>
              <a:buFont typeface="Arial" pitchFamily="34" charset="0"/>
              <a:buChar char="•"/>
              <a:tabLst>
                <a:tab pos="686057" algn="l"/>
              </a:tabLst>
              <a:defRPr sz="1400" kern="1200" spc="0">
                <a:gradFill flip="none" rotWithShape="1">
                  <a:gsLst>
                    <a:gs pos="0">
                      <a:schemeClr val="bg1">
                        <a:lumMod val="50000"/>
                      </a:schemeClr>
                    </a:gs>
                    <a:gs pos="100000">
                      <a:schemeClr val="bg1">
                        <a:lumMod val="50000"/>
                      </a:schemeClr>
                    </a:gs>
                  </a:gsLst>
                  <a:lin ang="16200000" scaled="0"/>
                  <a:tileRect/>
                </a:gradFill>
                <a:latin typeface="+mn-lt"/>
                <a:ea typeface="+mn-ea"/>
                <a:cs typeface="+mn-cs"/>
              </a:defRPr>
            </a:lvl4pPr>
            <a:lvl5pPr marL="1285167" indent="-172706" algn="l" defTabSz="686030" rtl="0" eaLnBrk="1" latinLnBrk="0" hangingPunct="1">
              <a:lnSpc>
                <a:spcPct val="90000"/>
              </a:lnSpc>
              <a:spcBef>
                <a:spcPct val="20000"/>
              </a:spcBef>
              <a:buSzPct val="90000"/>
              <a:buFont typeface="Arial" pitchFamily="34" charset="0"/>
              <a:buChar char="•"/>
              <a:defRPr sz="1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1886582"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596"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612"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627"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lvl="0" indent="0" algn="ctr">
              <a:buNone/>
              <a:defRPr/>
            </a:pPr>
            <a:r>
              <a:rPr lang="ko-KR" altLang="en-US" sz="1400" b="1" dirty="0">
                <a:solidFill>
                  <a:schemeClr val="bg1"/>
                </a:solidFill>
                <a:latin typeface="맑은 고딕" panose="020B0503020000020004" pitchFamily="50" charset="-127"/>
                <a:ea typeface="맑은 고딕" panose="020B0503020000020004" pitchFamily="50" charset="-127"/>
              </a:rPr>
              <a:t>복제 데이터로부터 개별 아이템 및 어플리케이션 레벨 복구</a:t>
            </a:r>
            <a:endParaRPr lang="en-US" altLang="ko-KR" sz="1400" b="1" dirty="0">
              <a:solidFill>
                <a:schemeClr val="bg1"/>
              </a:solidFill>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3741871819"/>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5273135-7F07-45B2-A7CD-BDD01D1319DD}"/>
              </a:ext>
            </a:extLst>
          </p:cNvPr>
          <p:cNvSpPr>
            <a:spLocks noGrp="1"/>
          </p:cNvSpPr>
          <p:nvPr>
            <p:ph type="body" sz="quarter" idx="10"/>
          </p:nvPr>
        </p:nvSpPr>
        <p:spPr>
          <a:xfrm>
            <a:off x="360000" y="2243517"/>
            <a:ext cx="8409350" cy="738664"/>
          </a:xfrm>
        </p:spPr>
        <p:txBody>
          <a:bodyPr>
            <a:spAutoFit/>
          </a:bodyPr>
          <a:lstStyle/>
          <a:p>
            <a:r>
              <a:rPr lang="en-US" altLang="ko-KR" sz="4800" dirty="0">
                <a:latin typeface="Malgun Gothic" panose="020B0503020000020004" pitchFamily="34" charset="-127"/>
                <a:ea typeface="Malgun Gothic" panose="020B0503020000020004" pitchFamily="34" charset="-127"/>
              </a:rPr>
              <a:t>VMware – </a:t>
            </a:r>
            <a:r>
              <a:rPr lang="ko-KR" altLang="en-US" sz="4800" dirty="0">
                <a:latin typeface="Malgun Gothic" panose="020B0503020000020004" pitchFamily="34" charset="-127"/>
                <a:ea typeface="Malgun Gothic" panose="020B0503020000020004" pitchFamily="34" charset="-127"/>
              </a:rPr>
              <a:t>기타 기능</a:t>
            </a:r>
            <a:endParaRPr lang="ko-KR" sz="4800" dirty="0">
              <a:latin typeface="Malgun Gothic" panose="020B0503020000020004" pitchFamily="34" charset="-127"/>
              <a:ea typeface="Malgun Gothic" panose="020B0503020000020004" pitchFamily="34" charset="-127"/>
            </a:endParaRPr>
          </a:p>
        </p:txBody>
      </p:sp>
    </p:spTree>
    <p:extLst>
      <p:ext uri="{BB962C8B-B14F-4D97-AF65-F5344CB8AC3E}">
        <p14:creationId xmlns:p14="http://schemas.microsoft.com/office/powerpoint/2010/main" val="1687243600"/>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t>Veeam DataLabs란?</a:t>
            </a:r>
          </a:p>
        </p:txBody>
      </p:sp>
      <p:sp>
        <p:nvSpPr>
          <p:cNvPr id="11" name="Rectangle 10">
            <a:extLst>
              <a:ext uri="{FF2B5EF4-FFF2-40B4-BE49-F238E27FC236}">
                <a16:creationId xmlns:a16="http://schemas.microsoft.com/office/drawing/2014/main" id="{2A1198B3-D957-4240-ABCC-1581FCA2CCBA}"/>
              </a:ext>
            </a:extLst>
          </p:cNvPr>
          <p:cNvSpPr/>
          <p:nvPr/>
        </p:nvSpPr>
        <p:spPr>
          <a:xfrm>
            <a:off x="4122354" y="2526064"/>
            <a:ext cx="697627" cy="400110"/>
          </a:xfrm>
          <a:prstGeom prst="rect">
            <a:avLst/>
          </a:prstGeom>
        </p:spPr>
        <p:txBody>
          <a:bodyPr wrap="none">
            <a:spAutoFit/>
          </a:bodyPr>
          <a:lstStyle/>
          <a:p>
            <a:pPr defTabSz="685628">
              <a:defRPr/>
            </a:pPr>
            <a:r>
              <a:rPr lang="ko-KR" altLang="en-US" sz="2000">
                <a:solidFill>
                  <a:srgbClr val="93EB20"/>
                </a:solidFill>
                <a:latin typeface="Tahoma"/>
              </a:rPr>
              <a:t>기능</a:t>
            </a:r>
          </a:p>
        </p:txBody>
      </p:sp>
      <p:grpSp>
        <p:nvGrpSpPr>
          <p:cNvPr id="63" name="Group 62">
            <a:extLst>
              <a:ext uri="{FF2B5EF4-FFF2-40B4-BE49-F238E27FC236}">
                <a16:creationId xmlns:a16="http://schemas.microsoft.com/office/drawing/2014/main" id="{5678C84C-51FD-4549-8FA2-95EA30AF1167}"/>
              </a:ext>
            </a:extLst>
          </p:cNvPr>
          <p:cNvGrpSpPr/>
          <p:nvPr/>
        </p:nvGrpSpPr>
        <p:grpSpPr>
          <a:xfrm>
            <a:off x="4697463" y="2922383"/>
            <a:ext cx="1883497" cy="1650131"/>
            <a:chOff x="4518690" y="2571750"/>
            <a:chExt cx="1883987" cy="1650560"/>
          </a:xfrm>
        </p:grpSpPr>
        <p:sp>
          <p:nvSpPr>
            <p:cNvPr id="18" name="Rectangle: Rounded Corners 17">
              <a:extLst>
                <a:ext uri="{FF2B5EF4-FFF2-40B4-BE49-F238E27FC236}">
                  <a16:creationId xmlns:a16="http://schemas.microsoft.com/office/drawing/2014/main" id="{4D6EDB9E-2CD8-4472-8E7F-69BDE8092371}"/>
                </a:ext>
              </a:extLst>
            </p:cNvPr>
            <p:cNvSpPr/>
            <p:nvPr/>
          </p:nvSpPr>
          <p:spPr bwMode="auto">
            <a:xfrm>
              <a:off x="4518690" y="2571750"/>
              <a:ext cx="1883987" cy="822960"/>
            </a:xfrm>
            <a:prstGeom prst="round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5991" tIns="45708" rIns="35991" bIns="91416" numCol="1" spcCol="0" rtlCol="0" fromWordArt="0" anchor="ctr" anchorCtr="0" forceAA="0" compatLnSpc="1">
              <a:prstTxWarp prst="textNoShape">
                <a:avLst/>
              </a:prstTxWarp>
              <a:noAutofit/>
            </a:bodyPr>
            <a:lstStyle/>
            <a:p>
              <a:pPr algn="ctr" defTabSz="685859">
                <a:spcAft>
                  <a:spcPts val="1200"/>
                </a:spcAft>
                <a:buClr>
                  <a:srgbClr val="FFFFFF"/>
                </a:buClr>
                <a:buSzPct val="90000"/>
                <a:defRPr/>
              </a:pPr>
              <a:r>
                <a:rPr lang="ko-KR" altLang="en-US" sz="1400" dirty="0">
                  <a:solidFill>
                    <a:srgbClr val="FFFFFF"/>
                  </a:solidFill>
                  <a:latin typeface="Tahoma"/>
                </a:rPr>
                <a:t>단계별 복구 </a:t>
              </a:r>
            </a:p>
          </p:txBody>
        </p:sp>
        <p:grpSp>
          <p:nvGrpSpPr>
            <p:cNvPr id="30" name="Graphic 28">
              <a:extLst>
                <a:ext uri="{FF2B5EF4-FFF2-40B4-BE49-F238E27FC236}">
                  <a16:creationId xmlns:a16="http://schemas.microsoft.com/office/drawing/2014/main" id="{4834DAD7-1AD0-4799-AFCF-848BF1C65939}"/>
                </a:ext>
              </a:extLst>
            </p:cNvPr>
            <p:cNvGrpSpPr/>
            <p:nvPr/>
          </p:nvGrpSpPr>
          <p:grpSpPr>
            <a:xfrm>
              <a:off x="5102054" y="3505052"/>
              <a:ext cx="717258" cy="717258"/>
              <a:chOff x="4286250" y="2286000"/>
              <a:chExt cx="571500" cy="571500"/>
            </a:xfrm>
          </p:grpSpPr>
          <p:sp>
            <p:nvSpPr>
              <p:cNvPr id="31" name="Freeform: Shape 30">
                <a:extLst>
                  <a:ext uri="{FF2B5EF4-FFF2-40B4-BE49-F238E27FC236}">
                    <a16:creationId xmlns:a16="http://schemas.microsoft.com/office/drawing/2014/main" id="{4E2FDE36-9DD0-4712-A056-2D0DD527F0C4}"/>
                  </a:ext>
                </a:extLst>
              </p:cNvPr>
              <p:cNvSpPr/>
              <p:nvPr/>
            </p:nvSpPr>
            <p:spPr>
              <a:xfrm>
                <a:off x="4498939" y="2362200"/>
                <a:ext cx="314325" cy="9525"/>
              </a:xfrm>
              <a:custGeom>
                <a:avLst/>
                <a:gdLst>
                  <a:gd name="connsiteX0" fmla="*/ 320712 w 314325"/>
                  <a:gd name="connsiteY0" fmla="*/ 0 h 0"/>
                  <a:gd name="connsiteX1" fmla="*/ 0 w 314325"/>
                  <a:gd name="connsiteY1" fmla="*/ 0 h 0"/>
                </a:gdLst>
                <a:ahLst/>
                <a:cxnLst>
                  <a:cxn ang="0">
                    <a:pos x="connsiteX0" y="connsiteY0"/>
                  </a:cxn>
                  <a:cxn ang="0">
                    <a:pos x="connsiteX1" y="connsiteY1"/>
                  </a:cxn>
                </a:cxnLst>
                <a:rect l="l" t="t" r="r" b="b"/>
                <a:pathLst>
                  <a:path w="314325">
                    <a:moveTo>
                      <a:pt x="320712" y="0"/>
                    </a:moveTo>
                    <a:lnTo>
                      <a:pt x="0" y="0"/>
                    </a:lnTo>
                  </a:path>
                </a:pathLst>
              </a:custGeom>
              <a:noFill/>
              <a:ln w="19050" cap="rnd">
                <a:solidFill>
                  <a:srgbClr val="93EB20"/>
                </a:solidFill>
                <a:prstDash val="solid"/>
                <a:round/>
              </a:ln>
            </p:spPr>
            <p:txBody>
              <a:bodyPr rtlCol="0" anchor="ctr"/>
              <a:lstStyle/>
              <a:p>
                <a:pPr defTabSz="685628"/>
                <a:endParaRPr lang="en-US" sz="1013">
                  <a:solidFill>
                    <a:srgbClr val="000000"/>
                  </a:solidFill>
                  <a:latin typeface="Tahoma"/>
                </a:endParaRPr>
              </a:p>
            </p:txBody>
          </p:sp>
          <p:sp>
            <p:nvSpPr>
              <p:cNvPr id="32" name="Freeform: Shape 31">
                <a:extLst>
                  <a:ext uri="{FF2B5EF4-FFF2-40B4-BE49-F238E27FC236}">
                    <a16:creationId xmlns:a16="http://schemas.microsoft.com/office/drawing/2014/main" id="{984BBC2B-AF1F-4387-9508-77786FC3C280}"/>
                  </a:ext>
                </a:extLst>
              </p:cNvPr>
              <p:cNvSpPr/>
              <p:nvPr/>
            </p:nvSpPr>
            <p:spPr>
              <a:xfrm>
                <a:off x="4499888" y="2428619"/>
                <a:ext cx="200025" cy="9525"/>
              </a:xfrm>
              <a:custGeom>
                <a:avLst/>
                <a:gdLst>
                  <a:gd name="connsiteX0" fmla="*/ 205901 w 200025"/>
                  <a:gd name="connsiteY0" fmla="*/ 0 h 0"/>
                  <a:gd name="connsiteX1" fmla="*/ 0 w 200025"/>
                  <a:gd name="connsiteY1" fmla="*/ 0 h 0"/>
                </a:gdLst>
                <a:ahLst/>
                <a:cxnLst>
                  <a:cxn ang="0">
                    <a:pos x="connsiteX0" y="connsiteY0"/>
                  </a:cxn>
                  <a:cxn ang="0">
                    <a:pos x="connsiteX1" y="connsiteY1"/>
                  </a:cxn>
                </a:cxnLst>
                <a:rect l="l" t="t" r="r" b="b"/>
                <a:pathLst>
                  <a:path w="200025">
                    <a:moveTo>
                      <a:pt x="205901" y="0"/>
                    </a:moveTo>
                    <a:lnTo>
                      <a:pt x="0" y="0"/>
                    </a:lnTo>
                  </a:path>
                </a:pathLst>
              </a:custGeom>
              <a:noFill/>
              <a:ln w="19050" cap="rnd">
                <a:solidFill>
                  <a:srgbClr val="93EB20"/>
                </a:solidFill>
                <a:prstDash val="solid"/>
                <a:round/>
              </a:ln>
            </p:spPr>
            <p:txBody>
              <a:bodyPr rtlCol="0" anchor="ctr"/>
              <a:lstStyle/>
              <a:p>
                <a:pPr defTabSz="685628"/>
                <a:endParaRPr lang="en-US" sz="1013">
                  <a:solidFill>
                    <a:srgbClr val="000000"/>
                  </a:solidFill>
                  <a:latin typeface="Tahoma"/>
                </a:endParaRPr>
              </a:p>
            </p:txBody>
          </p:sp>
          <p:sp>
            <p:nvSpPr>
              <p:cNvPr id="33" name="Freeform: Shape 32">
                <a:extLst>
                  <a:ext uri="{FF2B5EF4-FFF2-40B4-BE49-F238E27FC236}">
                    <a16:creationId xmlns:a16="http://schemas.microsoft.com/office/drawing/2014/main" id="{EC67F99E-8BA9-4154-972C-3DDE76D20006}"/>
                  </a:ext>
                </a:extLst>
              </p:cNvPr>
              <p:cNvSpPr/>
              <p:nvPr/>
            </p:nvSpPr>
            <p:spPr>
              <a:xfrm>
                <a:off x="4498939" y="2544378"/>
                <a:ext cx="314325" cy="9525"/>
              </a:xfrm>
              <a:custGeom>
                <a:avLst/>
                <a:gdLst>
                  <a:gd name="connsiteX0" fmla="*/ 320712 w 314325"/>
                  <a:gd name="connsiteY0" fmla="*/ 0 h 0"/>
                  <a:gd name="connsiteX1" fmla="*/ 0 w 314325"/>
                  <a:gd name="connsiteY1" fmla="*/ 0 h 0"/>
                </a:gdLst>
                <a:ahLst/>
                <a:cxnLst>
                  <a:cxn ang="0">
                    <a:pos x="connsiteX0" y="connsiteY0"/>
                  </a:cxn>
                  <a:cxn ang="0">
                    <a:pos x="connsiteX1" y="connsiteY1"/>
                  </a:cxn>
                </a:cxnLst>
                <a:rect l="l" t="t" r="r" b="b"/>
                <a:pathLst>
                  <a:path w="314325">
                    <a:moveTo>
                      <a:pt x="320712" y="0"/>
                    </a:moveTo>
                    <a:lnTo>
                      <a:pt x="0" y="0"/>
                    </a:lnTo>
                  </a:path>
                </a:pathLst>
              </a:custGeom>
              <a:noFill/>
              <a:ln w="19050" cap="rnd">
                <a:solidFill>
                  <a:srgbClr val="93EB20"/>
                </a:solidFill>
                <a:prstDash val="solid"/>
                <a:round/>
              </a:ln>
            </p:spPr>
            <p:txBody>
              <a:bodyPr rtlCol="0" anchor="ctr"/>
              <a:lstStyle/>
              <a:p>
                <a:pPr defTabSz="685628"/>
                <a:endParaRPr lang="en-US" sz="1013">
                  <a:solidFill>
                    <a:srgbClr val="000000"/>
                  </a:solidFill>
                  <a:latin typeface="Tahoma"/>
                </a:endParaRPr>
              </a:p>
            </p:txBody>
          </p:sp>
          <p:sp>
            <p:nvSpPr>
              <p:cNvPr id="34" name="Freeform: Shape 33">
                <a:extLst>
                  <a:ext uri="{FF2B5EF4-FFF2-40B4-BE49-F238E27FC236}">
                    <a16:creationId xmlns:a16="http://schemas.microsoft.com/office/drawing/2014/main" id="{987B4623-786E-4B7C-8B65-063A74446BFD}"/>
                  </a:ext>
                </a:extLst>
              </p:cNvPr>
              <p:cNvSpPr/>
              <p:nvPr/>
            </p:nvSpPr>
            <p:spPr>
              <a:xfrm>
                <a:off x="4499888" y="2609850"/>
                <a:ext cx="200025" cy="9525"/>
              </a:xfrm>
              <a:custGeom>
                <a:avLst/>
                <a:gdLst>
                  <a:gd name="connsiteX0" fmla="*/ 205901 w 200025"/>
                  <a:gd name="connsiteY0" fmla="*/ 0 h 0"/>
                  <a:gd name="connsiteX1" fmla="*/ 0 w 200025"/>
                  <a:gd name="connsiteY1" fmla="*/ 0 h 0"/>
                </a:gdLst>
                <a:ahLst/>
                <a:cxnLst>
                  <a:cxn ang="0">
                    <a:pos x="connsiteX0" y="connsiteY0"/>
                  </a:cxn>
                  <a:cxn ang="0">
                    <a:pos x="connsiteX1" y="connsiteY1"/>
                  </a:cxn>
                </a:cxnLst>
                <a:rect l="l" t="t" r="r" b="b"/>
                <a:pathLst>
                  <a:path w="200025">
                    <a:moveTo>
                      <a:pt x="205901" y="0"/>
                    </a:moveTo>
                    <a:lnTo>
                      <a:pt x="0" y="0"/>
                    </a:lnTo>
                  </a:path>
                </a:pathLst>
              </a:custGeom>
              <a:noFill/>
              <a:ln w="19050" cap="rnd">
                <a:solidFill>
                  <a:srgbClr val="93EB20"/>
                </a:solidFill>
                <a:prstDash val="solid"/>
                <a:round/>
              </a:ln>
            </p:spPr>
            <p:txBody>
              <a:bodyPr rtlCol="0" anchor="ctr"/>
              <a:lstStyle/>
              <a:p>
                <a:pPr defTabSz="685628"/>
                <a:endParaRPr lang="en-US" sz="1013">
                  <a:solidFill>
                    <a:srgbClr val="000000"/>
                  </a:solidFill>
                  <a:latin typeface="Tahoma"/>
                </a:endParaRPr>
              </a:p>
            </p:txBody>
          </p:sp>
          <p:sp>
            <p:nvSpPr>
              <p:cNvPr id="35" name="Freeform: Shape 34">
                <a:extLst>
                  <a:ext uri="{FF2B5EF4-FFF2-40B4-BE49-F238E27FC236}">
                    <a16:creationId xmlns:a16="http://schemas.microsoft.com/office/drawing/2014/main" id="{6577BAE3-3DF4-4BAC-A2A3-16E87320623E}"/>
                  </a:ext>
                </a:extLst>
              </p:cNvPr>
              <p:cNvSpPr/>
              <p:nvPr/>
            </p:nvSpPr>
            <p:spPr>
              <a:xfrm>
                <a:off x="4498939" y="2722763"/>
                <a:ext cx="314325" cy="9525"/>
              </a:xfrm>
              <a:custGeom>
                <a:avLst/>
                <a:gdLst>
                  <a:gd name="connsiteX0" fmla="*/ 320712 w 314325"/>
                  <a:gd name="connsiteY0" fmla="*/ 0 h 0"/>
                  <a:gd name="connsiteX1" fmla="*/ 0 w 314325"/>
                  <a:gd name="connsiteY1" fmla="*/ 0 h 0"/>
                </a:gdLst>
                <a:ahLst/>
                <a:cxnLst>
                  <a:cxn ang="0">
                    <a:pos x="connsiteX0" y="connsiteY0"/>
                  </a:cxn>
                  <a:cxn ang="0">
                    <a:pos x="connsiteX1" y="connsiteY1"/>
                  </a:cxn>
                </a:cxnLst>
                <a:rect l="l" t="t" r="r" b="b"/>
                <a:pathLst>
                  <a:path w="314325">
                    <a:moveTo>
                      <a:pt x="320712" y="0"/>
                    </a:moveTo>
                    <a:lnTo>
                      <a:pt x="0" y="0"/>
                    </a:lnTo>
                  </a:path>
                </a:pathLst>
              </a:custGeom>
              <a:noFill/>
              <a:ln w="19050" cap="rnd">
                <a:solidFill>
                  <a:srgbClr val="93EB20"/>
                </a:solidFill>
                <a:prstDash val="solid"/>
                <a:round/>
              </a:ln>
            </p:spPr>
            <p:txBody>
              <a:bodyPr rtlCol="0" anchor="ctr"/>
              <a:lstStyle/>
              <a:p>
                <a:pPr defTabSz="685628"/>
                <a:endParaRPr lang="en-US" sz="1013">
                  <a:solidFill>
                    <a:srgbClr val="000000"/>
                  </a:solidFill>
                  <a:latin typeface="Tahoma"/>
                </a:endParaRPr>
              </a:p>
            </p:txBody>
          </p:sp>
          <p:sp>
            <p:nvSpPr>
              <p:cNvPr id="36" name="Freeform: Shape 35">
                <a:extLst>
                  <a:ext uri="{FF2B5EF4-FFF2-40B4-BE49-F238E27FC236}">
                    <a16:creationId xmlns:a16="http://schemas.microsoft.com/office/drawing/2014/main" id="{B161FB02-3E97-46E2-8E9C-87CA97ABD2BE}"/>
                  </a:ext>
                </a:extLst>
              </p:cNvPr>
              <p:cNvSpPr/>
              <p:nvPr/>
            </p:nvSpPr>
            <p:spPr>
              <a:xfrm>
                <a:off x="4499888" y="2789183"/>
                <a:ext cx="200025" cy="9525"/>
              </a:xfrm>
              <a:custGeom>
                <a:avLst/>
                <a:gdLst>
                  <a:gd name="connsiteX0" fmla="*/ 205901 w 200025"/>
                  <a:gd name="connsiteY0" fmla="*/ 0 h 0"/>
                  <a:gd name="connsiteX1" fmla="*/ 0 w 200025"/>
                  <a:gd name="connsiteY1" fmla="*/ 0 h 0"/>
                </a:gdLst>
                <a:ahLst/>
                <a:cxnLst>
                  <a:cxn ang="0">
                    <a:pos x="connsiteX0" y="connsiteY0"/>
                  </a:cxn>
                  <a:cxn ang="0">
                    <a:pos x="connsiteX1" y="connsiteY1"/>
                  </a:cxn>
                </a:cxnLst>
                <a:rect l="l" t="t" r="r" b="b"/>
                <a:pathLst>
                  <a:path w="200025">
                    <a:moveTo>
                      <a:pt x="205901" y="0"/>
                    </a:moveTo>
                    <a:lnTo>
                      <a:pt x="0" y="0"/>
                    </a:lnTo>
                  </a:path>
                </a:pathLst>
              </a:custGeom>
              <a:noFill/>
              <a:ln w="19050" cap="rnd">
                <a:solidFill>
                  <a:srgbClr val="93EB20"/>
                </a:solidFill>
                <a:prstDash val="solid"/>
                <a:round/>
              </a:ln>
            </p:spPr>
            <p:txBody>
              <a:bodyPr rtlCol="0" anchor="ctr"/>
              <a:lstStyle/>
              <a:p>
                <a:pPr defTabSz="685628"/>
                <a:endParaRPr lang="en-US" sz="1013">
                  <a:solidFill>
                    <a:srgbClr val="000000"/>
                  </a:solidFill>
                  <a:latin typeface="Tahoma"/>
                </a:endParaRPr>
              </a:p>
            </p:txBody>
          </p:sp>
          <p:sp>
            <p:nvSpPr>
              <p:cNvPr id="37" name="Freeform: Shape 36">
                <a:extLst>
                  <a:ext uri="{FF2B5EF4-FFF2-40B4-BE49-F238E27FC236}">
                    <a16:creationId xmlns:a16="http://schemas.microsoft.com/office/drawing/2014/main" id="{15DF3390-A286-45DA-B168-6AD254ADE437}"/>
                  </a:ext>
                </a:extLst>
              </p:cNvPr>
              <p:cNvSpPr/>
              <p:nvPr/>
            </p:nvSpPr>
            <p:spPr>
              <a:xfrm>
                <a:off x="4324350" y="2366944"/>
                <a:ext cx="85725" cy="47625"/>
              </a:xfrm>
              <a:custGeom>
                <a:avLst/>
                <a:gdLst>
                  <a:gd name="connsiteX0" fmla="*/ 0 w 85725"/>
                  <a:gd name="connsiteY0" fmla="*/ 20875 h 47625"/>
                  <a:gd name="connsiteX1" fmla="*/ 36056 w 85725"/>
                  <a:gd name="connsiteY1" fmla="*/ 56931 h 47625"/>
                  <a:gd name="connsiteX2" fmla="*/ 86345 w 85725"/>
                  <a:gd name="connsiteY2" fmla="*/ 0 h 47625"/>
                </a:gdLst>
                <a:ahLst/>
                <a:cxnLst>
                  <a:cxn ang="0">
                    <a:pos x="connsiteX0" y="connsiteY0"/>
                  </a:cxn>
                  <a:cxn ang="0">
                    <a:pos x="connsiteX1" y="connsiteY1"/>
                  </a:cxn>
                  <a:cxn ang="0">
                    <a:pos x="connsiteX2" y="connsiteY2"/>
                  </a:cxn>
                </a:cxnLst>
                <a:rect l="l" t="t" r="r" b="b"/>
                <a:pathLst>
                  <a:path w="85725" h="47625">
                    <a:moveTo>
                      <a:pt x="0" y="20875"/>
                    </a:moveTo>
                    <a:lnTo>
                      <a:pt x="36056" y="56931"/>
                    </a:lnTo>
                    <a:lnTo>
                      <a:pt x="86345" y="0"/>
                    </a:lnTo>
                  </a:path>
                </a:pathLst>
              </a:custGeom>
              <a:noFill/>
              <a:ln w="19050" cap="rnd">
                <a:solidFill>
                  <a:srgbClr val="93EB20"/>
                </a:solidFill>
                <a:prstDash val="solid"/>
                <a:round/>
              </a:ln>
            </p:spPr>
            <p:txBody>
              <a:bodyPr rtlCol="0" anchor="ctr"/>
              <a:lstStyle/>
              <a:p>
                <a:pPr defTabSz="685628"/>
                <a:endParaRPr lang="en-US" sz="1013">
                  <a:solidFill>
                    <a:srgbClr val="000000"/>
                  </a:solidFill>
                  <a:latin typeface="Tahoma"/>
                </a:endParaRPr>
              </a:p>
            </p:txBody>
          </p:sp>
          <p:sp>
            <p:nvSpPr>
              <p:cNvPr id="38" name="Freeform: Shape 37">
                <a:extLst>
                  <a:ext uri="{FF2B5EF4-FFF2-40B4-BE49-F238E27FC236}">
                    <a16:creationId xmlns:a16="http://schemas.microsoft.com/office/drawing/2014/main" id="{6FC0F1C7-8E14-4A18-9A56-465C2A532EB3}"/>
                  </a:ext>
                </a:extLst>
              </p:cNvPr>
              <p:cNvSpPr/>
              <p:nvPr/>
            </p:nvSpPr>
            <p:spPr>
              <a:xfrm>
                <a:off x="4324350" y="2548175"/>
                <a:ext cx="85725" cy="47625"/>
              </a:xfrm>
              <a:custGeom>
                <a:avLst/>
                <a:gdLst>
                  <a:gd name="connsiteX0" fmla="*/ 0 w 85725"/>
                  <a:gd name="connsiteY0" fmla="*/ 20875 h 47625"/>
                  <a:gd name="connsiteX1" fmla="*/ 36056 w 85725"/>
                  <a:gd name="connsiteY1" fmla="*/ 56931 h 47625"/>
                  <a:gd name="connsiteX2" fmla="*/ 86345 w 85725"/>
                  <a:gd name="connsiteY2" fmla="*/ 0 h 47625"/>
                </a:gdLst>
                <a:ahLst/>
                <a:cxnLst>
                  <a:cxn ang="0">
                    <a:pos x="connsiteX0" y="connsiteY0"/>
                  </a:cxn>
                  <a:cxn ang="0">
                    <a:pos x="connsiteX1" y="connsiteY1"/>
                  </a:cxn>
                  <a:cxn ang="0">
                    <a:pos x="connsiteX2" y="connsiteY2"/>
                  </a:cxn>
                </a:cxnLst>
                <a:rect l="l" t="t" r="r" b="b"/>
                <a:pathLst>
                  <a:path w="85725" h="47625">
                    <a:moveTo>
                      <a:pt x="0" y="20875"/>
                    </a:moveTo>
                    <a:lnTo>
                      <a:pt x="36056" y="56931"/>
                    </a:lnTo>
                    <a:lnTo>
                      <a:pt x="86345" y="0"/>
                    </a:lnTo>
                  </a:path>
                </a:pathLst>
              </a:custGeom>
              <a:noFill/>
              <a:ln w="19050" cap="rnd">
                <a:solidFill>
                  <a:srgbClr val="93EB20"/>
                </a:solidFill>
                <a:prstDash val="solid"/>
                <a:round/>
              </a:ln>
            </p:spPr>
            <p:txBody>
              <a:bodyPr rtlCol="0" anchor="ctr"/>
              <a:lstStyle/>
              <a:p>
                <a:pPr defTabSz="685628"/>
                <a:endParaRPr lang="en-US" sz="1013">
                  <a:solidFill>
                    <a:srgbClr val="000000"/>
                  </a:solidFill>
                  <a:latin typeface="Tahoma"/>
                </a:endParaRPr>
              </a:p>
            </p:txBody>
          </p:sp>
          <p:sp>
            <p:nvSpPr>
              <p:cNvPr id="39" name="Freeform: Shape 38">
                <a:extLst>
                  <a:ext uri="{FF2B5EF4-FFF2-40B4-BE49-F238E27FC236}">
                    <a16:creationId xmlns:a16="http://schemas.microsoft.com/office/drawing/2014/main" id="{20F8D393-52A9-4AF3-B3B3-F5C86B8124A7}"/>
                  </a:ext>
                </a:extLst>
              </p:cNvPr>
              <p:cNvSpPr/>
              <p:nvPr/>
            </p:nvSpPr>
            <p:spPr>
              <a:xfrm>
                <a:off x="4324350" y="2729404"/>
                <a:ext cx="85725" cy="47625"/>
              </a:xfrm>
              <a:custGeom>
                <a:avLst/>
                <a:gdLst>
                  <a:gd name="connsiteX0" fmla="*/ 0 w 85725"/>
                  <a:gd name="connsiteY0" fmla="*/ 20875 h 47625"/>
                  <a:gd name="connsiteX1" fmla="*/ 36056 w 85725"/>
                  <a:gd name="connsiteY1" fmla="*/ 56931 h 47625"/>
                  <a:gd name="connsiteX2" fmla="*/ 86345 w 85725"/>
                  <a:gd name="connsiteY2" fmla="*/ 0 h 47625"/>
                </a:gdLst>
                <a:ahLst/>
                <a:cxnLst>
                  <a:cxn ang="0">
                    <a:pos x="connsiteX0" y="connsiteY0"/>
                  </a:cxn>
                  <a:cxn ang="0">
                    <a:pos x="connsiteX1" y="connsiteY1"/>
                  </a:cxn>
                  <a:cxn ang="0">
                    <a:pos x="connsiteX2" y="connsiteY2"/>
                  </a:cxn>
                </a:cxnLst>
                <a:rect l="l" t="t" r="r" b="b"/>
                <a:pathLst>
                  <a:path w="85725" h="47625">
                    <a:moveTo>
                      <a:pt x="0" y="20875"/>
                    </a:moveTo>
                    <a:lnTo>
                      <a:pt x="36056" y="56931"/>
                    </a:lnTo>
                    <a:lnTo>
                      <a:pt x="86345" y="0"/>
                    </a:lnTo>
                  </a:path>
                </a:pathLst>
              </a:custGeom>
              <a:noFill/>
              <a:ln w="19050" cap="rnd">
                <a:solidFill>
                  <a:srgbClr val="93EB20"/>
                </a:solidFill>
                <a:prstDash val="solid"/>
                <a:round/>
              </a:ln>
            </p:spPr>
            <p:txBody>
              <a:bodyPr rtlCol="0" anchor="ctr"/>
              <a:lstStyle/>
              <a:p>
                <a:pPr defTabSz="685628"/>
                <a:endParaRPr lang="en-US" sz="1013">
                  <a:solidFill>
                    <a:srgbClr val="000000"/>
                  </a:solidFill>
                  <a:latin typeface="Tahoma"/>
                </a:endParaRPr>
              </a:p>
            </p:txBody>
          </p:sp>
        </p:grpSp>
      </p:grpSp>
      <p:grpSp>
        <p:nvGrpSpPr>
          <p:cNvPr id="64" name="Group 63">
            <a:extLst>
              <a:ext uri="{FF2B5EF4-FFF2-40B4-BE49-F238E27FC236}">
                <a16:creationId xmlns:a16="http://schemas.microsoft.com/office/drawing/2014/main" id="{B88C39D2-82DE-4AA8-8088-7BF823DB9EE3}"/>
              </a:ext>
            </a:extLst>
          </p:cNvPr>
          <p:cNvGrpSpPr/>
          <p:nvPr/>
        </p:nvGrpSpPr>
        <p:grpSpPr>
          <a:xfrm>
            <a:off x="6839391" y="2922383"/>
            <a:ext cx="1883497" cy="1650131"/>
            <a:chOff x="6661176" y="2571750"/>
            <a:chExt cx="1883987" cy="1650560"/>
          </a:xfrm>
        </p:grpSpPr>
        <p:sp>
          <p:nvSpPr>
            <p:cNvPr id="21" name="Rectangle: Rounded Corners 20">
              <a:extLst>
                <a:ext uri="{FF2B5EF4-FFF2-40B4-BE49-F238E27FC236}">
                  <a16:creationId xmlns:a16="http://schemas.microsoft.com/office/drawing/2014/main" id="{C82A26F8-DA6D-4062-A06B-682A782BB406}"/>
                </a:ext>
              </a:extLst>
            </p:cNvPr>
            <p:cNvSpPr/>
            <p:nvPr/>
          </p:nvSpPr>
          <p:spPr bwMode="auto">
            <a:xfrm>
              <a:off x="6661176" y="2571750"/>
              <a:ext cx="1883987" cy="822960"/>
            </a:xfrm>
            <a:prstGeom prst="round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08" rIns="0" bIns="91416" numCol="1" spcCol="0" rtlCol="0" fromWordArt="0" anchor="ctr" anchorCtr="0" forceAA="0" compatLnSpc="1">
              <a:prstTxWarp prst="textNoShape">
                <a:avLst/>
              </a:prstTxWarp>
              <a:noAutofit/>
            </a:bodyPr>
            <a:lstStyle/>
            <a:p>
              <a:pPr algn="ctr" defTabSz="685859">
                <a:spcAft>
                  <a:spcPts val="600"/>
                </a:spcAft>
                <a:buClr>
                  <a:srgbClr val="FFFFFF"/>
                </a:buClr>
                <a:buSzPct val="90000"/>
                <a:defRPr/>
              </a:pPr>
              <a:r>
                <a:rPr lang="ko-KR" altLang="en-US" sz="1400" dirty="0">
                  <a:solidFill>
                    <a:srgbClr val="FFFFFF"/>
                  </a:solidFill>
                  <a:latin typeface="Tahoma"/>
                </a:rPr>
                <a:t>안전 복구</a:t>
              </a:r>
            </a:p>
          </p:txBody>
        </p:sp>
        <p:grpSp>
          <p:nvGrpSpPr>
            <p:cNvPr id="40" name="Graphic 22">
              <a:extLst>
                <a:ext uri="{FF2B5EF4-FFF2-40B4-BE49-F238E27FC236}">
                  <a16:creationId xmlns:a16="http://schemas.microsoft.com/office/drawing/2014/main" id="{ABC3219E-E205-4783-AAB7-BF70AF3914A7}"/>
                </a:ext>
              </a:extLst>
            </p:cNvPr>
            <p:cNvGrpSpPr/>
            <p:nvPr/>
          </p:nvGrpSpPr>
          <p:grpSpPr>
            <a:xfrm>
              <a:off x="7244541" y="3505052"/>
              <a:ext cx="717258" cy="717258"/>
              <a:chOff x="3614552" y="3590193"/>
              <a:chExt cx="571500" cy="571500"/>
            </a:xfrm>
          </p:grpSpPr>
          <p:sp>
            <p:nvSpPr>
              <p:cNvPr id="41" name="Freeform: Shape 40">
                <a:extLst>
                  <a:ext uri="{FF2B5EF4-FFF2-40B4-BE49-F238E27FC236}">
                    <a16:creationId xmlns:a16="http://schemas.microsoft.com/office/drawing/2014/main" id="{4CE59B81-64DD-466B-9E5D-68B85FB82F64}"/>
                  </a:ext>
                </a:extLst>
              </p:cNvPr>
              <p:cNvSpPr/>
              <p:nvPr/>
            </p:nvSpPr>
            <p:spPr>
              <a:xfrm>
                <a:off x="3709802" y="3618768"/>
                <a:ext cx="381000" cy="514350"/>
              </a:xfrm>
              <a:custGeom>
                <a:avLst/>
                <a:gdLst>
                  <a:gd name="connsiteX0" fmla="*/ 268028 w 381000"/>
                  <a:gd name="connsiteY0" fmla="*/ 0 h 514350"/>
                  <a:gd name="connsiteX1" fmla="*/ 247265 w 381000"/>
                  <a:gd name="connsiteY1" fmla="*/ 0 h 514350"/>
                  <a:gd name="connsiteX2" fmla="*/ 0 w 381000"/>
                  <a:gd name="connsiteY2" fmla="*/ 0 h 514350"/>
                  <a:gd name="connsiteX3" fmla="*/ 0 w 381000"/>
                  <a:gd name="connsiteY3" fmla="*/ 514350 h 514350"/>
                  <a:gd name="connsiteX4" fmla="*/ 385999 w 381000"/>
                  <a:gd name="connsiteY4" fmla="*/ 514350 h 514350"/>
                  <a:gd name="connsiteX5" fmla="*/ 385999 w 381000"/>
                  <a:gd name="connsiteY5" fmla="*/ 117026 h 514350"/>
                  <a:gd name="connsiteX6" fmla="*/ 268028 w 381000"/>
                  <a:gd name="connsiteY6" fmla="*/ 0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1000" h="514350">
                    <a:moveTo>
                      <a:pt x="268028" y="0"/>
                    </a:moveTo>
                    <a:lnTo>
                      <a:pt x="247265" y="0"/>
                    </a:lnTo>
                    <a:lnTo>
                      <a:pt x="0" y="0"/>
                    </a:lnTo>
                    <a:lnTo>
                      <a:pt x="0" y="514350"/>
                    </a:lnTo>
                    <a:lnTo>
                      <a:pt x="385999" y="514350"/>
                    </a:lnTo>
                    <a:lnTo>
                      <a:pt x="385999" y="117026"/>
                    </a:lnTo>
                    <a:lnTo>
                      <a:pt x="268028" y="0"/>
                    </a:lnTo>
                    <a:close/>
                  </a:path>
                </a:pathLst>
              </a:custGeom>
              <a:noFill/>
              <a:ln w="19050" cap="rnd">
                <a:solidFill>
                  <a:srgbClr val="93EB20"/>
                </a:solidFill>
                <a:prstDash val="solid"/>
                <a:round/>
              </a:ln>
            </p:spPr>
            <p:txBody>
              <a:bodyPr rtlCol="0" anchor="ctr"/>
              <a:lstStyle/>
              <a:p>
                <a:pPr defTabSz="685628"/>
                <a:endParaRPr lang="en-US" sz="1013">
                  <a:solidFill>
                    <a:srgbClr val="000000"/>
                  </a:solidFill>
                  <a:latin typeface="Tahoma"/>
                </a:endParaRPr>
              </a:p>
            </p:txBody>
          </p:sp>
          <p:sp>
            <p:nvSpPr>
              <p:cNvPr id="42" name="Freeform: Shape 41">
                <a:extLst>
                  <a:ext uri="{FF2B5EF4-FFF2-40B4-BE49-F238E27FC236}">
                    <a16:creationId xmlns:a16="http://schemas.microsoft.com/office/drawing/2014/main" id="{BE3E1B4A-BBD8-4C9D-8EC1-7500F15F2A7F}"/>
                  </a:ext>
                </a:extLst>
              </p:cNvPr>
              <p:cNvSpPr/>
              <p:nvPr/>
            </p:nvSpPr>
            <p:spPr>
              <a:xfrm>
                <a:off x="3980663" y="3623486"/>
                <a:ext cx="104775" cy="104775"/>
              </a:xfrm>
              <a:custGeom>
                <a:avLst/>
                <a:gdLst>
                  <a:gd name="connsiteX0" fmla="*/ 0 w 104775"/>
                  <a:gd name="connsiteY0" fmla="*/ 0 h 104775"/>
                  <a:gd name="connsiteX1" fmla="*/ 0 w 104775"/>
                  <a:gd name="connsiteY1" fmla="*/ 113252 h 104775"/>
                  <a:gd name="connsiteX2" fmla="*/ 113251 w 104775"/>
                  <a:gd name="connsiteY2" fmla="*/ 113252 h 104775"/>
                </a:gdLst>
                <a:ahLst/>
                <a:cxnLst>
                  <a:cxn ang="0">
                    <a:pos x="connsiteX0" y="connsiteY0"/>
                  </a:cxn>
                  <a:cxn ang="0">
                    <a:pos x="connsiteX1" y="connsiteY1"/>
                  </a:cxn>
                  <a:cxn ang="0">
                    <a:pos x="connsiteX2" y="connsiteY2"/>
                  </a:cxn>
                </a:cxnLst>
                <a:rect l="l" t="t" r="r" b="b"/>
                <a:pathLst>
                  <a:path w="104775" h="104775">
                    <a:moveTo>
                      <a:pt x="0" y="0"/>
                    </a:moveTo>
                    <a:lnTo>
                      <a:pt x="0" y="113252"/>
                    </a:lnTo>
                    <a:lnTo>
                      <a:pt x="113251" y="113252"/>
                    </a:lnTo>
                  </a:path>
                </a:pathLst>
              </a:custGeom>
              <a:noFill/>
              <a:ln w="19050" cap="rnd">
                <a:solidFill>
                  <a:srgbClr val="93EB20"/>
                </a:solidFill>
                <a:prstDash val="solid"/>
                <a:round/>
              </a:ln>
            </p:spPr>
            <p:txBody>
              <a:bodyPr rtlCol="0" anchor="ctr"/>
              <a:lstStyle/>
              <a:p>
                <a:pPr defTabSz="685628"/>
                <a:endParaRPr lang="en-US" sz="1013">
                  <a:solidFill>
                    <a:srgbClr val="000000"/>
                  </a:solidFill>
                  <a:latin typeface="Tahoma"/>
                </a:endParaRPr>
              </a:p>
            </p:txBody>
          </p:sp>
          <p:sp>
            <p:nvSpPr>
              <p:cNvPr id="43" name="Freeform: Shape 42">
                <a:extLst>
                  <a:ext uri="{FF2B5EF4-FFF2-40B4-BE49-F238E27FC236}">
                    <a16:creationId xmlns:a16="http://schemas.microsoft.com/office/drawing/2014/main" id="{1181A1D9-7291-467E-9014-ED92B44E2E32}"/>
                  </a:ext>
                </a:extLst>
              </p:cNvPr>
              <p:cNvSpPr/>
              <p:nvPr/>
            </p:nvSpPr>
            <p:spPr>
              <a:xfrm>
                <a:off x="3836266" y="3849045"/>
                <a:ext cx="123825" cy="161925"/>
              </a:xfrm>
              <a:custGeom>
                <a:avLst/>
                <a:gdLst>
                  <a:gd name="connsiteX0" fmla="*/ 64176 w 123825"/>
                  <a:gd name="connsiteY0" fmla="*/ 167990 h 161925"/>
                  <a:gd name="connsiteX1" fmla="*/ 128351 w 123825"/>
                  <a:gd name="connsiteY1" fmla="*/ 83995 h 161925"/>
                  <a:gd name="connsiteX2" fmla="*/ 64176 w 123825"/>
                  <a:gd name="connsiteY2" fmla="*/ 0 h 161925"/>
                  <a:gd name="connsiteX3" fmla="*/ 0 w 123825"/>
                  <a:gd name="connsiteY3" fmla="*/ 83995 h 161925"/>
                  <a:gd name="connsiteX4" fmla="*/ 64176 w 123825"/>
                  <a:gd name="connsiteY4" fmla="*/ 167990 h 1619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825" h="161925">
                    <a:moveTo>
                      <a:pt x="64176" y="167990"/>
                    </a:moveTo>
                    <a:cubicBezTo>
                      <a:pt x="99619" y="167990"/>
                      <a:pt x="128351" y="130384"/>
                      <a:pt x="128351" y="83995"/>
                    </a:cubicBezTo>
                    <a:cubicBezTo>
                      <a:pt x="128351" y="37607"/>
                      <a:pt x="99619" y="0"/>
                      <a:pt x="64176" y="0"/>
                    </a:cubicBezTo>
                    <a:cubicBezTo>
                      <a:pt x="28732" y="0"/>
                      <a:pt x="0" y="37607"/>
                      <a:pt x="0" y="83995"/>
                    </a:cubicBezTo>
                    <a:cubicBezTo>
                      <a:pt x="0" y="130384"/>
                      <a:pt x="28732" y="167990"/>
                      <a:pt x="64176" y="167990"/>
                    </a:cubicBezTo>
                    <a:close/>
                  </a:path>
                </a:pathLst>
              </a:custGeom>
              <a:noFill/>
              <a:ln w="19050" cap="rnd">
                <a:solidFill>
                  <a:srgbClr val="93EB20"/>
                </a:solidFill>
                <a:prstDash val="solid"/>
                <a:round/>
              </a:ln>
            </p:spPr>
            <p:txBody>
              <a:bodyPr rtlCol="0" anchor="ctr"/>
              <a:lstStyle/>
              <a:p>
                <a:pPr defTabSz="685628"/>
                <a:endParaRPr lang="en-US" sz="1013">
                  <a:solidFill>
                    <a:srgbClr val="000000"/>
                  </a:solidFill>
                  <a:latin typeface="Tahoma"/>
                </a:endParaRPr>
              </a:p>
            </p:txBody>
          </p:sp>
          <p:sp>
            <p:nvSpPr>
              <p:cNvPr id="44" name="Freeform: Shape 43">
                <a:extLst>
                  <a:ext uri="{FF2B5EF4-FFF2-40B4-BE49-F238E27FC236}">
                    <a16:creationId xmlns:a16="http://schemas.microsoft.com/office/drawing/2014/main" id="{0531EA83-0C7B-43B0-842E-A0F88A3EEEAD}"/>
                  </a:ext>
                </a:extLst>
              </p:cNvPr>
              <p:cNvSpPr/>
              <p:nvPr/>
            </p:nvSpPr>
            <p:spPr>
              <a:xfrm>
                <a:off x="3851365" y="3881134"/>
                <a:ext cx="95250" cy="28575"/>
              </a:xfrm>
              <a:custGeom>
                <a:avLst/>
                <a:gdLst>
                  <a:gd name="connsiteX0" fmla="*/ 100039 w 95250"/>
                  <a:gd name="connsiteY0" fmla="*/ 0 h 28575"/>
                  <a:gd name="connsiteX1" fmla="*/ 50020 w 95250"/>
                  <a:gd name="connsiteY1" fmla="*/ 31145 h 28575"/>
                  <a:gd name="connsiteX2" fmla="*/ 0 w 95250"/>
                  <a:gd name="connsiteY2" fmla="*/ 0 h 28575"/>
                </a:gdLst>
                <a:ahLst/>
                <a:cxnLst>
                  <a:cxn ang="0">
                    <a:pos x="connsiteX0" y="connsiteY0"/>
                  </a:cxn>
                  <a:cxn ang="0">
                    <a:pos x="connsiteX1" y="connsiteY1"/>
                  </a:cxn>
                  <a:cxn ang="0">
                    <a:pos x="connsiteX2" y="connsiteY2"/>
                  </a:cxn>
                </a:cxnLst>
                <a:rect l="l" t="t" r="r" b="b"/>
                <a:pathLst>
                  <a:path w="95250" h="28575">
                    <a:moveTo>
                      <a:pt x="100039" y="0"/>
                    </a:moveTo>
                    <a:cubicBezTo>
                      <a:pt x="87770" y="18876"/>
                      <a:pt x="69838" y="31145"/>
                      <a:pt x="50020" y="31145"/>
                    </a:cubicBezTo>
                    <a:cubicBezTo>
                      <a:pt x="30200" y="31145"/>
                      <a:pt x="11325" y="18876"/>
                      <a:pt x="0" y="0"/>
                    </a:cubicBezTo>
                  </a:path>
                </a:pathLst>
              </a:custGeom>
              <a:noFill/>
              <a:ln w="19050" cap="rnd">
                <a:solidFill>
                  <a:srgbClr val="93EB20"/>
                </a:solidFill>
                <a:prstDash val="solid"/>
                <a:round/>
              </a:ln>
            </p:spPr>
            <p:txBody>
              <a:bodyPr rtlCol="0" anchor="ctr"/>
              <a:lstStyle/>
              <a:p>
                <a:pPr defTabSz="685628"/>
                <a:endParaRPr lang="en-US" sz="1013">
                  <a:solidFill>
                    <a:srgbClr val="000000"/>
                  </a:solidFill>
                  <a:latin typeface="Tahoma"/>
                </a:endParaRPr>
              </a:p>
            </p:txBody>
          </p:sp>
          <p:sp>
            <p:nvSpPr>
              <p:cNvPr id="45" name="Freeform: Shape 44">
                <a:extLst>
                  <a:ext uri="{FF2B5EF4-FFF2-40B4-BE49-F238E27FC236}">
                    <a16:creationId xmlns:a16="http://schemas.microsoft.com/office/drawing/2014/main" id="{B6A6EA12-077E-4F1E-A047-6660CFEB7704}"/>
                  </a:ext>
                </a:extLst>
              </p:cNvPr>
              <p:cNvSpPr/>
              <p:nvPr/>
            </p:nvSpPr>
            <p:spPr>
              <a:xfrm>
                <a:off x="3859861" y="3830172"/>
                <a:ext cx="19050" cy="19050"/>
              </a:xfrm>
              <a:custGeom>
                <a:avLst/>
                <a:gdLst>
                  <a:gd name="connsiteX0" fmla="*/ 0 w 19050"/>
                  <a:gd name="connsiteY0" fmla="*/ 0 h 19050"/>
                  <a:gd name="connsiteX1" fmla="*/ 19819 w 19050"/>
                  <a:gd name="connsiteY1" fmla="*/ 19819 h 19050"/>
                </a:gdLst>
                <a:ahLst/>
                <a:cxnLst>
                  <a:cxn ang="0">
                    <a:pos x="connsiteX0" y="connsiteY0"/>
                  </a:cxn>
                  <a:cxn ang="0">
                    <a:pos x="connsiteX1" y="connsiteY1"/>
                  </a:cxn>
                </a:cxnLst>
                <a:rect l="l" t="t" r="r" b="b"/>
                <a:pathLst>
                  <a:path w="19050" h="19050">
                    <a:moveTo>
                      <a:pt x="0" y="0"/>
                    </a:moveTo>
                    <a:lnTo>
                      <a:pt x="19819" y="19819"/>
                    </a:lnTo>
                  </a:path>
                </a:pathLst>
              </a:custGeom>
              <a:noFill/>
              <a:ln w="19050" cap="rnd">
                <a:solidFill>
                  <a:srgbClr val="93EB20"/>
                </a:solidFill>
                <a:prstDash val="solid"/>
                <a:round/>
              </a:ln>
            </p:spPr>
            <p:txBody>
              <a:bodyPr rtlCol="0" anchor="ctr"/>
              <a:lstStyle/>
              <a:p>
                <a:pPr defTabSz="685628"/>
                <a:endParaRPr lang="en-US" sz="1013">
                  <a:solidFill>
                    <a:srgbClr val="000000"/>
                  </a:solidFill>
                  <a:latin typeface="Tahoma"/>
                </a:endParaRPr>
              </a:p>
            </p:txBody>
          </p:sp>
          <p:sp>
            <p:nvSpPr>
              <p:cNvPr id="46" name="Freeform: Shape 45">
                <a:extLst>
                  <a:ext uri="{FF2B5EF4-FFF2-40B4-BE49-F238E27FC236}">
                    <a16:creationId xmlns:a16="http://schemas.microsoft.com/office/drawing/2014/main" id="{CA8EB109-041E-4786-BC08-C45BEC78572B}"/>
                  </a:ext>
                </a:extLst>
              </p:cNvPr>
              <p:cNvSpPr/>
              <p:nvPr/>
            </p:nvSpPr>
            <p:spPr>
              <a:xfrm>
                <a:off x="3917429" y="3830172"/>
                <a:ext cx="9525" cy="19050"/>
              </a:xfrm>
              <a:custGeom>
                <a:avLst/>
                <a:gdLst>
                  <a:gd name="connsiteX0" fmla="*/ 18875 w 9525"/>
                  <a:gd name="connsiteY0" fmla="*/ 0 h 19050"/>
                  <a:gd name="connsiteX1" fmla="*/ 0 w 9525"/>
                  <a:gd name="connsiteY1" fmla="*/ 19819 h 19050"/>
                </a:gdLst>
                <a:ahLst/>
                <a:cxnLst>
                  <a:cxn ang="0">
                    <a:pos x="connsiteX0" y="connsiteY0"/>
                  </a:cxn>
                  <a:cxn ang="0">
                    <a:pos x="connsiteX1" y="connsiteY1"/>
                  </a:cxn>
                </a:cxnLst>
                <a:rect l="l" t="t" r="r" b="b"/>
                <a:pathLst>
                  <a:path w="9525" h="19050">
                    <a:moveTo>
                      <a:pt x="18875" y="0"/>
                    </a:moveTo>
                    <a:lnTo>
                      <a:pt x="0" y="19819"/>
                    </a:lnTo>
                  </a:path>
                </a:pathLst>
              </a:custGeom>
              <a:noFill/>
              <a:ln w="19050" cap="rnd">
                <a:solidFill>
                  <a:srgbClr val="93EB20"/>
                </a:solidFill>
                <a:prstDash val="solid"/>
                <a:round/>
              </a:ln>
            </p:spPr>
            <p:txBody>
              <a:bodyPr rtlCol="0" anchor="ctr"/>
              <a:lstStyle/>
              <a:p>
                <a:pPr defTabSz="685628"/>
                <a:endParaRPr lang="en-US" sz="1013">
                  <a:solidFill>
                    <a:srgbClr val="000000"/>
                  </a:solidFill>
                  <a:latin typeface="Tahoma"/>
                </a:endParaRPr>
              </a:p>
            </p:txBody>
          </p:sp>
          <p:sp>
            <p:nvSpPr>
              <p:cNvPr id="47" name="Freeform: Shape 46">
                <a:extLst>
                  <a:ext uri="{FF2B5EF4-FFF2-40B4-BE49-F238E27FC236}">
                    <a16:creationId xmlns:a16="http://schemas.microsoft.com/office/drawing/2014/main" id="{1A369BFF-37B8-44EC-8561-C0A7504C7902}"/>
                  </a:ext>
                </a:extLst>
              </p:cNvPr>
              <p:cNvSpPr/>
              <p:nvPr/>
            </p:nvSpPr>
            <p:spPr>
              <a:xfrm>
                <a:off x="3799459" y="3878302"/>
                <a:ext cx="38100" cy="9525"/>
              </a:xfrm>
              <a:custGeom>
                <a:avLst/>
                <a:gdLst>
                  <a:gd name="connsiteX0" fmla="*/ 40582 w 38100"/>
                  <a:gd name="connsiteY0" fmla="*/ 17931 h 9525"/>
                  <a:gd name="connsiteX1" fmla="*/ 0 w 38100"/>
                  <a:gd name="connsiteY1" fmla="*/ 0 h 9525"/>
                </a:gdLst>
                <a:ahLst/>
                <a:cxnLst>
                  <a:cxn ang="0">
                    <a:pos x="connsiteX0" y="connsiteY0"/>
                  </a:cxn>
                  <a:cxn ang="0">
                    <a:pos x="connsiteX1" y="connsiteY1"/>
                  </a:cxn>
                </a:cxnLst>
                <a:rect l="l" t="t" r="r" b="b"/>
                <a:pathLst>
                  <a:path w="38100" h="9525">
                    <a:moveTo>
                      <a:pt x="40582" y="17931"/>
                    </a:moveTo>
                    <a:lnTo>
                      <a:pt x="0" y="0"/>
                    </a:lnTo>
                  </a:path>
                </a:pathLst>
              </a:custGeom>
              <a:noFill/>
              <a:ln w="19050" cap="rnd">
                <a:solidFill>
                  <a:srgbClr val="93EB20"/>
                </a:solidFill>
                <a:prstDash val="solid"/>
                <a:round/>
              </a:ln>
            </p:spPr>
            <p:txBody>
              <a:bodyPr rtlCol="0" anchor="ctr"/>
              <a:lstStyle/>
              <a:p>
                <a:pPr defTabSz="685628"/>
                <a:endParaRPr lang="en-US" sz="1013">
                  <a:solidFill>
                    <a:srgbClr val="000000"/>
                  </a:solidFill>
                  <a:latin typeface="Tahoma"/>
                </a:endParaRPr>
              </a:p>
            </p:txBody>
          </p:sp>
          <p:sp>
            <p:nvSpPr>
              <p:cNvPr id="48" name="Freeform: Shape 47">
                <a:extLst>
                  <a:ext uri="{FF2B5EF4-FFF2-40B4-BE49-F238E27FC236}">
                    <a16:creationId xmlns:a16="http://schemas.microsoft.com/office/drawing/2014/main" id="{38DBE2E9-275D-4DBE-945B-762707684CA5}"/>
                  </a:ext>
                </a:extLst>
              </p:cNvPr>
              <p:cNvSpPr/>
              <p:nvPr/>
            </p:nvSpPr>
            <p:spPr>
              <a:xfrm>
                <a:off x="3802292" y="3984004"/>
                <a:ext cx="38100" cy="9525"/>
              </a:xfrm>
              <a:custGeom>
                <a:avLst/>
                <a:gdLst>
                  <a:gd name="connsiteX0" fmla="*/ 40582 w 38100"/>
                  <a:gd name="connsiteY0" fmla="*/ 0 h 9525"/>
                  <a:gd name="connsiteX1" fmla="*/ 0 w 38100"/>
                  <a:gd name="connsiteY1" fmla="*/ 17931 h 9525"/>
                </a:gdLst>
                <a:ahLst/>
                <a:cxnLst>
                  <a:cxn ang="0">
                    <a:pos x="connsiteX0" y="connsiteY0"/>
                  </a:cxn>
                  <a:cxn ang="0">
                    <a:pos x="connsiteX1" y="connsiteY1"/>
                  </a:cxn>
                </a:cxnLst>
                <a:rect l="l" t="t" r="r" b="b"/>
                <a:pathLst>
                  <a:path w="38100" h="9525">
                    <a:moveTo>
                      <a:pt x="40582" y="0"/>
                    </a:moveTo>
                    <a:lnTo>
                      <a:pt x="0" y="17931"/>
                    </a:lnTo>
                  </a:path>
                </a:pathLst>
              </a:custGeom>
              <a:noFill/>
              <a:ln w="19050" cap="rnd">
                <a:solidFill>
                  <a:srgbClr val="93EB20"/>
                </a:solidFill>
                <a:prstDash val="solid"/>
                <a:round/>
              </a:ln>
            </p:spPr>
            <p:txBody>
              <a:bodyPr rtlCol="0" anchor="ctr"/>
              <a:lstStyle/>
              <a:p>
                <a:pPr defTabSz="685628"/>
                <a:endParaRPr lang="en-US" sz="1013">
                  <a:solidFill>
                    <a:srgbClr val="000000"/>
                  </a:solidFill>
                  <a:latin typeface="Tahoma"/>
                </a:endParaRPr>
              </a:p>
            </p:txBody>
          </p:sp>
          <p:sp>
            <p:nvSpPr>
              <p:cNvPr id="49" name="Freeform: Shape 48">
                <a:extLst>
                  <a:ext uri="{FF2B5EF4-FFF2-40B4-BE49-F238E27FC236}">
                    <a16:creationId xmlns:a16="http://schemas.microsoft.com/office/drawing/2014/main" id="{B2043B03-E670-4617-9B75-630DF3E30F93}"/>
                  </a:ext>
                </a:extLst>
              </p:cNvPr>
              <p:cNvSpPr/>
              <p:nvPr/>
            </p:nvSpPr>
            <p:spPr>
              <a:xfrm>
                <a:off x="3802292" y="3939647"/>
                <a:ext cx="28575" cy="9525"/>
              </a:xfrm>
              <a:custGeom>
                <a:avLst/>
                <a:gdLst>
                  <a:gd name="connsiteX0" fmla="*/ 29257 w 28575"/>
                  <a:gd name="connsiteY0" fmla="*/ 0 h 0"/>
                  <a:gd name="connsiteX1" fmla="*/ 0 w 28575"/>
                  <a:gd name="connsiteY1" fmla="*/ 0 h 0"/>
                </a:gdLst>
                <a:ahLst/>
                <a:cxnLst>
                  <a:cxn ang="0">
                    <a:pos x="connsiteX0" y="connsiteY0"/>
                  </a:cxn>
                  <a:cxn ang="0">
                    <a:pos x="connsiteX1" y="connsiteY1"/>
                  </a:cxn>
                </a:cxnLst>
                <a:rect l="l" t="t" r="r" b="b"/>
                <a:pathLst>
                  <a:path w="28575">
                    <a:moveTo>
                      <a:pt x="29257" y="0"/>
                    </a:moveTo>
                    <a:lnTo>
                      <a:pt x="0" y="0"/>
                    </a:lnTo>
                  </a:path>
                </a:pathLst>
              </a:custGeom>
              <a:noFill/>
              <a:ln w="19050" cap="rnd">
                <a:solidFill>
                  <a:srgbClr val="93EB20"/>
                </a:solidFill>
                <a:prstDash val="solid"/>
                <a:round/>
              </a:ln>
            </p:spPr>
            <p:txBody>
              <a:bodyPr rtlCol="0" anchor="ctr"/>
              <a:lstStyle/>
              <a:p>
                <a:pPr defTabSz="685628"/>
                <a:endParaRPr lang="en-US" sz="1013">
                  <a:solidFill>
                    <a:srgbClr val="000000"/>
                  </a:solidFill>
                  <a:latin typeface="Tahoma"/>
                </a:endParaRPr>
              </a:p>
            </p:txBody>
          </p:sp>
          <p:sp>
            <p:nvSpPr>
              <p:cNvPr id="50" name="Freeform: Shape 49">
                <a:extLst>
                  <a:ext uri="{FF2B5EF4-FFF2-40B4-BE49-F238E27FC236}">
                    <a16:creationId xmlns:a16="http://schemas.microsoft.com/office/drawing/2014/main" id="{0B5729AB-7ECD-43E7-BA13-A0F01DC0A25D}"/>
                  </a:ext>
                </a:extLst>
              </p:cNvPr>
              <p:cNvSpPr/>
              <p:nvPr/>
            </p:nvSpPr>
            <p:spPr>
              <a:xfrm>
                <a:off x="3965561" y="3878302"/>
                <a:ext cx="38100" cy="9525"/>
              </a:xfrm>
              <a:custGeom>
                <a:avLst/>
                <a:gdLst>
                  <a:gd name="connsiteX0" fmla="*/ 0 w 38100"/>
                  <a:gd name="connsiteY0" fmla="*/ 17931 h 9525"/>
                  <a:gd name="connsiteX1" fmla="*/ 39638 w 38100"/>
                  <a:gd name="connsiteY1" fmla="*/ 0 h 9525"/>
                </a:gdLst>
                <a:ahLst/>
                <a:cxnLst>
                  <a:cxn ang="0">
                    <a:pos x="connsiteX0" y="connsiteY0"/>
                  </a:cxn>
                  <a:cxn ang="0">
                    <a:pos x="connsiteX1" y="connsiteY1"/>
                  </a:cxn>
                </a:cxnLst>
                <a:rect l="l" t="t" r="r" b="b"/>
                <a:pathLst>
                  <a:path w="38100" h="9525">
                    <a:moveTo>
                      <a:pt x="0" y="17931"/>
                    </a:moveTo>
                    <a:lnTo>
                      <a:pt x="39638" y="0"/>
                    </a:lnTo>
                  </a:path>
                </a:pathLst>
              </a:custGeom>
              <a:noFill/>
              <a:ln w="19050" cap="rnd">
                <a:solidFill>
                  <a:srgbClr val="93EB20"/>
                </a:solidFill>
                <a:prstDash val="solid"/>
                <a:round/>
              </a:ln>
            </p:spPr>
            <p:txBody>
              <a:bodyPr rtlCol="0" anchor="ctr"/>
              <a:lstStyle/>
              <a:p>
                <a:pPr defTabSz="685628"/>
                <a:endParaRPr lang="en-US" sz="1013">
                  <a:solidFill>
                    <a:srgbClr val="000000"/>
                  </a:solidFill>
                  <a:latin typeface="Tahoma"/>
                </a:endParaRPr>
              </a:p>
            </p:txBody>
          </p:sp>
          <p:sp>
            <p:nvSpPr>
              <p:cNvPr id="51" name="Freeform: Shape 50">
                <a:extLst>
                  <a:ext uri="{FF2B5EF4-FFF2-40B4-BE49-F238E27FC236}">
                    <a16:creationId xmlns:a16="http://schemas.microsoft.com/office/drawing/2014/main" id="{53597F45-0806-4FC8-9F82-51433DB69AEF}"/>
                  </a:ext>
                </a:extLst>
              </p:cNvPr>
              <p:cNvSpPr/>
              <p:nvPr/>
            </p:nvSpPr>
            <p:spPr>
              <a:xfrm>
                <a:off x="3962731" y="3984004"/>
                <a:ext cx="38100" cy="9525"/>
              </a:xfrm>
              <a:custGeom>
                <a:avLst/>
                <a:gdLst>
                  <a:gd name="connsiteX0" fmla="*/ 0 w 38100"/>
                  <a:gd name="connsiteY0" fmla="*/ 0 h 9525"/>
                  <a:gd name="connsiteX1" fmla="*/ 39638 w 38100"/>
                  <a:gd name="connsiteY1" fmla="*/ 17931 h 9525"/>
                </a:gdLst>
                <a:ahLst/>
                <a:cxnLst>
                  <a:cxn ang="0">
                    <a:pos x="connsiteX0" y="connsiteY0"/>
                  </a:cxn>
                  <a:cxn ang="0">
                    <a:pos x="connsiteX1" y="connsiteY1"/>
                  </a:cxn>
                </a:cxnLst>
                <a:rect l="l" t="t" r="r" b="b"/>
                <a:pathLst>
                  <a:path w="38100" h="9525">
                    <a:moveTo>
                      <a:pt x="0" y="0"/>
                    </a:moveTo>
                    <a:lnTo>
                      <a:pt x="39638" y="17931"/>
                    </a:lnTo>
                  </a:path>
                </a:pathLst>
              </a:custGeom>
              <a:noFill/>
              <a:ln w="19050" cap="rnd">
                <a:solidFill>
                  <a:srgbClr val="93EB20"/>
                </a:solidFill>
                <a:prstDash val="solid"/>
                <a:round/>
              </a:ln>
            </p:spPr>
            <p:txBody>
              <a:bodyPr rtlCol="0" anchor="ctr"/>
              <a:lstStyle/>
              <a:p>
                <a:pPr defTabSz="685628"/>
                <a:endParaRPr lang="en-US" sz="1013">
                  <a:solidFill>
                    <a:srgbClr val="000000"/>
                  </a:solidFill>
                  <a:latin typeface="Tahoma"/>
                </a:endParaRPr>
              </a:p>
            </p:txBody>
          </p:sp>
          <p:sp>
            <p:nvSpPr>
              <p:cNvPr id="52" name="Freeform: Shape 51">
                <a:extLst>
                  <a:ext uri="{FF2B5EF4-FFF2-40B4-BE49-F238E27FC236}">
                    <a16:creationId xmlns:a16="http://schemas.microsoft.com/office/drawing/2014/main" id="{DD4FA0BF-608B-42B8-96F9-87BA8CC97932}"/>
                  </a:ext>
                </a:extLst>
              </p:cNvPr>
              <p:cNvSpPr/>
              <p:nvPr/>
            </p:nvSpPr>
            <p:spPr>
              <a:xfrm>
                <a:off x="3974056" y="3939647"/>
                <a:ext cx="19050" cy="9525"/>
              </a:xfrm>
              <a:custGeom>
                <a:avLst/>
                <a:gdLst>
                  <a:gd name="connsiteX0" fmla="*/ 0 w 19050"/>
                  <a:gd name="connsiteY0" fmla="*/ 0 h 0"/>
                  <a:gd name="connsiteX1" fmla="*/ 28312 w 19050"/>
                  <a:gd name="connsiteY1" fmla="*/ 0 h 0"/>
                </a:gdLst>
                <a:ahLst/>
                <a:cxnLst>
                  <a:cxn ang="0">
                    <a:pos x="connsiteX0" y="connsiteY0"/>
                  </a:cxn>
                  <a:cxn ang="0">
                    <a:pos x="connsiteX1" y="connsiteY1"/>
                  </a:cxn>
                </a:cxnLst>
                <a:rect l="l" t="t" r="r" b="b"/>
                <a:pathLst>
                  <a:path w="19050">
                    <a:moveTo>
                      <a:pt x="0" y="0"/>
                    </a:moveTo>
                    <a:lnTo>
                      <a:pt x="28312" y="0"/>
                    </a:lnTo>
                  </a:path>
                </a:pathLst>
              </a:custGeom>
              <a:noFill/>
              <a:ln w="19050" cap="rnd">
                <a:solidFill>
                  <a:srgbClr val="93EB20"/>
                </a:solidFill>
                <a:prstDash val="solid"/>
                <a:round/>
              </a:ln>
            </p:spPr>
            <p:txBody>
              <a:bodyPr rtlCol="0" anchor="ctr"/>
              <a:lstStyle/>
              <a:p>
                <a:pPr defTabSz="685628"/>
                <a:endParaRPr lang="en-US" sz="1013">
                  <a:solidFill>
                    <a:srgbClr val="000000"/>
                  </a:solidFill>
                  <a:latin typeface="Tahoma"/>
                </a:endParaRPr>
              </a:p>
            </p:txBody>
          </p:sp>
        </p:grpSp>
      </p:grpSp>
      <p:grpSp>
        <p:nvGrpSpPr>
          <p:cNvPr id="61" name="Group 60">
            <a:extLst>
              <a:ext uri="{FF2B5EF4-FFF2-40B4-BE49-F238E27FC236}">
                <a16:creationId xmlns:a16="http://schemas.microsoft.com/office/drawing/2014/main" id="{19007CBE-1731-4222-B5C1-0CF19088F911}"/>
              </a:ext>
            </a:extLst>
          </p:cNvPr>
          <p:cNvGrpSpPr/>
          <p:nvPr/>
        </p:nvGrpSpPr>
        <p:grpSpPr>
          <a:xfrm>
            <a:off x="413607" y="2922383"/>
            <a:ext cx="1883497" cy="1650131"/>
            <a:chOff x="233720" y="2571750"/>
            <a:chExt cx="1883987" cy="1650560"/>
          </a:xfrm>
        </p:grpSpPr>
        <p:sp>
          <p:nvSpPr>
            <p:cNvPr id="12" name="Rectangle: Rounded Corners 11">
              <a:extLst>
                <a:ext uri="{FF2B5EF4-FFF2-40B4-BE49-F238E27FC236}">
                  <a16:creationId xmlns:a16="http://schemas.microsoft.com/office/drawing/2014/main" id="{96F9B5F9-DE34-40A2-BDAD-601B28D07A1F}"/>
                </a:ext>
              </a:extLst>
            </p:cNvPr>
            <p:cNvSpPr/>
            <p:nvPr/>
          </p:nvSpPr>
          <p:spPr bwMode="auto">
            <a:xfrm>
              <a:off x="233720" y="2571750"/>
              <a:ext cx="1883987" cy="822960"/>
            </a:xfrm>
            <a:prstGeom prst="round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6" tIns="45708" rIns="45708" bIns="91416" numCol="1" spcCol="0" rtlCol="0" fromWordArt="0" anchor="ctr" anchorCtr="0" forceAA="0" compatLnSpc="1">
              <a:prstTxWarp prst="textNoShape">
                <a:avLst/>
              </a:prstTxWarp>
              <a:noAutofit/>
            </a:bodyPr>
            <a:lstStyle/>
            <a:p>
              <a:pPr algn="ctr" defTabSz="685859">
                <a:spcAft>
                  <a:spcPts val="1200"/>
                </a:spcAft>
                <a:buClr>
                  <a:srgbClr val="FFFFFF"/>
                </a:buClr>
                <a:buSzPct val="90000"/>
                <a:defRPr/>
              </a:pPr>
              <a:r>
                <a:rPr lang="ko-KR" altLang="ko-KR" sz="1013" dirty="0"/>
                <a:t>주문형 </a:t>
              </a:r>
              <a:r>
                <a:rPr lang="en-US" altLang="ko-KR" sz="1013" dirty="0"/>
                <a:t>         </a:t>
              </a:r>
              <a:r>
                <a:rPr lang="ko-KR" altLang="ko-KR" sz="1013" dirty="0" err="1"/>
                <a:t>샌드박스</a:t>
              </a:r>
              <a:endParaRPr lang="ko-KR" altLang="en-US" sz="1400" dirty="0">
                <a:solidFill>
                  <a:srgbClr val="FFFFFF"/>
                </a:solidFill>
                <a:latin typeface="Tahoma"/>
              </a:endParaRPr>
            </a:p>
          </p:txBody>
        </p:sp>
        <p:grpSp>
          <p:nvGrpSpPr>
            <p:cNvPr id="53" name="Graphic 24">
              <a:extLst>
                <a:ext uri="{FF2B5EF4-FFF2-40B4-BE49-F238E27FC236}">
                  <a16:creationId xmlns:a16="http://schemas.microsoft.com/office/drawing/2014/main" id="{EBB15EC2-3925-46D5-B828-40E8AC4AF9DA}"/>
                </a:ext>
              </a:extLst>
            </p:cNvPr>
            <p:cNvGrpSpPr/>
            <p:nvPr/>
          </p:nvGrpSpPr>
          <p:grpSpPr>
            <a:xfrm>
              <a:off x="817084" y="3505052"/>
              <a:ext cx="717258" cy="717258"/>
              <a:chOff x="5583341" y="2101155"/>
              <a:chExt cx="571500" cy="571500"/>
            </a:xfrm>
          </p:grpSpPr>
          <p:sp>
            <p:nvSpPr>
              <p:cNvPr id="54" name="Freeform: Shape 53">
                <a:extLst>
                  <a:ext uri="{FF2B5EF4-FFF2-40B4-BE49-F238E27FC236}">
                    <a16:creationId xmlns:a16="http://schemas.microsoft.com/office/drawing/2014/main" id="{DAFDA911-18C6-4840-8D43-87650FD2C0AE}"/>
                  </a:ext>
                </a:extLst>
              </p:cNvPr>
              <p:cNvSpPr/>
              <p:nvPr/>
            </p:nvSpPr>
            <p:spPr>
              <a:xfrm>
                <a:off x="5678591" y="2129730"/>
                <a:ext cx="371475" cy="514350"/>
              </a:xfrm>
              <a:custGeom>
                <a:avLst/>
                <a:gdLst>
                  <a:gd name="connsiteX0" fmla="*/ 257175 w 371475"/>
                  <a:gd name="connsiteY0" fmla="*/ 150099 h 514350"/>
                  <a:gd name="connsiteX1" fmla="*/ 257175 w 371475"/>
                  <a:gd name="connsiteY1" fmla="*/ 0 h 514350"/>
                  <a:gd name="connsiteX2" fmla="*/ 120461 w 371475"/>
                  <a:gd name="connsiteY2" fmla="*/ 0 h 514350"/>
                  <a:gd name="connsiteX3" fmla="*/ 120461 w 371475"/>
                  <a:gd name="connsiteY3" fmla="*/ 150099 h 514350"/>
                  <a:gd name="connsiteX4" fmla="*/ 0 w 371475"/>
                  <a:gd name="connsiteY4" fmla="*/ 326010 h 514350"/>
                  <a:gd name="connsiteX5" fmla="*/ 188340 w 371475"/>
                  <a:gd name="connsiteY5" fmla="*/ 514350 h 514350"/>
                  <a:gd name="connsiteX6" fmla="*/ 377636 w 371475"/>
                  <a:gd name="connsiteY6" fmla="*/ 326010 h 514350"/>
                  <a:gd name="connsiteX7" fmla="*/ 257175 w 371475"/>
                  <a:gd name="connsiteY7" fmla="*/ 150099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1475" h="514350">
                    <a:moveTo>
                      <a:pt x="257175" y="150099"/>
                    </a:moveTo>
                    <a:lnTo>
                      <a:pt x="257175" y="0"/>
                    </a:lnTo>
                    <a:lnTo>
                      <a:pt x="120461" y="0"/>
                    </a:lnTo>
                    <a:lnTo>
                      <a:pt x="120461" y="150099"/>
                    </a:lnTo>
                    <a:cubicBezTo>
                      <a:pt x="50670" y="177823"/>
                      <a:pt x="0" y="245702"/>
                      <a:pt x="0" y="326010"/>
                    </a:cubicBezTo>
                    <a:cubicBezTo>
                      <a:pt x="0" y="430219"/>
                      <a:pt x="84131" y="514350"/>
                      <a:pt x="188340" y="514350"/>
                    </a:cubicBezTo>
                    <a:cubicBezTo>
                      <a:pt x="292549" y="514350"/>
                      <a:pt x="377636" y="430219"/>
                      <a:pt x="377636" y="326010"/>
                    </a:cubicBezTo>
                    <a:cubicBezTo>
                      <a:pt x="377636" y="245702"/>
                      <a:pt x="327922" y="177823"/>
                      <a:pt x="257175" y="150099"/>
                    </a:cubicBezTo>
                    <a:close/>
                  </a:path>
                </a:pathLst>
              </a:custGeom>
              <a:noFill/>
              <a:ln w="19050" cap="rnd">
                <a:solidFill>
                  <a:srgbClr val="93EB20"/>
                </a:solidFill>
                <a:prstDash val="solid"/>
                <a:round/>
              </a:ln>
            </p:spPr>
            <p:txBody>
              <a:bodyPr rtlCol="0" anchor="ctr"/>
              <a:lstStyle/>
              <a:p>
                <a:pPr defTabSz="685628"/>
                <a:endParaRPr lang="en-US" sz="1013">
                  <a:solidFill>
                    <a:srgbClr val="000000"/>
                  </a:solidFill>
                  <a:latin typeface="Tahoma"/>
                </a:endParaRPr>
              </a:p>
            </p:txBody>
          </p:sp>
          <p:sp>
            <p:nvSpPr>
              <p:cNvPr id="55" name="Freeform: Shape 54">
                <a:extLst>
                  <a:ext uri="{FF2B5EF4-FFF2-40B4-BE49-F238E27FC236}">
                    <a16:creationId xmlns:a16="http://schemas.microsoft.com/office/drawing/2014/main" id="{CA4FC232-1E94-40A6-BDD7-05D2947A45F5}"/>
                  </a:ext>
                </a:extLst>
              </p:cNvPr>
              <p:cNvSpPr/>
              <p:nvPr/>
            </p:nvSpPr>
            <p:spPr>
              <a:xfrm>
                <a:off x="5747426" y="2129730"/>
                <a:ext cx="238125" cy="9525"/>
              </a:xfrm>
              <a:custGeom>
                <a:avLst/>
                <a:gdLst>
                  <a:gd name="connsiteX0" fmla="*/ 0 w 238125"/>
                  <a:gd name="connsiteY0" fmla="*/ 0 h 0"/>
                  <a:gd name="connsiteX1" fmla="*/ 239966 w 238125"/>
                  <a:gd name="connsiteY1" fmla="*/ 0 h 0"/>
                </a:gdLst>
                <a:ahLst/>
                <a:cxnLst>
                  <a:cxn ang="0">
                    <a:pos x="connsiteX0" y="connsiteY0"/>
                  </a:cxn>
                  <a:cxn ang="0">
                    <a:pos x="connsiteX1" y="connsiteY1"/>
                  </a:cxn>
                </a:cxnLst>
                <a:rect l="l" t="t" r="r" b="b"/>
                <a:pathLst>
                  <a:path w="238125">
                    <a:moveTo>
                      <a:pt x="0" y="0"/>
                    </a:moveTo>
                    <a:lnTo>
                      <a:pt x="239966" y="0"/>
                    </a:lnTo>
                  </a:path>
                </a:pathLst>
              </a:custGeom>
              <a:noFill/>
              <a:ln w="19050" cap="rnd">
                <a:solidFill>
                  <a:srgbClr val="93EB20"/>
                </a:solidFill>
                <a:prstDash val="solid"/>
                <a:round/>
              </a:ln>
            </p:spPr>
            <p:txBody>
              <a:bodyPr rtlCol="0" anchor="ctr"/>
              <a:lstStyle/>
              <a:p>
                <a:pPr defTabSz="685628"/>
                <a:endParaRPr lang="en-US" sz="1013">
                  <a:solidFill>
                    <a:srgbClr val="000000"/>
                  </a:solidFill>
                  <a:latin typeface="Tahoma"/>
                </a:endParaRPr>
              </a:p>
            </p:txBody>
          </p:sp>
          <p:sp>
            <p:nvSpPr>
              <p:cNvPr id="56" name="Freeform: Shape 55">
                <a:extLst>
                  <a:ext uri="{FF2B5EF4-FFF2-40B4-BE49-F238E27FC236}">
                    <a16:creationId xmlns:a16="http://schemas.microsoft.com/office/drawing/2014/main" id="{C16EAB3B-26E8-457D-8158-340AE3719AE7}"/>
                  </a:ext>
                </a:extLst>
              </p:cNvPr>
              <p:cNvSpPr/>
              <p:nvPr/>
            </p:nvSpPr>
            <p:spPr>
              <a:xfrm>
                <a:off x="5689107" y="2404113"/>
                <a:ext cx="352425" cy="9525"/>
              </a:xfrm>
              <a:custGeom>
                <a:avLst/>
                <a:gdLst>
                  <a:gd name="connsiteX0" fmla="*/ 0 w 352425"/>
                  <a:gd name="connsiteY0" fmla="*/ 0 h 0"/>
                  <a:gd name="connsiteX1" fmla="*/ 356604 w 352425"/>
                  <a:gd name="connsiteY1" fmla="*/ 0 h 0"/>
                </a:gdLst>
                <a:ahLst/>
                <a:cxnLst>
                  <a:cxn ang="0">
                    <a:pos x="connsiteX0" y="connsiteY0"/>
                  </a:cxn>
                  <a:cxn ang="0">
                    <a:pos x="connsiteX1" y="connsiteY1"/>
                  </a:cxn>
                </a:cxnLst>
                <a:rect l="l" t="t" r="r" b="b"/>
                <a:pathLst>
                  <a:path w="352425">
                    <a:moveTo>
                      <a:pt x="0" y="0"/>
                    </a:moveTo>
                    <a:lnTo>
                      <a:pt x="356604" y="0"/>
                    </a:lnTo>
                  </a:path>
                </a:pathLst>
              </a:custGeom>
              <a:noFill/>
              <a:ln w="19050" cap="rnd">
                <a:solidFill>
                  <a:srgbClr val="93EB20"/>
                </a:solidFill>
                <a:prstDash val="solid"/>
                <a:round/>
              </a:ln>
            </p:spPr>
            <p:txBody>
              <a:bodyPr rtlCol="0" anchor="ctr"/>
              <a:lstStyle/>
              <a:p>
                <a:pPr defTabSz="685628"/>
                <a:endParaRPr lang="en-US" sz="1013">
                  <a:solidFill>
                    <a:srgbClr val="000000"/>
                  </a:solidFill>
                  <a:latin typeface="Tahoma"/>
                </a:endParaRPr>
              </a:p>
            </p:txBody>
          </p:sp>
        </p:grpSp>
      </p:grpSp>
      <p:grpSp>
        <p:nvGrpSpPr>
          <p:cNvPr id="62" name="Group 61">
            <a:extLst>
              <a:ext uri="{FF2B5EF4-FFF2-40B4-BE49-F238E27FC236}">
                <a16:creationId xmlns:a16="http://schemas.microsoft.com/office/drawing/2014/main" id="{E4425A65-2054-46E8-85A9-963160783BF9}"/>
              </a:ext>
            </a:extLst>
          </p:cNvPr>
          <p:cNvGrpSpPr/>
          <p:nvPr/>
        </p:nvGrpSpPr>
        <p:grpSpPr>
          <a:xfrm>
            <a:off x="2503490" y="2922383"/>
            <a:ext cx="1883497" cy="1650131"/>
            <a:chOff x="2324146" y="2571750"/>
            <a:chExt cx="1883987" cy="1650560"/>
          </a:xfrm>
        </p:grpSpPr>
        <p:sp>
          <p:nvSpPr>
            <p:cNvPr id="15" name="Rectangle: Rounded Corners 14">
              <a:extLst>
                <a:ext uri="{FF2B5EF4-FFF2-40B4-BE49-F238E27FC236}">
                  <a16:creationId xmlns:a16="http://schemas.microsoft.com/office/drawing/2014/main" id="{DC025E14-0F36-4A6E-AF3B-1670FC83B1A9}"/>
                </a:ext>
              </a:extLst>
            </p:cNvPr>
            <p:cNvSpPr/>
            <p:nvPr/>
          </p:nvSpPr>
          <p:spPr bwMode="auto">
            <a:xfrm>
              <a:off x="2324146" y="2571750"/>
              <a:ext cx="1883987" cy="822960"/>
            </a:xfrm>
            <a:prstGeom prst="round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6" tIns="45708" rIns="45708" bIns="91416" numCol="1" spcCol="0" rtlCol="0" fromWordArt="0" anchor="ctr" anchorCtr="0" forceAA="0" compatLnSpc="1">
              <a:prstTxWarp prst="textNoShape">
                <a:avLst/>
              </a:prstTxWarp>
              <a:noAutofit/>
            </a:bodyPr>
            <a:lstStyle/>
            <a:p>
              <a:pPr algn="ctr" defTabSz="685859">
                <a:spcAft>
                  <a:spcPts val="1200"/>
                </a:spcAft>
                <a:buClr>
                  <a:srgbClr val="FFFFFF"/>
                </a:buClr>
                <a:buSzPct val="90000"/>
                <a:defRPr/>
              </a:pPr>
              <a:r>
                <a:rPr lang="en-US" altLang="ko-KR" sz="1400">
                  <a:solidFill>
                    <a:srgbClr val="FFFFFF"/>
                  </a:solidFill>
                  <a:latin typeface="Tahoma"/>
                </a:rPr>
                <a:t>SureBackup </a:t>
              </a:r>
              <a:r>
                <a:rPr lang="ko-KR" altLang="en-US" sz="1400">
                  <a:solidFill>
                    <a:srgbClr val="FFFFFF"/>
                  </a:solidFill>
                  <a:latin typeface="Tahoma"/>
                </a:rPr>
                <a:t>및 </a:t>
              </a:r>
              <a:r>
                <a:rPr lang="en-US" altLang="ko-KR" sz="1400">
                  <a:solidFill>
                    <a:srgbClr val="FFFFFF"/>
                  </a:solidFill>
                  <a:latin typeface="Tahoma"/>
                </a:rPr>
                <a:t>SureReplica</a:t>
              </a:r>
            </a:p>
          </p:txBody>
        </p:sp>
        <p:grpSp>
          <p:nvGrpSpPr>
            <p:cNvPr id="57" name="Graphic 26">
              <a:extLst>
                <a:ext uri="{FF2B5EF4-FFF2-40B4-BE49-F238E27FC236}">
                  <a16:creationId xmlns:a16="http://schemas.microsoft.com/office/drawing/2014/main" id="{7E11D8AB-D6AF-49F0-AB92-34B924F7D79E}"/>
                </a:ext>
              </a:extLst>
            </p:cNvPr>
            <p:cNvGrpSpPr/>
            <p:nvPr/>
          </p:nvGrpSpPr>
          <p:grpSpPr>
            <a:xfrm>
              <a:off x="2907510" y="3505052"/>
              <a:ext cx="717258" cy="717258"/>
              <a:chOff x="6123960" y="2101155"/>
              <a:chExt cx="571500" cy="571500"/>
            </a:xfrm>
          </p:grpSpPr>
          <p:sp>
            <p:nvSpPr>
              <p:cNvPr id="58" name="Freeform: Shape 57">
                <a:extLst>
                  <a:ext uri="{FF2B5EF4-FFF2-40B4-BE49-F238E27FC236}">
                    <a16:creationId xmlns:a16="http://schemas.microsoft.com/office/drawing/2014/main" id="{7D4F90BF-88DA-4954-AED8-9F13A84B2088}"/>
                  </a:ext>
                </a:extLst>
              </p:cNvPr>
              <p:cNvSpPr/>
              <p:nvPr/>
            </p:nvSpPr>
            <p:spPr>
              <a:xfrm>
                <a:off x="6363799" y="2361717"/>
                <a:ext cx="219075" cy="142875"/>
              </a:xfrm>
              <a:custGeom>
                <a:avLst/>
                <a:gdLst>
                  <a:gd name="connsiteX0" fmla="*/ 227593 w 219075"/>
                  <a:gd name="connsiteY0" fmla="*/ 0 h 142875"/>
                  <a:gd name="connsiteX1" fmla="*/ 75108 w 219075"/>
                  <a:gd name="connsiteY1" fmla="*/ 147041 h 142875"/>
                  <a:gd name="connsiteX2" fmla="*/ 0 w 219075"/>
                  <a:gd name="connsiteY2" fmla="*/ 71934 h 142875"/>
                </a:gdLst>
                <a:ahLst/>
                <a:cxnLst>
                  <a:cxn ang="0">
                    <a:pos x="connsiteX0" y="connsiteY0"/>
                  </a:cxn>
                  <a:cxn ang="0">
                    <a:pos x="connsiteX1" y="connsiteY1"/>
                  </a:cxn>
                  <a:cxn ang="0">
                    <a:pos x="connsiteX2" y="connsiteY2"/>
                  </a:cxn>
                </a:cxnLst>
                <a:rect l="l" t="t" r="r" b="b"/>
                <a:pathLst>
                  <a:path w="219075" h="142875">
                    <a:moveTo>
                      <a:pt x="227593" y="0"/>
                    </a:moveTo>
                    <a:lnTo>
                      <a:pt x="75108" y="147041"/>
                    </a:lnTo>
                    <a:lnTo>
                      <a:pt x="0" y="71934"/>
                    </a:lnTo>
                  </a:path>
                </a:pathLst>
              </a:custGeom>
              <a:noFill/>
              <a:ln w="19050" cap="rnd">
                <a:solidFill>
                  <a:srgbClr val="93EB20"/>
                </a:solidFill>
                <a:prstDash val="solid"/>
                <a:round/>
              </a:ln>
            </p:spPr>
            <p:txBody>
              <a:bodyPr rtlCol="0" anchor="ctr"/>
              <a:lstStyle/>
              <a:p>
                <a:pPr defTabSz="685628"/>
                <a:endParaRPr lang="en-US" sz="1013">
                  <a:solidFill>
                    <a:srgbClr val="000000"/>
                  </a:solidFill>
                  <a:latin typeface="Tahoma"/>
                </a:endParaRPr>
              </a:p>
            </p:txBody>
          </p:sp>
          <p:sp>
            <p:nvSpPr>
              <p:cNvPr id="59" name="Freeform: Shape 58">
                <a:extLst>
                  <a:ext uri="{FF2B5EF4-FFF2-40B4-BE49-F238E27FC236}">
                    <a16:creationId xmlns:a16="http://schemas.microsoft.com/office/drawing/2014/main" id="{507D4A0C-D96A-4F86-86DC-A5F465323422}"/>
                  </a:ext>
                </a:extLst>
              </p:cNvPr>
              <p:cNvSpPr/>
              <p:nvPr/>
            </p:nvSpPr>
            <p:spPr>
              <a:xfrm>
                <a:off x="6277776" y="2245456"/>
                <a:ext cx="371475" cy="371475"/>
              </a:xfrm>
              <a:custGeom>
                <a:avLst/>
                <a:gdLst>
                  <a:gd name="connsiteX0" fmla="*/ 0 w 371475"/>
                  <a:gd name="connsiteY0" fmla="*/ 38608 h 371475"/>
                  <a:gd name="connsiteX1" fmla="*/ 0 w 371475"/>
                  <a:gd name="connsiteY1" fmla="*/ 340975 h 371475"/>
                  <a:gd name="connsiteX2" fmla="*/ 38608 w 371475"/>
                  <a:gd name="connsiteY2" fmla="*/ 379584 h 371475"/>
                  <a:gd name="connsiteX3" fmla="*/ 340975 w 371475"/>
                  <a:gd name="connsiteY3" fmla="*/ 379584 h 371475"/>
                  <a:gd name="connsiteX4" fmla="*/ 379584 w 371475"/>
                  <a:gd name="connsiteY4" fmla="*/ 340975 h 371475"/>
                  <a:gd name="connsiteX5" fmla="*/ 379584 w 371475"/>
                  <a:gd name="connsiteY5" fmla="*/ 38608 h 371475"/>
                  <a:gd name="connsiteX6" fmla="*/ 340975 w 371475"/>
                  <a:gd name="connsiteY6" fmla="*/ 0 h 371475"/>
                  <a:gd name="connsiteX7" fmla="*/ 38608 w 371475"/>
                  <a:gd name="connsiteY7" fmla="*/ 0 h 371475"/>
                  <a:gd name="connsiteX8" fmla="*/ 0 w 371475"/>
                  <a:gd name="connsiteY8" fmla="*/ 38608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1475" h="371475">
                    <a:moveTo>
                      <a:pt x="0" y="38608"/>
                    </a:moveTo>
                    <a:lnTo>
                      <a:pt x="0" y="340975"/>
                    </a:lnTo>
                    <a:cubicBezTo>
                      <a:pt x="0" y="362298"/>
                      <a:pt x="17285" y="379584"/>
                      <a:pt x="38608" y="379584"/>
                    </a:cubicBezTo>
                    <a:lnTo>
                      <a:pt x="340975" y="379584"/>
                    </a:lnTo>
                    <a:cubicBezTo>
                      <a:pt x="362298" y="379584"/>
                      <a:pt x="379584" y="362298"/>
                      <a:pt x="379584" y="340975"/>
                    </a:cubicBezTo>
                    <a:lnTo>
                      <a:pt x="379584" y="38608"/>
                    </a:lnTo>
                    <a:cubicBezTo>
                      <a:pt x="379584" y="17285"/>
                      <a:pt x="362298" y="0"/>
                      <a:pt x="340975" y="0"/>
                    </a:cubicBezTo>
                    <a:lnTo>
                      <a:pt x="38608" y="0"/>
                    </a:lnTo>
                    <a:cubicBezTo>
                      <a:pt x="17285" y="0"/>
                      <a:pt x="0" y="17285"/>
                      <a:pt x="0" y="38608"/>
                    </a:cubicBezTo>
                    <a:close/>
                  </a:path>
                </a:pathLst>
              </a:custGeom>
              <a:noFill/>
              <a:ln w="19050" cap="rnd">
                <a:solidFill>
                  <a:srgbClr val="93EB20"/>
                </a:solidFill>
                <a:prstDash val="solid"/>
                <a:round/>
              </a:ln>
            </p:spPr>
            <p:txBody>
              <a:bodyPr rtlCol="0" anchor="ctr"/>
              <a:lstStyle/>
              <a:p>
                <a:pPr defTabSz="685628"/>
                <a:endParaRPr lang="en-US" sz="1013">
                  <a:solidFill>
                    <a:srgbClr val="000000"/>
                  </a:solidFill>
                  <a:latin typeface="Tahoma"/>
                </a:endParaRPr>
              </a:p>
            </p:txBody>
          </p:sp>
          <p:sp>
            <p:nvSpPr>
              <p:cNvPr id="60" name="Freeform: Shape 59">
                <a:extLst>
                  <a:ext uri="{FF2B5EF4-FFF2-40B4-BE49-F238E27FC236}">
                    <a16:creationId xmlns:a16="http://schemas.microsoft.com/office/drawing/2014/main" id="{A5B13BEC-D6C8-412D-9CEA-F874640E9622}"/>
                  </a:ext>
                </a:extLst>
              </p:cNvPr>
              <p:cNvSpPr/>
              <p:nvPr/>
            </p:nvSpPr>
            <p:spPr>
              <a:xfrm>
                <a:off x="6171585" y="2139255"/>
                <a:ext cx="352425" cy="371475"/>
              </a:xfrm>
              <a:custGeom>
                <a:avLst/>
                <a:gdLst>
                  <a:gd name="connsiteX0" fmla="*/ 61751 w 352425"/>
                  <a:gd name="connsiteY0" fmla="*/ 379584 h 371475"/>
                  <a:gd name="connsiteX1" fmla="*/ 38608 w 352425"/>
                  <a:gd name="connsiteY1" fmla="*/ 379584 h 371475"/>
                  <a:gd name="connsiteX2" fmla="*/ 23832 w 352425"/>
                  <a:gd name="connsiteY2" fmla="*/ 376647 h 371475"/>
                  <a:gd name="connsiteX3" fmla="*/ 11305 w 352425"/>
                  <a:gd name="connsiteY3" fmla="*/ 368278 h 371475"/>
                  <a:gd name="connsiteX4" fmla="*/ 2936 w 352425"/>
                  <a:gd name="connsiteY4" fmla="*/ 355751 h 371475"/>
                  <a:gd name="connsiteX5" fmla="*/ 0 w 352425"/>
                  <a:gd name="connsiteY5" fmla="*/ 340975 h 371475"/>
                  <a:gd name="connsiteX6" fmla="*/ 0 w 352425"/>
                  <a:gd name="connsiteY6" fmla="*/ 38608 h 371475"/>
                  <a:gd name="connsiteX7" fmla="*/ 11341 w 352425"/>
                  <a:gd name="connsiteY7" fmla="*/ 11341 h 371475"/>
                  <a:gd name="connsiteX8" fmla="*/ 38608 w 352425"/>
                  <a:gd name="connsiteY8" fmla="*/ 0 h 371475"/>
                  <a:gd name="connsiteX9" fmla="*/ 320151 w 352425"/>
                  <a:gd name="connsiteY9" fmla="*/ 0 h 371475"/>
                  <a:gd name="connsiteX10" fmla="*/ 334928 w 352425"/>
                  <a:gd name="connsiteY10" fmla="*/ 2936 h 371475"/>
                  <a:gd name="connsiteX11" fmla="*/ 347454 w 352425"/>
                  <a:gd name="connsiteY11" fmla="*/ 11305 h 371475"/>
                  <a:gd name="connsiteX12" fmla="*/ 355824 w 352425"/>
                  <a:gd name="connsiteY12" fmla="*/ 23832 h 371475"/>
                  <a:gd name="connsiteX13" fmla="*/ 358759 w 352425"/>
                  <a:gd name="connsiteY13" fmla="*/ 38608 h 371475"/>
                  <a:gd name="connsiteX14" fmla="*/ 358759 w 352425"/>
                  <a:gd name="connsiteY14" fmla="*/ 58786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52425" h="371475">
                    <a:moveTo>
                      <a:pt x="61751" y="379584"/>
                    </a:moveTo>
                    <a:lnTo>
                      <a:pt x="38608" y="379584"/>
                    </a:lnTo>
                    <a:cubicBezTo>
                      <a:pt x="33538" y="379585"/>
                      <a:pt x="28517" y="378587"/>
                      <a:pt x="23832" y="376647"/>
                    </a:cubicBezTo>
                    <a:cubicBezTo>
                      <a:pt x="19147" y="374708"/>
                      <a:pt x="14891" y="371864"/>
                      <a:pt x="11305" y="368278"/>
                    </a:cubicBezTo>
                    <a:cubicBezTo>
                      <a:pt x="7720" y="364693"/>
                      <a:pt x="4876" y="360436"/>
                      <a:pt x="2936" y="355751"/>
                    </a:cubicBezTo>
                    <a:cubicBezTo>
                      <a:pt x="997" y="351067"/>
                      <a:pt x="-1" y="346046"/>
                      <a:pt x="0" y="340975"/>
                    </a:cubicBezTo>
                    <a:lnTo>
                      <a:pt x="0" y="38608"/>
                    </a:lnTo>
                    <a:cubicBezTo>
                      <a:pt x="30" y="28378"/>
                      <a:pt x="4107" y="18575"/>
                      <a:pt x="11341" y="11341"/>
                    </a:cubicBezTo>
                    <a:cubicBezTo>
                      <a:pt x="18575" y="4107"/>
                      <a:pt x="28378" y="30"/>
                      <a:pt x="38608" y="0"/>
                    </a:cubicBezTo>
                    <a:lnTo>
                      <a:pt x="320151" y="0"/>
                    </a:lnTo>
                    <a:cubicBezTo>
                      <a:pt x="325222" y="-1"/>
                      <a:pt x="330243" y="997"/>
                      <a:pt x="334928" y="2936"/>
                    </a:cubicBezTo>
                    <a:cubicBezTo>
                      <a:pt x="339612" y="4876"/>
                      <a:pt x="343869" y="7720"/>
                      <a:pt x="347454" y="11305"/>
                    </a:cubicBezTo>
                    <a:cubicBezTo>
                      <a:pt x="351039" y="14891"/>
                      <a:pt x="353883" y="19147"/>
                      <a:pt x="355824" y="23832"/>
                    </a:cubicBezTo>
                    <a:cubicBezTo>
                      <a:pt x="357763" y="28517"/>
                      <a:pt x="358761" y="33538"/>
                      <a:pt x="358759" y="38608"/>
                    </a:cubicBezTo>
                    <a:lnTo>
                      <a:pt x="358759" y="58786"/>
                    </a:lnTo>
                  </a:path>
                </a:pathLst>
              </a:custGeom>
              <a:noFill/>
              <a:ln w="19050" cap="rnd">
                <a:solidFill>
                  <a:srgbClr val="93EB20"/>
                </a:solidFill>
                <a:prstDash val="solid"/>
                <a:round/>
              </a:ln>
            </p:spPr>
            <p:txBody>
              <a:bodyPr rtlCol="0" anchor="ctr"/>
              <a:lstStyle/>
              <a:p>
                <a:pPr defTabSz="685628"/>
                <a:endParaRPr lang="en-US" sz="1013">
                  <a:solidFill>
                    <a:srgbClr val="000000"/>
                  </a:solidFill>
                  <a:latin typeface="Tahoma"/>
                </a:endParaRPr>
              </a:p>
            </p:txBody>
          </p:sp>
        </p:grpSp>
      </p:grpSp>
      <p:sp>
        <p:nvSpPr>
          <p:cNvPr id="65" name="Content Placeholder 3">
            <a:extLst>
              <a:ext uri="{FF2B5EF4-FFF2-40B4-BE49-F238E27FC236}">
                <a16:creationId xmlns:a16="http://schemas.microsoft.com/office/drawing/2014/main" id="{B8F3CA73-9934-4602-93C8-F33D1FF43A6F}"/>
              </a:ext>
            </a:extLst>
          </p:cNvPr>
          <p:cNvSpPr txBox="1">
            <a:spLocks/>
          </p:cNvSpPr>
          <p:nvPr/>
        </p:nvSpPr>
        <p:spPr>
          <a:xfrm>
            <a:off x="468313" y="1773740"/>
            <a:ext cx="8207374" cy="1606669"/>
          </a:xfrm>
          <a:prstGeom prst="rect">
            <a:avLst/>
          </a:prstGeom>
        </p:spPr>
        <p:txBody>
          <a:bodyPr vert="horz" wrap="square" lIns="0" tIns="0" rIns="0" bIns="0" rtlCol="0">
            <a:noAutofit/>
          </a:bodyPr>
          <a:lstStyle>
            <a:lvl1pPr marL="0" indent="0" algn="l" defTabSz="686030" rtl="0" eaLnBrk="1" latinLnBrk="0" hangingPunct="1">
              <a:lnSpc>
                <a:spcPct val="100000"/>
              </a:lnSpc>
              <a:spcBef>
                <a:spcPts val="0"/>
              </a:spcBef>
              <a:buSzPct val="90000"/>
              <a:buFont typeface="Arial" pitchFamily="34" charset="0"/>
              <a:buNone/>
              <a:defRPr sz="2000" kern="1200" spc="0" baseline="0">
                <a:solidFill>
                  <a:schemeClr val="bg1"/>
                </a:solidFill>
                <a:latin typeface="+mn-lt"/>
                <a:ea typeface="+mn-ea"/>
                <a:cs typeface="+mn-cs"/>
              </a:defRPr>
            </a:lvl1pPr>
            <a:lvl2pPr marL="266693" indent="-266693" algn="l" defTabSz="686030" rtl="0" eaLnBrk="1" latinLnBrk="0" hangingPunct="1">
              <a:lnSpc>
                <a:spcPct val="100000"/>
              </a:lnSpc>
              <a:spcBef>
                <a:spcPts val="0"/>
              </a:spcBef>
              <a:buClr>
                <a:schemeClr val="bg1"/>
              </a:buClr>
              <a:buSzPct val="90000"/>
              <a:buFont typeface="Arial" pitchFamily="34" charset="0"/>
              <a:buChar char="•"/>
              <a:tabLst/>
              <a:defRPr sz="2000" kern="1200" spc="0" baseline="0">
                <a:solidFill>
                  <a:schemeClr val="bg1"/>
                </a:solidFill>
                <a:latin typeface="+mn-lt"/>
                <a:ea typeface="+mn-ea"/>
                <a:cs typeface="+mn-cs"/>
              </a:defRPr>
            </a:lvl2pPr>
            <a:lvl3pPr marL="686057" indent="-213202" algn="l" defTabSz="686030" rtl="0" eaLnBrk="1" latinLnBrk="0" hangingPunct="1">
              <a:lnSpc>
                <a:spcPct val="90000"/>
              </a:lnSpc>
              <a:spcBef>
                <a:spcPct val="20000"/>
              </a:spcBef>
              <a:buSzPct val="90000"/>
              <a:buFont typeface="Arial" pitchFamily="34" charset="0"/>
              <a:buChar char="•"/>
              <a:defRPr sz="1800" kern="1200" spc="0" baseline="0">
                <a:gradFill flip="none" rotWithShape="1">
                  <a:gsLst>
                    <a:gs pos="0">
                      <a:schemeClr val="bg1">
                        <a:lumMod val="50000"/>
                      </a:schemeClr>
                    </a:gs>
                    <a:gs pos="100000">
                      <a:schemeClr val="bg1">
                        <a:lumMod val="50000"/>
                      </a:schemeClr>
                    </a:gs>
                  </a:gsLst>
                  <a:lin ang="16200000" scaled="0"/>
                  <a:tileRect/>
                </a:gradFill>
                <a:latin typeface="+mn-lt"/>
                <a:ea typeface="+mn-ea"/>
                <a:cs typeface="+mn-cs"/>
              </a:defRPr>
            </a:lvl3pPr>
            <a:lvl4pPr marL="1112462" indent="-167942" algn="l" defTabSz="686030" rtl="0" eaLnBrk="1" latinLnBrk="0" hangingPunct="1">
              <a:lnSpc>
                <a:spcPct val="90000"/>
              </a:lnSpc>
              <a:spcBef>
                <a:spcPct val="20000"/>
              </a:spcBef>
              <a:buSzPct val="90000"/>
              <a:buFont typeface="Arial" pitchFamily="34" charset="0"/>
              <a:buChar char="•"/>
              <a:tabLst>
                <a:tab pos="686057" algn="l"/>
              </a:tabLst>
              <a:defRPr sz="1400" kern="1200" spc="0">
                <a:gradFill flip="none" rotWithShape="1">
                  <a:gsLst>
                    <a:gs pos="0">
                      <a:schemeClr val="bg1">
                        <a:lumMod val="50000"/>
                      </a:schemeClr>
                    </a:gs>
                    <a:gs pos="100000">
                      <a:schemeClr val="bg1">
                        <a:lumMod val="50000"/>
                      </a:schemeClr>
                    </a:gs>
                  </a:gsLst>
                  <a:lin ang="16200000" scaled="0"/>
                  <a:tileRect/>
                </a:gradFill>
                <a:latin typeface="+mn-lt"/>
                <a:ea typeface="+mn-ea"/>
                <a:cs typeface="+mn-cs"/>
              </a:defRPr>
            </a:lvl4pPr>
            <a:lvl5pPr marL="1285167" indent="-172706" algn="l" defTabSz="686030" rtl="0" eaLnBrk="1" latinLnBrk="0" hangingPunct="1">
              <a:lnSpc>
                <a:spcPct val="90000"/>
              </a:lnSpc>
              <a:spcBef>
                <a:spcPct val="20000"/>
              </a:spcBef>
              <a:buSzPct val="90000"/>
              <a:buFont typeface="Arial" pitchFamily="34" charset="0"/>
              <a:buChar char="•"/>
              <a:defRPr sz="1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1886582"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596"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612"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627"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285750" indent="-285750">
              <a:buClr>
                <a:srgbClr val="93EB20"/>
              </a:buClr>
              <a:buFont typeface="Wingdings" panose="05000000000000000000" pitchFamily="2" charset="2"/>
              <a:buChar char="ü"/>
            </a:pPr>
            <a:r>
              <a:rPr lang="ko-KR" sz="1400" dirty="0"/>
              <a:t>데이터 손실 없이 애플리케이션이 사용 가능한 상태로 유지되도록 보장 </a:t>
            </a:r>
            <a:endParaRPr lang="en-GB" sz="1400" dirty="0"/>
          </a:p>
          <a:p>
            <a:pPr marL="285750" indent="-285750">
              <a:buClr>
                <a:srgbClr val="93EB20"/>
              </a:buClr>
              <a:buFont typeface="Wingdings" panose="05000000000000000000" pitchFamily="2" charset="2"/>
              <a:buChar char="ü"/>
            </a:pPr>
            <a:r>
              <a:rPr lang="ko-KR" altLang="en-US" sz="1400" dirty="0"/>
              <a:t>서버 장애</a:t>
            </a:r>
            <a:r>
              <a:rPr lang="en-US" altLang="ko-KR" sz="1400" dirty="0"/>
              <a:t>, </a:t>
            </a:r>
            <a:r>
              <a:rPr lang="ko-KR" altLang="en-US" sz="1400" dirty="0"/>
              <a:t>정전 또는 자연 재해 발생 시 신속하게 복구</a:t>
            </a:r>
            <a:endParaRPr lang="en-GB" sz="1400" dirty="0"/>
          </a:p>
          <a:p>
            <a:pPr marL="285750" indent="-285750">
              <a:buClr>
                <a:srgbClr val="93EB20"/>
              </a:buClr>
              <a:buFont typeface="Wingdings" panose="05000000000000000000" pitchFamily="2" charset="2"/>
              <a:buChar char="ü"/>
            </a:pPr>
            <a:r>
              <a:rPr lang="ko-KR" altLang="ko-KR" sz="1400" dirty="0"/>
              <a:t>보증 </a:t>
            </a:r>
            <a:r>
              <a:rPr lang="en-US" altLang="ko-KR" sz="1400" dirty="0" err="1"/>
              <a:t>정책</a:t>
            </a:r>
            <a:r>
              <a:rPr lang="en-US" altLang="ko-KR" sz="1400" dirty="0"/>
              <a:t> </a:t>
            </a:r>
            <a:r>
              <a:rPr lang="en-US" altLang="ko-KR" sz="1400" dirty="0" err="1"/>
              <a:t>제공</a:t>
            </a:r>
            <a:r>
              <a:rPr lang="en-US" altLang="ko-KR" sz="1400" dirty="0"/>
              <a:t> </a:t>
            </a:r>
            <a:r>
              <a:rPr lang="en-US" altLang="ko-KR" sz="1400" dirty="0" err="1"/>
              <a:t>여부</a:t>
            </a:r>
            <a:endParaRPr lang="en-GB" sz="1400" dirty="0"/>
          </a:p>
        </p:txBody>
      </p:sp>
      <p:sp>
        <p:nvSpPr>
          <p:cNvPr id="66" name="Content Placeholder 1">
            <a:extLst>
              <a:ext uri="{FF2B5EF4-FFF2-40B4-BE49-F238E27FC236}">
                <a16:creationId xmlns:a16="http://schemas.microsoft.com/office/drawing/2014/main" id="{BF8E2033-7AEF-4719-92E0-1F3DFB7B39F9}"/>
              </a:ext>
            </a:extLst>
          </p:cNvPr>
          <p:cNvSpPr txBox="1">
            <a:spLocks/>
          </p:cNvSpPr>
          <p:nvPr/>
        </p:nvSpPr>
        <p:spPr>
          <a:xfrm>
            <a:off x="461962" y="858950"/>
            <a:ext cx="8229601" cy="439914"/>
          </a:xfrm>
          <a:prstGeom prst="rect">
            <a:avLst/>
          </a:prstGeom>
        </p:spPr>
        <p:txBody>
          <a:bodyPr vert="horz" wrap="square" lIns="0" tIns="0" rIns="0" bIns="0" rtlCol="0" anchor="ctr">
            <a:noAutofit/>
          </a:bodyPr>
          <a:lstStyle>
            <a:lvl1pPr marL="271457" indent="-271457" algn="l" defTabSz="686030" rtl="0" eaLnBrk="1" latinLnBrk="0" hangingPunct="1">
              <a:lnSpc>
                <a:spcPct val="100000"/>
              </a:lnSpc>
              <a:spcBef>
                <a:spcPts val="0"/>
              </a:spcBef>
              <a:buSzPct val="90000"/>
              <a:buFont typeface="Arial" pitchFamily="34" charset="0"/>
              <a:buChar char="•"/>
              <a:defRPr sz="2400" kern="1200" spc="0" baseline="0">
                <a:solidFill>
                  <a:schemeClr val="tx1">
                    <a:lumMod val="50000"/>
                    <a:lumOff val="50000"/>
                  </a:schemeClr>
                </a:solidFill>
                <a:latin typeface="+mn-lt"/>
                <a:ea typeface="+mn-ea"/>
                <a:cs typeface="+mn-cs"/>
              </a:defRPr>
            </a:lvl1pPr>
            <a:lvl2pPr marL="266693" indent="-266693" algn="l" defTabSz="686030" rtl="0" eaLnBrk="1" latinLnBrk="0" hangingPunct="1">
              <a:lnSpc>
                <a:spcPct val="100000"/>
              </a:lnSpc>
              <a:spcBef>
                <a:spcPts val="0"/>
              </a:spcBef>
              <a:buClr>
                <a:schemeClr val="tx1">
                  <a:lumMod val="50000"/>
                  <a:lumOff val="50000"/>
                </a:schemeClr>
              </a:buClr>
              <a:buSzPct val="90000"/>
              <a:buFont typeface="Arial" pitchFamily="34" charset="0"/>
              <a:buChar char="•"/>
              <a:tabLst/>
              <a:defRPr sz="2000" kern="1200" spc="0" baseline="0">
                <a:solidFill>
                  <a:schemeClr val="tx1">
                    <a:lumMod val="50000"/>
                    <a:lumOff val="50000"/>
                  </a:schemeClr>
                </a:solidFill>
                <a:latin typeface="+mn-lt"/>
                <a:ea typeface="+mn-ea"/>
                <a:cs typeface="+mn-cs"/>
              </a:defRPr>
            </a:lvl2pPr>
            <a:lvl3pPr marL="686057" indent="-213202" algn="l" defTabSz="686030" rtl="0" eaLnBrk="1" latinLnBrk="0" hangingPunct="1">
              <a:lnSpc>
                <a:spcPct val="90000"/>
              </a:lnSpc>
              <a:spcBef>
                <a:spcPct val="20000"/>
              </a:spcBef>
              <a:buSzPct val="90000"/>
              <a:buFont typeface="Arial" pitchFamily="34" charset="0"/>
              <a:buChar char="•"/>
              <a:defRPr sz="1800" kern="1200" spc="0" baseline="0">
                <a:gradFill flip="none" rotWithShape="1">
                  <a:gsLst>
                    <a:gs pos="0">
                      <a:schemeClr val="bg1">
                        <a:lumMod val="50000"/>
                      </a:schemeClr>
                    </a:gs>
                    <a:gs pos="100000">
                      <a:schemeClr val="bg1">
                        <a:lumMod val="50000"/>
                      </a:schemeClr>
                    </a:gs>
                  </a:gsLst>
                  <a:lin ang="16200000" scaled="0"/>
                  <a:tileRect/>
                </a:gradFill>
                <a:latin typeface="+mn-lt"/>
                <a:ea typeface="+mn-ea"/>
                <a:cs typeface="+mn-cs"/>
              </a:defRPr>
            </a:lvl3pPr>
            <a:lvl4pPr marL="1112462" indent="-167942" algn="l" defTabSz="686030" rtl="0" eaLnBrk="1" latinLnBrk="0" hangingPunct="1">
              <a:lnSpc>
                <a:spcPct val="90000"/>
              </a:lnSpc>
              <a:spcBef>
                <a:spcPct val="20000"/>
              </a:spcBef>
              <a:buSzPct val="90000"/>
              <a:buFont typeface="Arial" pitchFamily="34" charset="0"/>
              <a:buChar char="•"/>
              <a:tabLst>
                <a:tab pos="686057" algn="l"/>
              </a:tabLst>
              <a:defRPr sz="1400" kern="1200" spc="0">
                <a:gradFill flip="none" rotWithShape="1">
                  <a:gsLst>
                    <a:gs pos="0">
                      <a:schemeClr val="bg1">
                        <a:lumMod val="50000"/>
                      </a:schemeClr>
                    </a:gs>
                    <a:gs pos="100000">
                      <a:schemeClr val="bg1">
                        <a:lumMod val="50000"/>
                      </a:schemeClr>
                    </a:gs>
                  </a:gsLst>
                  <a:lin ang="16200000" scaled="0"/>
                  <a:tileRect/>
                </a:gradFill>
                <a:latin typeface="+mn-lt"/>
                <a:ea typeface="+mn-ea"/>
                <a:cs typeface="+mn-cs"/>
              </a:defRPr>
            </a:lvl4pPr>
            <a:lvl5pPr marL="1285167" indent="-172706" algn="l" defTabSz="686030" rtl="0" eaLnBrk="1" latinLnBrk="0" hangingPunct="1">
              <a:lnSpc>
                <a:spcPct val="90000"/>
              </a:lnSpc>
              <a:spcBef>
                <a:spcPct val="20000"/>
              </a:spcBef>
              <a:buSzPct val="90000"/>
              <a:buFont typeface="Arial" pitchFamily="34" charset="0"/>
              <a:buChar char="•"/>
              <a:defRPr sz="1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1886582"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596"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612"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627"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lvl="0" indent="0" algn="ctr">
              <a:buNone/>
              <a:defRPr/>
            </a:pPr>
            <a:r>
              <a:rPr lang="ko-KR" altLang="en-US" sz="1400" b="1" dirty="0">
                <a:solidFill>
                  <a:srgbClr val="00E296"/>
                </a:solidFill>
                <a:latin typeface="맑은 고딕" panose="020B0503020000020004" pitchFamily="50" charset="-127"/>
                <a:ea typeface="맑은 고딕" panose="020B0503020000020004" pitchFamily="50" charset="-127"/>
              </a:rPr>
              <a:t>비즈니스를 방해하지 않고 기업에 부가 가치 제공</a:t>
            </a:r>
            <a:r>
              <a:rPr lang="en-US" altLang="ko-KR" sz="1400" b="1" dirty="0">
                <a:solidFill>
                  <a:srgbClr val="00E296"/>
                </a:solidFill>
                <a:latin typeface="맑은 고딕" panose="020B0503020000020004" pitchFamily="50" charset="-127"/>
                <a:ea typeface="맑은 고딕" panose="020B0503020000020004" pitchFamily="50" charset="-127"/>
              </a:rPr>
              <a:t>!</a:t>
            </a:r>
          </a:p>
          <a:p>
            <a:pPr marL="0" lvl="0" indent="0" algn="ctr">
              <a:buNone/>
              <a:defRPr/>
            </a:pPr>
            <a:r>
              <a:rPr lang="ko-KR" altLang="en-US" sz="1400" b="1" dirty="0">
                <a:solidFill>
                  <a:schemeClr val="bg1"/>
                </a:solidFill>
                <a:latin typeface="맑은 고딕" panose="020B0503020000020004" pitchFamily="50" charset="-127"/>
                <a:ea typeface="맑은 고딕" panose="020B0503020000020004" pitchFamily="50" charset="-127"/>
              </a:rPr>
              <a:t>워크로드 테스트</a:t>
            </a:r>
            <a:r>
              <a:rPr lang="en-US" altLang="ko-KR" sz="1400" b="1" dirty="0">
                <a:solidFill>
                  <a:schemeClr val="bg1"/>
                </a:solidFill>
                <a:latin typeface="맑은 고딕" panose="020B0503020000020004" pitchFamily="50" charset="-127"/>
                <a:ea typeface="맑은 고딕" panose="020B0503020000020004" pitchFamily="50" charset="-127"/>
              </a:rPr>
              <a:t>, </a:t>
            </a:r>
            <a:r>
              <a:rPr lang="ko-KR" altLang="en-US" sz="1400" b="1" dirty="0">
                <a:solidFill>
                  <a:schemeClr val="bg1"/>
                </a:solidFill>
                <a:latin typeface="맑은 고딕" panose="020B0503020000020004" pitchFamily="50" charset="-127"/>
                <a:ea typeface="맑은 고딕" panose="020B0503020000020004" pitchFamily="50" charset="-127"/>
              </a:rPr>
              <a:t>업데이트 및 패치 검증</a:t>
            </a:r>
            <a:r>
              <a:rPr lang="en-US" altLang="ko-KR" sz="1400" b="1" dirty="0">
                <a:solidFill>
                  <a:schemeClr val="bg1"/>
                </a:solidFill>
                <a:latin typeface="맑은 고딕" panose="020B0503020000020004" pitchFamily="50" charset="-127"/>
                <a:ea typeface="맑은 고딕" panose="020B0503020000020004" pitchFamily="50" charset="-127"/>
              </a:rPr>
              <a:t>, </a:t>
            </a:r>
            <a:r>
              <a:rPr lang="ko-KR" altLang="en-US" sz="1400" b="1" dirty="0">
                <a:solidFill>
                  <a:schemeClr val="bg1"/>
                </a:solidFill>
                <a:latin typeface="맑은 고딕" panose="020B0503020000020004" pitchFamily="50" charset="-127"/>
                <a:ea typeface="맑은 고딕" panose="020B0503020000020004" pitchFamily="50" charset="-127"/>
              </a:rPr>
              <a:t>규정 준수</a:t>
            </a:r>
            <a:r>
              <a:rPr lang="en-US" altLang="ko-KR" sz="1400" b="1" dirty="0">
                <a:solidFill>
                  <a:schemeClr val="bg1"/>
                </a:solidFill>
                <a:latin typeface="맑은 고딕" panose="020B0503020000020004" pitchFamily="50" charset="-127"/>
                <a:ea typeface="맑은 고딕" panose="020B0503020000020004" pitchFamily="50" charset="-127"/>
              </a:rPr>
              <a:t>, </a:t>
            </a:r>
            <a:r>
              <a:rPr lang="ko-KR" altLang="en-US" sz="1400" b="1" dirty="0">
                <a:solidFill>
                  <a:schemeClr val="bg1"/>
                </a:solidFill>
                <a:latin typeface="맑은 고딕" panose="020B0503020000020004" pitchFamily="50" charset="-127"/>
                <a:ea typeface="맑은 고딕" panose="020B0503020000020004" pitchFamily="50" charset="-127"/>
              </a:rPr>
              <a:t>워크로드 복구 능력</a:t>
            </a:r>
          </a:p>
        </p:txBody>
      </p:sp>
    </p:spTree>
    <p:extLst>
      <p:ext uri="{BB962C8B-B14F-4D97-AF65-F5344CB8AC3E}">
        <p14:creationId xmlns:p14="http://schemas.microsoft.com/office/powerpoint/2010/main" val="25853239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1"/>
                                        </p:tgtEl>
                                        <p:attrNameLst>
                                          <p:attrName>style.visibility</p:attrName>
                                        </p:attrNameLst>
                                      </p:cBhvr>
                                      <p:to>
                                        <p:strVal val="visible"/>
                                      </p:to>
                                    </p:set>
                                    <p:animEffect transition="in" filter="fade">
                                      <p:cBhvr>
                                        <p:cTn id="7" dur="1000"/>
                                        <p:tgtEl>
                                          <p:spTgt spid="61"/>
                                        </p:tgtEl>
                                      </p:cBhvr>
                                    </p:animEffect>
                                    <p:anim calcmode="lin" valueType="num">
                                      <p:cBhvr>
                                        <p:cTn id="8" dur="1000" fill="hold"/>
                                        <p:tgtEl>
                                          <p:spTgt spid="61"/>
                                        </p:tgtEl>
                                        <p:attrNameLst>
                                          <p:attrName>ppt_x</p:attrName>
                                        </p:attrNameLst>
                                      </p:cBhvr>
                                      <p:tavLst>
                                        <p:tav tm="0">
                                          <p:val>
                                            <p:strVal val="#ppt_x"/>
                                          </p:val>
                                        </p:tav>
                                        <p:tav tm="100000">
                                          <p:val>
                                            <p:strVal val="#ppt_x"/>
                                          </p:val>
                                        </p:tav>
                                      </p:tavLst>
                                    </p:anim>
                                    <p:anim calcmode="lin" valueType="num">
                                      <p:cBhvr>
                                        <p:cTn id="9" dur="1000" fill="hold"/>
                                        <p:tgtEl>
                                          <p:spTgt spid="61"/>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62"/>
                                        </p:tgtEl>
                                        <p:attrNameLst>
                                          <p:attrName>style.visibility</p:attrName>
                                        </p:attrNameLst>
                                      </p:cBhvr>
                                      <p:to>
                                        <p:strVal val="visible"/>
                                      </p:to>
                                    </p:set>
                                    <p:animEffect transition="in" filter="fade">
                                      <p:cBhvr>
                                        <p:cTn id="14" dur="1000"/>
                                        <p:tgtEl>
                                          <p:spTgt spid="62"/>
                                        </p:tgtEl>
                                      </p:cBhvr>
                                    </p:animEffect>
                                    <p:anim calcmode="lin" valueType="num">
                                      <p:cBhvr>
                                        <p:cTn id="15" dur="1000" fill="hold"/>
                                        <p:tgtEl>
                                          <p:spTgt spid="62"/>
                                        </p:tgtEl>
                                        <p:attrNameLst>
                                          <p:attrName>ppt_x</p:attrName>
                                        </p:attrNameLst>
                                      </p:cBhvr>
                                      <p:tavLst>
                                        <p:tav tm="0">
                                          <p:val>
                                            <p:strVal val="#ppt_x"/>
                                          </p:val>
                                        </p:tav>
                                        <p:tav tm="100000">
                                          <p:val>
                                            <p:strVal val="#ppt_x"/>
                                          </p:val>
                                        </p:tav>
                                      </p:tavLst>
                                    </p:anim>
                                    <p:anim calcmode="lin" valueType="num">
                                      <p:cBhvr>
                                        <p:cTn id="16" dur="1000" fill="hold"/>
                                        <p:tgtEl>
                                          <p:spTgt spid="62"/>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63"/>
                                        </p:tgtEl>
                                        <p:attrNameLst>
                                          <p:attrName>style.visibility</p:attrName>
                                        </p:attrNameLst>
                                      </p:cBhvr>
                                      <p:to>
                                        <p:strVal val="visible"/>
                                      </p:to>
                                    </p:set>
                                    <p:animEffect transition="in" filter="fade">
                                      <p:cBhvr>
                                        <p:cTn id="21" dur="1000"/>
                                        <p:tgtEl>
                                          <p:spTgt spid="63"/>
                                        </p:tgtEl>
                                      </p:cBhvr>
                                    </p:animEffect>
                                    <p:anim calcmode="lin" valueType="num">
                                      <p:cBhvr>
                                        <p:cTn id="22" dur="1000" fill="hold"/>
                                        <p:tgtEl>
                                          <p:spTgt spid="63"/>
                                        </p:tgtEl>
                                        <p:attrNameLst>
                                          <p:attrName>ppt_x</p:attrName>
                                        </p:attrNameLst>
                                      </p:cBhvr>
                                      <p:tavLst>
                                        <p:tav tm="0">
                                          <p:val>
                                            <p:strVal val="#ppt_x"/>
                                          </p:val>
                                        </p:tav>
                                        <p:tav tm="100000">
                                          <p:val>
                                            <p:strVal val="#ppt_x"/>
                                          </p:val>
                                        </p:tav>
                                      </p:tavLst>
                                    </p:anim>
                                    <p:anim calcmode="lin" valueType="num">
                                      <p:cBhvr>
                                        <p:cTn id="23" dur="1000" fill="hold"/>
                                        <p:tgtEl>
                                          <p:spTgt spid="63"/>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64"/>
                                        </p:tgtEl>
                                        <p:attrNameLst>
                                          <p:attrName>style.visibility</p:attrName>
                                        </p:attrNameLst>
                                      </p:cBhvr>
                                      <p:to>
                                        <p:strVal val="visible"/>
                                      </p:to>
                                    </p:set>
                                    <p:animEffect transition="in" filter="fade">
                                      <p:cBhvr>
                                        <p:cTn id="28" dur="1000"/>
                                        <p:tgtEl>
                                          <p:spTgt spid="64"/>
                                        </p:tgtEl>
                                      </p:cBhvr>
                                    </p:animEffect>
                                    <p:anim calcmode="lin" valueType="num">
                                      <p:cBhvr>
                                        <p:cTn id="29" dur="1000" fill="hold"/>
                                        <p:tgtEl>
                                          <p:spTgt spid="64"/>
                                        </p:tgtEl>
                                        <p:attrNameLst>
                                          <p:attrName>ppt_x</p:attrName>
                                        </p:attrNameLst>
                                      </p:cBhvr>
                                      <p:tavLst>
                                        <p:tav tm="0">
                                          <p:val>
                                            <p:strVal val="#ppt_x"/>
                                          </p:val>
                                        </p:tav>
                                        <p:tav tm="100000">
                                          <p:val>
                                            <p:strVal val="#ppt_x"/>
                                          </p:val>
                                        </p:tav>
                                      </p:tavLst>
                                    </p:anim>
                                    <p:anim calcmode="lin" valueType="num">
                                      <p:cBhvr>
                                        <p:cTn id="30" dur="1000" fill="hold"/>
                                        <p:tgtEl>
                                          <p:spTgt spid="6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6A0BCC-6166-406C-969B-66A70229A9E1}"/>
              </a:ext>
            </a:extLst>
          </p:cNvPr>
          <p:cNvSpPr>
            <a:spLocks noGrp="1"/>
          </p:cNvSpPr>
          <p:nvPr>
            <p:ph type="title"/>
          </p:nvPr>
        </p:nvSpPr>
        <p:spPr>
          <a:xfrm>
            <a:off x="360000" y="171451"/>
            <a:ext cx="8363938" cy="553998"/>
          </a:xfrm>
        </p:spPr>
        <p:txBody>
          <a:bodyPr>
            <a:normAutofit/>
          </a:bodyPr>
          <a:lstStyle/>
          <a:p>
            <a:r>
              <a:rPr lang="en-US" sz="3600"/>
              <a:t>SureBackup</a:t>
            </a:r>
            <a:endParaRPr lang="en-NL" sz="3600"/>
          </a:p>
        </p:txBody>
      </p:sp>
      <p:sp>
        <p:nvSpPr>
          <p:cNvPr id="3" name="Content Placeholder 2">
            <a:extLst>
              <a:ext uri="{FF2B5EF4-FFF2-40B4-BE49-F238E27FC236}">
                <a16:creationId xmlns:a16="http://schemas.microsoft.com/office/drawing/2014/main" id="{9A2CD08D-3378-47DF-AC8C-EC4104F7AEE6}"/>
              </a:ext>
            </a:extLst>
          </p:cNvPr>
          <p:cNvSpPr>
            <a:spLocks noGrp="1"/>
          </p:cNvSpPr>
          <p:nvPr>
            <p:ph type="body" sz="quarter" idx="11"/>
          </p:nvPr>
        </p:nvSpPr>
        <p:spPr>
          <a:xfrm>
            <a:off x="448831" y="1301259"/>
            <a:ext cx="4095849" cy="2062103"/>
          </a:xfrm>
        </p:spPr>
        <p:txBody>
          <a:bodyPr>
            <a:normAutofit/>
          </a:bodyPr>
          <a:lstStyle/>
          <a:p>
            <a:pPr marL="342900" indent="-342900">
              <a:lnSpc>
                <a:spcPct val="150000"/>
              </a:lnSpc>
              <a:buClr>
                <a:srgbClr val="93EB20"/>
              </a:buClr>
              <a:buFont typeface="+mj-lt"/>
              <a:buAutoNum type="arabicPeriod"/>
            </a:pPr>
            <a:r>
              <a:rPr lang="ko-KR" altLang="en-US" sz="1200" dirty="0"/>
              <a:t>별도의 분리된 네트웍에 </a:t>
            </a:r>
            <a:r>
              <a:rPr lang="en-US" altLang="ko-KR" sz="1200" dirty="0"/>
              <a:t>VM</a:t>
            </a:r>
            <a:r>
              <a:rPr lang="ko-KR" altLang="en-US" sz="1200" dirty="0"/>
              <a:t>들 가동</a:t>
            </a:r>
            <a:endParaRPr lang="en-US" altLang="ko-KR" sz="1200" dirty="0"/>
          </a:p>
          <a:p>
            <a:pPr marL="342900" indent="-342900">
              <a:lnSpc>
                <a:spcPct val="150000"/>
              </a:lnSpc>
              <a:buClr>
                <a:srgbClr val="93EB20"/>
              </a:buClr>
              <a:buFont typeface="+mj-lt"/>
              <a:buAutoNum type="arabicPeriod"/>
            </a:pPr>
            <a:r>
              <a:rPr lang="ko-KR" altLang="en-US" sz="1200" dirty="0"/>
              <a:t>데이터 검증 테스트 수행</a:t>
            </a:r>
            <a:endParaRPr lang="en-US" altLang="ko-KR" sz="1200" dirty="0"/>
          </a:p>
          <a:p>
            <a:pPr marL="342900" indent="-342900">
              <a:lnSpc>
                <a:spcPct val="150000"/>
              </a:lnSpc>
              <a:buClr>
                <a:srgbClr val="93EB20"/>
              </a:buClr>
              <a:buFont typeface="+mj-lt"/>
              <a:buAutoNum type="arabicPeriod"/>
            </a:pPr>
            <a:r>
              <a:rPr lang="ko-KR" altLang="en-US" sz="1200" dirty="0"/>
              <a:t>검증 결과를 메일로 발송</a:t>
            </a:r>
            <a:endParaRPr lang="en-NL" sz="1600" dirty="0"/>
          </a:p>
        </p:txBody>
      </p:sp>
      <p:graphicFrame>
        <p:nvGraphicFramePr>
          <p:cNvPr id="4" name="Diagram 3">
            <a:extLst>
              <a:ext uri="{FF2B5EF4-FFF2-40B4-BE49-F238E27FC236}">
                <a16:creationId xmlns:a16="http://schemas.microsoft.com/office/drawing/2014/main" id="{7391AA0F-9DCD-41CC-897E-E6BE54B4CC42}"/>
              </a:ext>
            </a:extLst>
          </p:cNvPr>
          <p:cNvGraphicFramePr/>
          <p:nvPr>
            <p:extLst>
              <p:ext uri="{D42A27DB-BD31-4B8C-83A1-F6EECF244321}">
                <p14:modId xmlns:p14="http://schemas.microsoft.com/office/powerpoint/2010/main" val="2640673537"/>
              </p:ext>
            </p:extLst>
          </p:nvPr>
        </p:nvGraphicFramePr>
        <p:xfrm>
          <a:off x="306643" y="3296601"/>
          <a:ext cx="8545356" cy="17653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5" name="Group 4">
            <a:extLst>
              <a:ext uri="{FF2B5EF4-FFF2-40B4-BE49-F238E27FC236}">
                <a16:creationId xmlns:a16="http://schemas.microsoft.com/office/drawing/2014/main" id="{0B050527-ECBB-46AC-8D17-BD84AB77ED29}"/>
              </a:ext>
            </a:extLst>
          </p:cNvPr>
          <p:cNvGrpSpPr/>
          <p:nvPr/>
        </p:nvGrpSpPr>
        <p:grpSpPr>
          <a:xfrm>
            <a:off x="4542239" y="1346168"/>
            <a:ext cx="4130661" cy="2034895"/>
            <a:chOff x="2921001" y="975511"/>
            <a:chExt cx="6424198" cy="3164760"/>
          </a:xfrm>
        </p:grpSpPr>
        <p:pic>
          <p:nvPicPr>
            <p:cNvPr id="6" name="Graphic 5">
              <a:extLst>
                <a:ext uri="{FF2B5EF4-FFF2-40B4-BE49-F238E27FC236}">
                  <a16:creationId xmlns:a16="http://schemas.microsoft.com/office/drawing/2014/main" id="{73BA7C47-AE94-4F69-A8F1-B127A131154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541261" y="1960880"/>
              <a:ext cx="399930" cy="399930"/>
            </a:xfrm>
            <a:prstGeom prst="rect">
              <a:avLst/>
            </a:prstGeom>
          </p:spPr>
        </p:pic>
        <p:pic>
          <p:nvPicPr>
            <p:cNvPr id="8" name="Graphic 7">
              <a:extLst>
                <a:ext uri="{FF2B5EF4-FFF2-40B4-BE49-F238E27FC236}">
                  <a16:creationId xmlns:a16="http://schemas.microsoft.com/office/drawing/2014/main" id="{C04B05C8-589E-49A0-A1A1-4CAE1159547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997471" y="1960880"/>
              <a:ext cx="399930" cy="399930"/>
            </a:xfrm>
            <a:prstGeom prst="rect">
              <a:avLst/>
            </a:prstGeom>
          </p:spPr>
        </p:pic>
        <p:pic>
          <p:nvPicPr>
            <p:cNvPr id="9" name="Graphic 8">
              <a:extLst>
                <a:ext uri="{FF2B5EF4-FFF2-40B4-BE49-F238E27FC236}">
                  <a16:creationId xmlns:a16="http://schemas.microsoft.com/office/drawing/2014/main" id="{8DEFA85F-647A-4870-A28F-CC756DCAAE5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453681" y="1960880"/>
              <a:ext cx="399930" cy="399930"/>
            </a:xfrm>
            <a:prstGeom prst="rect">
              <a:avLst/>
            </a:prstGeom>
          </p:spPr>
        </p:pic>
        <p:sp>
          <p:nvSpPr>
            <p:cNvPr id="10" name="Freeform: Shape 9">
              <a:extLst>
                <a:ext uri="{FF2B5EF4-FFF2-40B4-BE49-F238E27FC236}">
                  <a16:creationId xmlns:a16="http://schemas.microsoft.com/office/drawing/2014/main" id="{172DE989-65A3-4DF5-B70E-13E9923DA3C4}"/>
                </a:ext>
              </a:extLst>
            </p:cNvPr>
            <p:cNvSpPr/>
            <p:nvPr/>
          </p:nvSpPr>
          <p:spPr bwMode="auto">
            <a:xfrm>
              <a:off x="4450080" y="2314133"/>
              <a:ext cx="3440562" cy="800100"/>
            </a:xfrm>
            <a:custGeom>
              <a:avLst/>
              <a:gdLst>
                <a:gd name="connsiteX0" fmla="*/ 3147060 w 3147060"/>
                <a:gd name="connsiteY0" fmla="*/ 800100 h 800100"/>
                <a:gd name="connsiteX1" fmla="*/ 0 w 3147060"/>
                <a:gd name="connsiteY1" fmla="*/ 800100 h 800100"/>
                <a:gd name="connsiteX2" fmla="*/ 0 w 3147060"/>
                <a:gd name="connsiteY2" fmla="*/ 0 h 800100"/>
                <a:gd name="connsiteX3" fmla="*/ 617220 w 3147060"/>
                <a:gd name="connsiteY3" fmla="*/ 0 h 800100"/>
              </a:gdLst>
              <a:ahLst/>
              <a:cxnLst>
                <a:cxn ang="0">
                  <a:pos x="connsiteX0" y="connsiteY0"/>
                </a:cxn>
                <a:cxn ang="0">
                  <a:pos x="connsiteX1" y="connsiteY1"/>
                </a:cxn>
                <a:cxn ang="0">
                  <a:pos x="connsiteX2" y="connsiteY2"/>
                </a:cxn>
                <a:cxn ang="0">
                  <a:pos x="connsiteX3" y="connsiteY3"/>
                </a:cxn>
              </a:cxnLst>
              <a:rect l="l" t="t" r="r" b="b"/>
              <a:pathLst>
                <a:path w="3147060" h="800100">
                  <a:moveTo>
                    <a:pt x="3147060" y="800100"/>
                  </a:moveTo>
                  <a:lnTo>
                    <a:pt x="0" y="800100"/>
                  </a:lnTo>
                  <a:lnTo>
                    <a:pt x="0" y="0"/>
                  </a:lnTo>
                  <a:lnTo>
                    <a:pt x="617220" y="0"/>
                  </a:lnTo>
                </a:path>
              </a:pathLst>
            </a:custGeom>
            <a:noFill/>
            <a:ln w="12700">
              <a:solidFill>
                <a:schemeClr val="bg1"/>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ru-RU" sz="800"/>
            </a:p>
          </p:txBody>
        </p:sp>
        <p:pic>
          <p:nvPicPr>
            <p:cNvPr id="12" name="Picture 2">
              <a:extLst>
                <a:ext uri="{FF2B5EF4-FFF2-40B4-BE49-F238E27FC236}">
                  <a16:creationId xmlns:a16="http://schemas.microsoft.com/office/drawing/2014/main" id="{72875FC1-AB55-40FF-8651-AFF1F1BED3EB}"/>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tretch>
              <a:fillRect/>
            </a:stretch>
          </p:blipFill>
          <p:spPr bwMode="auto">
            <a:xfrm>
              <a:off x="5104276" y="1332689"/>
              <a:ext cx="2157289" cy="1382877"/>
            </a:xfrm>
            <a:prstGeom prst="rect">
              <a:avLst/>
            </a:prstGeom>
            <a:noFill/>
            <a:extLst>
              <a:ext uri="{909E8E84-426E-40dd-AFC4-6F175D3DCCD1}">
                <a14:hiddenFill xmlns:a14="http://schemas.microsoft.com/office/drawing/2010/main" xmlns="">
                  <a:solidFill>
                    <a:srgbClr val="FFFFFF"/>
                  </a:solidFill>
                </a14:hiddenFill>
              </a:ext>
            </a:extLst>
          </p:spPr>
        </p:pic>
        <p:sp>
          <p:nvSpPr>
            <p:cNvPr id="13" name="Rectangle 12">
              <a:extLst>
                <a:ext uri="{FF2B5EF4-FFF2-40B4-BE49-F238E27FC236}">
                  <a16:creationId xmlns:a16="http://schemas.microsoft.com/office/drawing/2014/main" id="{FA82F422-FACD-4FE0-8161-1BE0C681189C}"/>
                </a:ext>
              </a:extLst>
            </p:cNvPr>
            <p:cNvSpPr/>
            <p:nvPr/>
          </p:nvSpPr>
          <p:spPr bwMode="auto">
            <a:xfrm>
              <a:off x="7511331" y="2539260"/>
              <a:ext cx="1833868" cy="346385"/>
            </a:xfrm>
            <a:prstGeom prst="rect">
              <a:avLst/>
            </a:prstGeom>
            <a:solidFill>
              <a:srgbClr val="00373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54" rtl="0" fontAlgn="base">
                <a:spcBef>
                  <a:spcPct val="0"/>
                </a:spcBef>
                <a:spcAft>
                  <a:spcPct val="0"/>
                </a:spcAft>
                <a:defRPr/>
              </a:pPr>
              <a:endParaRPr lang="fr-FR" sz="800" spc="-50" err="1">
                <a:gradFill>
                  <a:gsLst>
                    <a:gs pos="0">
                      <a:srgbClr val="FFFFFF"/>
                    </a:gs>
                    <a:gs pos="100000">
                      <a:srgbClr val="FFFFFF"/>
                    </a:gs>
                  </a:gsLst>
                  <a:lin ang="5400000" scaled="0"/>
                </a:gradFill>
                <a:latin typeface="Tahoma"/>
                <a:ea typeface="Segoe UI" pitchFamily="34" charset="0"/>
                <a:cs typeface="Segoe UI" pitchFamily="34" charset="0"/>
              </a:endParaRPr>
            </a:p>
          </p:txBody>
        </p:sp>
        <p:sp>
          <p:nvSpPr>
            <p:cNvPr id="14" name="TextBox 5">
              <a:extLst>
                <a:ext uri="{FF2B5EF4-FFF2-40B4-BE49-F238E27FC236}">
                  <a16:creationId xmlns:a16="http://schemas.microsoft.com/office/drawing/2014/main" id="{CB75FA7F-CA65-4747-A3D0-5668044CD570}"/>
                </a:ext>
              </a:extLst>
            </p:cNvPr>
            <p:cNvSpPr txBox="1"/>
            <p:nvPr/>
          </p:nvSpPr>
          <p:spPr>
            <a:xfrm>
              <a:off x="5649921" y="3119665"/>
              <a:ext cx="1049777" cy="382934"/>
            </a:xfrm>
            <a:prstGeom prst="rect">
              <a:avLst/>
            </a:prstGeom>
            <a:noFill/>
          </p:spPr>
          <p:txBody>
            <a:bodyPr wrap="square" rtlCol="0">
              <a:spAutoFit/>
            </a:bodyPr>
            <a:lstStyle/>
            <a:p>
              <a:pPr algn="ctr" defTabSz="685783" rtl="0">
                <a:defRPr/>
              </a:pPr>
              <a:r>
                <a:rPr lang="es" sz="1000">
                  <a:solidFill>
                    <a:schemeClr val="bg1"/>
                  </a:solidFill>
                  <a:latin typeface="Tahoma"/>
                  <a:cs typeface="Arial" panose="020B0604020202020204" pitchFamily="34" charset="0"/>
                </a:rPr>
                <a:t>vPower</a:t>
              </a:r>
              <a:endParaRPr lang="en-IE" sz="1000">
                <a:solidFill>
                  <a:schemeClr val="bg1"/>
                </a:solidFill>
                <a:latin typeface="Tahoma"/>
                <a:cs typeface="Arial" panose="020B0604020202020204" pitchFamily="34" charset="0"/>
              </a:endParaRPr>
            </a:p>
          </p:txBody>
        </p:sp>
        <p:pic>
          <p:nvPicPr>
            <p:cNvPr id="15" name="Picture 5">
              <a:extLst>
                <a:ext uri="{FF2B5EF4-FFF2-40B4-BE49-F238E27FC236}">
                  <a16:creationId xmlns:a16="http://schemas.microsoft.com/office/drawing/2014/main" id="{4A809081-6C1B-4677-BCE5-48EE5E25F9D0}"/>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tretch>
              <a:fillRect/>
            </a:stretch>
          </p:blipFill>
          <p:spPr bwMode="auto">
            <a:xfrm>
              <a:off x="5798783" y="2255425"/>
              <a:ext cx="206375" cy="206375"/>
            </a:xfrm>
            <a:prstGeom prst="rect">
              <a:avLst/>
            </a:prstGeom>
            <a:noFill/>
            <a:extLst>
              <a:ext uri="{909E8E84-426E-40dd-AFC4-6F175D3DCCD1}">
                <a14:hiddenFill xmlns:a14="http://schemas.microsoft.com/office/drawing/2010/main" xmlns="">
                  <a:solidFill>
                    <a:srgbClr val="FFFFFF"/>
                  </a:solidFill>
                </a14:hiddenFill>
              </a:ext>
            </a:extLst>
          </p:spPr>
        </p:pic>
        <p:pic>
          <p:nvPicPr>
            <p:cNvPr id="16" name="Picture 5">
              <a:extLst>
                <a:ext uri="{FF2B5EF4-FFF2-40B4-BE49-F238E27FC236}">
                  <a16:creationId xmlns:a16="http://schemas.microsoft.com/office/drawing/2014/main" id="{BAE47F04-8ABC-4D00-AE98-A5D2746DB3F5}"/>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tretch>
              <a:fillRect/>
            </a:stretch>
          </p:blipFill>
          <p:spPr bwMode="auto">
            <a:xfrm>
              <a:off x="6302212" y="2249802"/>
              <a:ext cx="206375" cy="206375"/>
            </a:xfrm>
            <a:prstGeom prst="rect">
              <a:avLst/>
            </a:prstGeom>
            <a:noFill/>
            <a:extLst>
              <a:ext uri="{909E8E84-426E-40dd-AFC4-6F175D3DCCD1}">
                <a14:hiddenFill xmlns:a14="http://schemas.microsoft.com/office/drawing/2010/main" xmlns="">
                  <a:solidFill>
                    <a:srgbClr val="FFFFFF"/>
                  </a:solidFill>
                </a14:hiddenFill>
              </a:ext>
            </a:extLst>
          </p:spPr>
        </p:pic>
        <p:pic>
          <p:nvPicPr>
            <p:cNvPr id="17" name="Picture 5">
              <a:extLst>
                <a:ext uri="{FF2B5EF4-FFF2-40B4-BE49-F238E27FC236}">
                  <a16:creationId xmlns:a16="http://schemas.microsoft.com/office/drawing/2014/main" id="{67EC1472-33B5-4C93-AA1C-3758D2A9E85D}"/>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tretch>
              <a:fillRect/>
            </a:stretch>
          </p:blipFill>
          <p:spPr bwMode="auto">
            <a:xfrm>
              <a:off x="6805641" y="2258835"/>
              <a:ext cx="206375" cy="206375"/>
            </a:xfrm>
            <a:prstGeom prst="rect">
              <a:avLst/>
            </a:prstGeom>
            <a:noFill/>
            <a:extLst>
              <a:ext uri="{909E8E84-426E-40dd-AFC4-6F175D3DCCD1}">
                <a14:hiddenFill xmlns:a14="http://schemas.microsoft.com/office/drawing/2010/main" xmlns="">
                  <a:solidFill>
                    <a:srgbClr val="FFFFFF"/>
                  </a:solidFill>
                </a14:hiddenFill>
              </a:ext>
            </a:extLst>
          </p:spPr>
        </p:pic>
        <p:sp>
          <p:nvSpPr>
            <p:cNvPr id="18" name="TextBox 75">
              <a:extLst>
                <a:ext uri="{FF2B5EF4-FFF2-40B4-BE49-F238E27FC236}">
                  <a16:creationId xmlns:a16="http://schemas.microsoft.com/office/drawing/2014/main" id="{5ABFE025-BEAD-4B42-A383-0BD378360E5A}"/>
                </a:ext>
              </a:extLst>
            </p:cNvPr>
            <p:cNvSpPr txBox="1">
              <a:spLocks noChangeArrowheads="1"/>
            </p:cNvSpPr>
            <p:nvPr/>
          </p:nvSpPr>
          <p:spPr bwMode="auto">
            <a:xfrm>
              <a:off x="7750964" y="999151"/>
              <a:ext cx="1346755" cy="382934"/>
            </a:xfrm>
            <a:prstGeom prst="rect">
              <a:avLst/>
            </a:prstGeom>
            <a:noFill/>
            <a:ln w="9525">
              <a:noFill/>
              <a:miter lim="800000"/>
              <a:headEnd/>
              <a:tailEnd/>
            </a:ln>
          </p:spPr>
          <p:txBody>
            <a:bodyPr wrap="none" rtlCol="0">
              <a:spAutoFit/>
            </a:bodyPr>
            <a:lstStyle/>
            <a:p>
              <a:pPr algn="ctr" defTabSz="685783">
                <a:defRPr/>
              </a:pPr>
              <a:r>
                <a:rPr lang="ko-KR" altLang="en-US" sz="1000" kern="0" dirty="0">
                  <a:solidFill>
                    <a:schemeClr val="bg1"/>
                  </a:solidFill>
                  <a:ea typeface="Segoe UI" pitchFamily="34" charset="0"/>
                  <a:cs typeface="Arial" panose="020B0604020202020204" pitchFamily="34" charset="0"/>
                </a:rPr>
                <a:t>데이터 검증</a:t>
              </a:r>
              <a:endParaRPr lang="en-US" sz="1000" kern="0" dirty="0">
                <a:solidFill>
                  <a:schemeClr val="bg1"/>
                </a:solidFill>
                <a:ea typeface="Segoe UI" pitchFamily="34" charset="0"/>
                <a:cs typeface="Arial" panose="020B0604020202020204" pitchFamily="34" charset="0"/>
              </a:endParaRPr>
            </a:p>
          </p:txBody>
        </p:sp>
        <p:sp>
          <p:nvSpPr>
            <p:cNvPr id="19" name="Rectangle 18">
              <a:extLst>
                <a:ext uri="{FF2B5EF4-FFF2-40B4-BE49-F238E27FC236}">
                  <a16:creationId xmlns:a16="http://schemas.microsoft.com/office/drawing/2014/main" id="{D16D0D55-1F42-4BAA-B8FE-91B47E3C16C1}"/>
                </a:ext>
              </a:extLst>
            </p:cNvPr>
            <p:cNvSpPr/>
            <p:nvPr/>
          </p:nvSpPr>
          <p:spPr bwMode="auto">
            <a:xfrm>
              <a:off x="2928596" y="2679180"/>
              <a:ext cx="1708691" cy="524421"/>
            </a:xfrm>
            <a:prstGeom prst="rect">
              <a:avLst/>
            </a:prstGeom>
            <a:solidFill>
              <a:srgbClr val="DF8C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54" rtl="0" fontAlgn="base">
                <a:spcBef>
                  <a:spcPct val="0"/>
                </a:spcBef>
                <a:spcAft>
                  <a:spcPct val="0"/>
                </a:spcAft>
                <a:defRPr/>
              </a:pPr>
              <a:r>
                <a:rPr lang="es" sz="800" b="1">
                  <a:solidFill>
                    <a:srgbClr val="FFFFFF"/>
                  </a:solidFill>
                  <a:latin typeface="Tahoma"/>
                  <a:ea typeface="Segoe UI" pitchFamily="34" charset="0"/>
                  <a:cs typeface="Segoe UI" pitchFamily="34" charset="0"/>
                </a:rPr>
                <a:t>ESXi / </a:t>
              </a:r>
              <a:r>
                <a:rPr lang="en-AU" sz="800" b="1">
                  <a:solidFill>
                    <a:srgbClr val="FFFFFF"/>
                  </a:solidFill>
                  <a:latin typeface="Tahoma"/>
                  <a:ea typeface="Segoe UI" pitchFamily="34" charset="0"/>
                  <a:cs typeface="Segoe UI" pitchFamily="34" charset="0"/>
                </a:rPr>
                <a:t>Hyper-V</a:t>
              </a:r>
              <a:endParaRPr lang="es" sz="800" b="1">
                <a:solidFill>
                  <a:srgbClr val="FFFFFF"/>
                </a:solidFill>
                <a:latin typeface="Tahoma"/>
                <a:ea typeface="Segoe UI" pitchFamily="34" charset="0"/>
                <a:cs typeface="Segoe UI" pitchFamily="34" charset="0"/>
              </a:endParaRPr>
            </a:p>
          </p:txBody>
        </p:sp>
        <p:sp>
          <p:nvSpPr>
            <p:cNvPr id="20" name="TextBox 5">
              <a:extLst>
                <a:ext uri="{FF2B5EF4-FFF2-40B4-BE49-F238E27FC236}">
                  <a16:creationId xmlns:a16="http://schemas.microsoft.com/office/drawing/2014/main" id="{2EBACC64-89EC-404B-8078-AEBD40948127}"/>
                </a:ext>
              </a:extLst>
            </p:cNvPr>
            <p:cNvSpPr txBox="1"/>
            <p:nvPr/>
          </p:nvSpPr>
          <p:spPr>
            <a:xfrm>
              <a:off x="5527414" y="975511"/>
              <a:ext cx="1340042" cy="382934"/>
            </a:xfrm>
            <a:prstGeom prst="rect">
              <a:avLst/>
            </a:prstGeom>
            <a:noFill/>
          </p:spPr>
          <p:txBody>
            <a:bodyPr wrap="square" rtlCol="0">
              <a:spAutoFit/>
            </a:bodyPr>
            <a:lstStyle/>
            <a:p>
              <a:pPr lvl="0" algn="ctr" defTabSz="685783">
                <a:defRPr/>
              </a:pPr>
              <a:r>
                <a:rPr lang="fr-FR" sz="1000">
                  <a:solidFill>
                    <a:schemeClr val="bg1"/>
                  </a:solidFill>
                  <a:cs typeface="Arial"/>
                </a:rPr>
                <a:t>Virtual </a:t>
              </a:r>
              <a:r>
                <a:rPr lang="en-US" sz="1000">
                  <a:solidFill>
                    <a:schemeClr val="bg1"/>
                  </a:solidFill>
                  <a:cs typeface="Arial"/>
                </a:rPr>
                <a:t>Lab</a:t>
              </a:r>
            </a:p>
          </p:txBody>
        </p:sp>
        <p:sp>
          <p:nvSpPr>
            <p:cNvPr id="21" name="Triangle isocèle 9">
              <a:extLst>
                <a:ext uri="{FF2B5EF4-FFF2-40B4-BE49-F238E27FC236}">
                  <a16:creationId xmlns:a16="http://schemas.microsoft.com/office/drawing/2014/main" id="{60DA1D0E-1D7E-4A4B-B1F8-57921081A491}"/>
                </a:ext>
              </a:extLst>
            </p:cNvPr>
            <p:cNvSpPr/>
            <p:nvPr/>
          </p:nvSpPr>
          <p:spPr bwMode="auto">
            <a:xfrm rot="10800000">
              <a:off x="2921001" y="3196753"/>
              <a:ext cx="1723881" cy="361959"/>
            </a:xfrm>
            <a:prstGeom prst="triangle">
              <a:avLst/>
            </a:prstGeom>
            <a:solidFill>
              <a:srgbClr val="9D9D9D">
                <a:alpha val="2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54" rtl="0" fontAlgn="base">
                <a:spcBef>
                  <a:spcPct val="0"/>
                </a:spcBef>
                <a:spcAft>
                  <a:spcPct val="0"/>
                </a:spcAft>
                <a:defRPr/>
              </a:pPr>
              <a:endParaRPr lang="fr-FR" sz="800" spc="-50" err="1">
                <a:gradFill>
                  <a:gsLst>
                    <a:gs pos="0">
                      <a:srgbClr val="FFFFFF"/>
                    </a:gs>
                    <a:gs pos="100000">
                      <a:srgbClr val="FFFFFF"/>
                    </a:gs>
                  </a:gsLst>
                  <a:lin ang="5400000" scaled="0"/>
                </a:gradFill>
                <a:latin typeface="Tahoma"/>
                <a:ea typeface="Segoe UI" pitchFamily="34" charset="0"/>
                <a:cs typeface="Segoe UI" pitchFamily="34" charset="0"/>
              </a:endParaRPr>
            </a:p>
          </p:txBody>
        </p:sp>
        <p:pic>
          <p:nvPicPr>
            <p:cNvPr id="26" name="Graphic 25">
              <a:extLst>
                <a:ext uri="{FF2B5EF4-FFF2-40B4-BE49-F238E27FC236}">
                  <a16:creationId xmlns:a16="http://schemas.microsoft.com/office/drawing/2014/main" id="{0438FAAE-9CD8-49DF-B398-F610051E0887}"/>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8594548" y="1461315"/>
              <a:ext cx="365529" cy="365529"/>
            </a:xfrm>
            <a:prstGeom prst="rect">
              <a:avLst/>
            </a:prstGeom>
          </p:spPr>
        </p:pic>
        <p:pic>
          <p:nvPicPr>
            <p:cNvPr id="27" name="Graphic 26">
              <a:extLst>
                <a:ext uri="{FF2B5EF4-FFF2-40B4-BE49-F238E27FC236}">
                  <a16:creationId xmlns:a16="http://schemas.microsoft.com/office/drawing/2014/main" id="{814ED074-8624-414A-8332-C0DF2F21AC49}"/>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7942900" y="1441167"/>
              <a:ext cx="519049" cy="382456"/>
            </a:xfrm>
            <a:prstGeom prst="rect">
              <a:avLst/>
            </a:prstGeom>
          </p:spPr>
        </p:pic>
        <p:pic>
          <p:nvPicPr>
            <p:cNvPr id="28" name="Graphic 27">
              <a:extLst>
                <a:ext uri="{FF2B5EF4-FFF2-40B4-BE49-F238E27FC236}">
                  <a16:creationId xmlns:a16="http://schemas.microsoft.com/office/drawing/2014/main" id="{8F49EAE9-007E-4872-8BF9-A2547C50E1AD}"/>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3552918" y="3565213"/>
              <a:ext cx="460046" cy="575058"/>
            </a:xfrm>
            <a:prstGeom prst="rect">
              <a:avLst/>
            </a:prstGeom>
          </p:spPr>
        </p:pic>
        <p:pic>
          <p:nvPicPr>
            <p:cNvPr id="29" name="Graphic 28">
              <a:extLst>
                <a:ext uri="{FF2B5EF4-FFF2-40B4-BE49-F238E27FC236}">
                  <a16:creationId xmlns:a16="http://schemas.microsoft.com/office/drawing/2014/main" id="{08EE8946-106A-434F-BBDD-7FF4E1B7BC8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942051" y="2219759"/>
              <a:ext cx="399930" cy="399930"/>
            </a:xfrm>
            <a:prstGeom prst="rect">
              <a:avLst/>
            </a:prstGeom>
          </p:spPr>
        </p:pic>
        <p:pic>
          <p:nvPicPr>
            <p:cNvPr id="30" name="Graphic 29">
              <a:extLst>
                <a:ext uri="{FF2B5EF4-FFF2-40B4-BE49-F238E27FC236}">
                  <a16:creationId xmlns:a16="http://schemas.microsoft.com/office/drawing/2014/main" id="{9E81E1C2-2A83-4DA7-9EC2-2E4FCACAD4B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398261" y="2219759"/>
              <a:ext cx="399930" cy="399930"/>
            </a:xfrm>
            <a:prstGeom prst="rect">
              <a:avLst/>
            </a:prstGeom>
          </p:spPr>
        </p:pic>
        <p:pic>
          <p:nvPicPr>
            <p:cNvPr id="31" name="Graphic 30">
              <a:extLst>
                <a:ext uri="{FF2B5EF4-FFF2-40B4-BE49-F238E27FC236}">
                  <a16:creationId xmlns:a16="http://schemas.microsoft.com/office/drawing/2014/main" id="{4586CE2E-4B0F-47C5-99D7-E5C0A2D6D3D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854471" y="2219759"/>
              <a:ext cx="399930" cy="399930"/>
            </a:xfrm>
            <a:prstGeom prst="rect">
              <a:avLst/>
            </a:prstGeom>
          </p:spPr>
        </p:pic>
      </p:grpSp>
      <p:sp>
        <p:nvSpPr>
          <p:cNvPr id="33" name="Isosceles Triangle 32">
            <a:extLst>
              <a:ext uri="{FF2B5EF4-FFF2-40B4-BE49-F238E27FC236}">
                <a16:creationId xmlns:a16="http://schemas.microsoft.com/office/drawing/2014/main" id="{F6127CD0-DFFB-4DD4-B20D-59670DCE0965}"/>
              </a:ext>
            </a:extLst>
          </p:cNvPr>
          <p:cNvSpPr/>
          <p:nvPr/>
        </p:nvSpPr>
        <p:spPr bwMode="auto">
          <a:xfrm rot="10800000">
            <a:off x="7758088" y="2779536"/>
            <a:ext cx="667112" cy="217167"/>
          </a:xfrm>
          <a:prstGeom prst="triangle">
            <a:avLst/>
          </a:prstGeom>
          <a:gradFill rotWithShape="1">
            <a:gsLst>
              <a:gs pos="0">
                <a:schemeClr val="bg1">
                  <a:alpha val="0"/>
                </a:schemeClr>
              </a:gs>
              <a:gs pos="100000">
                <a:schemeClr val="bg1"/>
              </a:gs>
            </a:gsLst>
            <a:lin ang="16200000" scaled="0"/>
          </a:gradFill>
          <a:ln w="9525" cap="flat" cmpd="sng" algn="ctr">
            <a:noFill/>
            <a:prstDash val="solid"/>
            <a:headEnd type="none" w="med" len="med"/>
            <a:tailEnd type="none" w="med" len="med"/>
          </a:ln>
          <a:effectLst/>
        </p:spPr>
        <p:txBody>
          <a:bodyPr rot="0" spcFirstLastPara="0" vertOverflow="overflow" horzOverflow="overflow" vert="horz" wrap="square" lIns="68580" tIns="34290" rIns="34290" bIns="68580" numCol="1" spcCol="0" rtlCol="0" fromWordArt="0" anchor="b" anchorCtr="0" forceAA="0" compatLnSpc="1">
            <a:prstTxWarp prst="textNoShape">
              <a:avLst/>
            </a:prstTxWarp>
            <a:noAutofit/>
          </a:bodyPr>
          <a:lstStyle/>
          <a:p>
            <a:pPr algn="ctr" defTabSz="685557" fontAlgn="base">
              <a:spcBef>
                <a:spcPct val="0"/>
              </a:spcBef>
              <a:spcAft>
                <a:spcPct val="0"/>
              </a:spcAft>
              <a:defRPr/>
            </a:pPr>
            <a:endParaRPr lang="ru-RU" sz="1013" kern="0" spc="-38">
              <a:gradFill>
                <a:gsLst>
                  <a:gs pos="0">
                    <a:srgbClr val="000000">
                      <a:lumMod val="65000"/>
                      <a:lumOff val="35000"/>
                    </a:srgbClr>
                  </a:gs>
                  <a:gs pos="100000">
                    <a:srgbClr val="000000">
                      <a:lumMod val="65000"/>
                      <a:lumOff val="35000"/>
                    </a:srgbClr>
                  </a:gs>
                </a:gsLst>
                <a:lin ang="5400000" scaled="0"/>
              </a:gradFill>
              <a:latin typeface="Tahoma"/>
              <a:ea typeface="Tahoma" panose="020B0604030504040204" pitchFamily="34" charset="0"/>
              <a:cs typeface="Tahoma" panose="020B0604030504040204" pitchFamily="34" charset="0"/>
            </a:endParaRPr>
          </a:p>
        </p:txBody>
      </p:sp>
      <p:sp>
        <p:nvSpPr>
          <p:cNvPr id="34" name="TextBox 33">
            <a:extLst>
              <a:ext uri="{FF2B5EF4-FFF2-40B4-BE49-F238E27FC236}">
                <a16:creationId xmlns:a16="http://schemas.microsoft.com/office/drawing/2014/main" id="{31613EC9-7D39-4816-B759-3BB56AA31DB1}"/>
              </a:ext>
            </a:extLst>
          </p:cNvPr>
          <p:cNvSpPr txBox="1"/>
          <p:nvPr/>
        </p:nvSpPr>
        <p:spPr>
          <a:xfrm>
            <a:off x="7314486" y="3495453"/>
            <a:ext cx="1533799" cy="230832"/>
          </a:xfrm>
          <a:prstGeom prst="rect">
            <a:avLst/>
          </a:prstGeom>
          <a:noFill/>
        </p:spPr>
        <p:txBody>
          <a:bodyPr wrap="square" rtlCol="0" anchor="t">
            <a:spAutoFit/>
          </a:bodyPr>
          <a:lstStyle/>
          <a:p>
            <a:pPr algn="ctr">
              <a:defRPr/>
            </a:pPr>
            <a:r>
              <a:rPr lang="en-US" sz="900" kern="0" dirty="0">
                <a:solidFill>
                  <a:schemeClr val="bg1"/>
                </a:solidFill>
                <a:ea typeface="Tahoma"/>
                <a:cs typeface="Tahoma"/>
              </a:rPr>
              <a:t> </a:t>
            </a:r>
            <a:r>
              <a:rPr lang="ko-KR" altLang="en-US" sz="900" kern="0" dirty="0">
                <a:solidFill>
                  <a:schemeClr val="bg1"/>
                </a:solidFill>
                <a:ea typeface="Tahoma"/>
                <a:cs typeface="Tahoma"/>
              </a:rPr>
              <a:t>백업 저장소</a:t>
            </a:r>
            <a:endParaRPr lang="en-US" sz="900" kern="0" dirty="0">
              <a:solidFill>
                <a:schemeClr val="bg1"/>
              </a:solidFill>
              <a:latin typeface="Tahoma"/>
              <a:ea typeface="Tahoma"/>
              <a:cs typeface="Tahoma"/>
            </a:endParaRPr>
          </a:p>
        </p:txBody>
      </p:sp>
      <p:pic>
        <p:nvPicPr>
          <p:cNvPr id="35" name="Graphic 34">
            <a:extLst>
              <a:ext uri="{FF2B5EF4-FFF2-40B4-BE49-F238E27FC236}">
                <a16:creationId xmlns:a16="http://schemas.microsoft.com/office/drawing/2014/main" id="{E9C2AD54-FA95-4B50-AACD-433A26907021}"/>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7919143" y="3018187"/>
            <a:ext cx="440553" cy="477266"/>
          </a:xfrm>
          <a:prstGeom prst="rect">
            <a:avLst/>
          </a:prstGeom>
        </p:spPr>
      </p:pic>
      <p:pic>
        <p:nvPicPr>
          <p:cNvPr id="36" name="Graphic 35">
            <a:extLst>
              <a:ext uri="{FF2B5EF4-FFF2-40B4-BE49-F238E27FC236}">
                <a16:creationId xmlns:a16="http://schemas.microsoft.com/office/drawing/2014/main" id="{887D4184-7FCB-412B-ADB5-A19EB0699C81}"/>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7737570" y="2590443"/>
            <a:ext cx="687630" cy="189096"/>
          </a:xfrm>
          <a:prstGeom prst="rect">
            <a:avLst/>
          </a:prstGeom>
        </p:spPr>
      </p:pic>
      <p:sp>
        <p:nvSpPr>
          <p:cNvPr id="32" name="Content Placeholder 1">
            <a:extLst>
              <a:ext uri="{FF2B5EF4-FFF2-40B4-BE49-F238E27FC236}">
                <a16:creationId xmlns:a16="http://schemas.microsoft.com/office/drawing/2014/main" id="{74C9C586-F9FF-434C-9991-7528F7838F42}"/>
              </a:ext>
            </a:extLst>
          </p:cNvPr>
          <p:cNvSpPr txBox="1">
            <a:spLocks/>
          </p:cNvSpPr>
          <p:nvPr/>
        </p:nvSpPr>
        <p:spPr>
          <a:xfrm>
            <a:off x="461962" y="858950"/>
            <a:ext cx="8229601" cy="439914"/>
          </a:xfrm>
          <a:prstGeom prst="rect">
            <a:avLst/>
          </a:prstGeom>
        </p:spPr>
        <p:txBody>
          <a:bodyPr vert="horz" wrap="square" lIns="0" tIns="0" rIns="0" bIns="0" rtlCol="0" anchor="ctr">
            <a:noAutofit/>
          </a:bodyPr>
          <a:lstStyle>
            <a:lvl1pPr marL="271457" indent="-271457" algn="l" defTabSz="686030" rtl="0" eaLnBrk="1" latinLnBrk="0" hangingPunct="1">
              <a:lnSpc>
                <a:spcPct val="100000"/>
              </a:lnSpc>
              <a:spcBef>
                <a:spcPts val="0"/>
              </a:spcBef>
              <a:buSzPct val="90000"/>
              <a:buFont typeface="Arial" pitchFamily="34" charset="0"/>
              <a:buChar char="•"/>
              <a:defRPr sz="2400" kern="1200" spc="0" baseline="0">
                <a:solidFill>
                  <a:schemeClr val="tx1">
                    <a:lumMod val="50000"/>
                    <a:lumOff val="50000"/>
                  </a:schemeClr>
                </a:solidFill>
                <a:latin typeface="+mn-lt"/>
                <a:ea typeface="+mn-ea"/>
                <a:cs typeface="+mn-cs"/>
              </a:defRPr>
            </a:lvl1pPr>
            <a:lvl2pPr marL="266693" indent="-266693" algn="l" defTabSz="686030" rtl="0" eaLnBrk="1" latinLnBrk="0" hangingPunct="1">
              <a:lnSpc>
                <a:spcPct val="100000"/>
              </a:lnSpc>
              <a:spcBef>
                <a:spcPts val="0"/>
              </a:spcBef>
              <a:buClr>
                <a:schemeClr val="tx1">
                  <a:lumMod val="50000"/>
                  <a:lumOff val="50000"/>
                </a:schemeClr>
              </a:buClr>
              <a:buSzPct val="90000"/>
              <a:buFont typeface="Arial" pitchFamily="34" charset="0"/>
              <a:buChar char="•"/>
              <a:tabLst/>
              <a:defRPr sz="2000" kern="1200" spc="0" baseline="0">
                <a:solidFill>
                  <a:schemeClr val="tx1">
                    <a:lumMod val="50000"/>
                    <a:lumOff val="50000"/>
                  </a:schemeClr>
                </a:solidFill>
                <a:latin typeface="+mn-lt"/>
                <a:ea typeface="+mn-ea"/>
                <a:cs typeface="+mn-cs"/>
              </a:defRPr>
            </a:lvl2pPr>
            <a:lvl3pPr marL="686057" indent="-213202" algn="l" defTabSz="686030" rtl="0" eaLnBrk="1" latinLnBrk="0" hangingPunct="1">
              <a:lnSpc>
                <a:spcPct val="90000"/>
              </a:lnSpc>
              <a:spcBef>
                <a:spcPct val="20000"/>
              </a:spcBef>
              <a:buSzPct val="90000"/>
              <a:buFont typeface="Arial" pitchFamily="34" charset="0"/>
              <a:buChar char="•"/>
              <a:defRPr sz="1800" kern="1200" spc="0" baseline="0">
                <a:gradFill flip="none" rotWithShape="1">
                  <a:gsLst>
                    <a:gs pos="0">
                      <a:schemeClr val="bg1">
                        <a:lumMod val="50000"/>
                      </a:schemeClr>
                    </a:gs>
                    <a:gs pos="100000">
                      <a:schemeClr val="bg1">
                        <a:lumMod val="50000"/>
                      </a:schemeClr>
                    </a:gs>
                  </a:gsLst>
                  <a:lin ang="16200000" scaled="0"/>
                  <a:tileRect/>
                </a:gradFill>
                <a:latin typeface="+mn-lt"/>
                <a:ea typeface="+mn-ea"/>
                <a:cs typeface="+mn-cs"/>
              </a:defRPr>
            </a:lvl3pPr>
            <a:lvl4pPr marL="1112462" indent="-167942" algn="l" defTabSz="686030" rtl="0" eaLnBrk="1" latinLnBrk="0" hangingPunct="1">
              <a:lnSpc>
                <a:spcPct val="90000"/>
              </a:lnSpc>
              <a:spcBef>
                <a:spcPct val="20000"/>
              </a:spcBef>
              <a:buSzPct val="90000"/>
              <a:buFont typeface="Arial" pitchFamily="34" charset="0"/>
              <a:buChar char="•"/>
              <a:tabLst>
                <a:tab pos="686057" algn="l"/>
              </a:tabLst>
              <a:defRPr sz="1400" kern="1200" spc="0">
                <a:gradFill flip="none" rotWithShape="1">
                  <a:gsLst>
                    <a:gs pos="0">
                      <a:schemeClr val="bg1">
                        <a:lumMod val="50000"/>
                      </a:schemeClr>
                    </a:gs>
                    <a:gs pos="100000">
                      <a:schemeClr val="bg1">
                        <a:lumMod val="50000"/>
                      </a:schemeClr>
                    </a:gs>
                  </a:gsLst>
                  <a:lin ang="16200000" scaled="0"/>
                  <a:tileRect/>
                </a:gradFill>
                <a:latin typeface="+mn-lt"/>
                <a:ea typeface="+mn-ea"/>
                <a:cs typeface="+mn-cs"/>
              </a:defRPr>
            </a:lvl4pPr>
            <a:lvl5pPr marL="1285167" indent="-172706" algn="l" defTabSz="686030" rtl="0" eaLnBrk="1" latinLnBrk="0" hangingPunct="1">
              <a:lnSpc>
                <a:spcPct val="90000"/>
              </a:lnSpc>
              <a:spcBef>
                <a:spcPct val="20000"/>
              </a:spcBef>
              <a:buSzPct val="90000"/>
              <a:buFont typeface="Arial" pitchFamily="34" charset="0"/>
              <a:buChar char="•"/>
              <a:defRPr sz="1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1886582"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596"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612"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627"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lvl="0" indent="0" algn="ctr">
              <a:buNone/>
              <a:defRPr/>
            </a:pPr>
            <a:r>
              <a:rPr lang="en-US" altLang="ko-KR" sz="1400" b="1" dirty="0">
                <a:solidFill>
                  <a:schemeClr val="bg1"/>
                </a:solidFill>
                <a:latin typeface="맑은 고딕" panose="020B0503020000020004" pitchFamily="50" charset="-127"/>
                <a:ea typeface="맑은 고딕" panose="020B0503020000020004" pitchFamily="50" charset="-127"/>
              </a:rPr>
              <a:t>VM </a:t>
            </a:r>
            <a:r>
              <a:rPr lang="ko-KR" altLang="en-US" sz="1400" b="1" dirty="0">
                <a:solidFill>
                  <a:schemeClr val="bg1"/>
                </a:solidFill>
                <a:latin typeface="맑은 고딕" panose="020B0503020000020004" pitchFamily="50" charset="-127"/>
                <a:ea typeface="맑은 고딕" panose="020B0503020000020004" pitchFamily="50" charset="-127"/>
              </a:rPr>
              <a:t>백업 데이터의 자동 복구 검증 테스트로 </a:t>
            </a:r>
            <a:r>
              <a:rPr lang="ko-KR" altLang="en-US" sz="1400" b="1" dirty="0">
                <a:solidFill>
                  <a:srgbClr val="00E296"/>
                </a:solidFill>
                <a:latin typeface="맑은 고딕" panose="020B0503020000020004" pitchFamily="50" charset="-127"/>
                <a:ea typeface="맑은 고딕" panose="020B0503020000020004" pitchFamily="50" charset="-127"/>
              </a:rPr>
              <a:t>안정성 확보</a:t>
            </a:r>
            <a:endParaRPr lang="ko-KR" altLang="en-US" sz="1400" b="1" dirty="0">
              <a:solidFill>
                <a:schemeClr val="bg1"/>
              </a:solidFill>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3095848967"/>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7912DD6-1A41-47AD-AC4E-6991142578FA}"/>
              </a:ext>
            </a:extLst>
          </p:cNvPr>
          <p:cNvSpPr>
            <a:spLocks noGrp="1"/>
          </p:cNvSpPr>
          <p:nvPr>
            <p:ph type="title"/>
          </p:nvPr>
        </p:nvSpPr>
        <p:spPr/>
        <p:txBody>
          <a:bodyPr/>
          <a:lstStyle/>
          <a:p>
            <a:r>
              <a:rPr lang="en-GB" sz="3600" dirty="0" err="1"/>
              <a:t>SureBackup</a:t>
            </a:r>
            <a:r>
              <a:rPr lang="en-GB" sz="3600" dirty="0"/>
              <a:t> – </a:t>
            </a:r>
            <a:r>
              <a:rPr lang="ko-KR" altLang="en-US" sz="3600" dirty="0"/>
              <a:t>작동 방식</a:t>
            </a:r>
            <a:r>
              <a:rPr lang="en-GB" sz="3600" dirty="0"/>
              <a:t>?</a:t>
            </a:r>
          </a:p>
        </p:txBody>
      </p:sp>
      <p:sp>
        <p:nvSpPr>
          <p:cNvPr id="16" name="Rectangle 15">
            <a:extLst>
              <a:ext uri="{FF2B5EF4-FFF2-40B4-BE49-F238E27FC236}">
                <a16:creationId xmlns:a16="http://schemas.microsoft.com/office/drawing/2014/main" id="{2D886FAE-DDA4-40CF-A6FD-6C134569F8DB}"/>
              </a:ext>
            </a:extLst>
          </p:cNvPr>
          <p:cNvSpPr/>
          <p:nvPr/>
        </p:nvSpPr>
        <p:spPr>
          <a:xfrm>
            <a:off x="6329430" y="1861818"/>
            <a:ext cx="1042988" cy="952102"/>
          </a:xfrm>
          <a:prstGeom prst="rect">
            <a:avLst/>
          </a:prstGeom>
          <a:solidFill>
            <a:srgbClr val="003738"/>
          </a:solidFill>
          <a:ln w="12700" cap="flat" cmpd="sng" algn="ctr">
            <a:solidFill>
              <a:srgbClr val="93EB20"/>
            </a:solidFill>
            <a:prstDash val="solid"/>
          </a:ln>
          <a:effectLst/>
        </p:spPr>
        <p:txBody>
          <a:bodyPr anchor="ctr"/>
          <a:lstStyle/>
          <a:p>
            <a:pPr algn="ctr" defTabSz="685783">
              <a:defRPr/>
            </a:pPr>
            <a:endParaRPr lang="en-US" sz="1013" kern="0">
              <a:gradFill>
                <a:gsLst>
                  <a:gs pos="0">
                    <a:srgbClr val="000000">
                      <a:lumMod val="65000"/>
                      <a:lumOff val="35000"/>
                    </a:srgbClr>
                  </a:gs>
                  <a:gs pos="100000">
                    <a:srgbClr val="000000">
                      <a:lumMod val="65000"/>
                      <a:lumOff val="35000"/>
                    </a:srgbClr>
                  </a:gs>
                </a:gsLst>
                <a:lin ang="5400000" scaled="0"/>
              </a:gradFill>
              <a:latin typeface="Tahoma"/>
            </a:endParaRPr>
          </a:p>
        </p:txBody>
      </p:sp>
      <p:sp>
        <p:nvSpPr>
          <p:cNvPr id="20" name="Isosceles Triangle 19">
            <a:extLst>
              <a:ext uri="{FF2B5EF4-FFF2-40B4-BE49-F238E27FC236}">
                <a16:creationId xmlns:a16="http://schemas.microsoft.com/office/drawing/2014/main" id="{6FACA164-6609-47AF-B1BC-0BA9B147C5C2}"/>
              </a:ext>
            </a:extLst>
          </p:cNvPr>
          <p:cNvSpPr/>
          <p:nvPr/>
        </p:nvSpPr>
        <p:spPr bwMode="auto">
          <a:xfrm rot="10800000">
            <a:off x="6491106" y="3577475"/>
            <a:ext cx="667112" cy="217167"/>
          </a:xfrm>
          <a:prstGeom prst="triangle">
            <a:avLst/>
          </a:prstGeom>
          <a:gradFill rotWithShape="1">
            <a:gsLst>
              <a:gs pos="0">
                <a:schemeClr val="bg1">
                  <a:alpha val="0"/>
                </a:schemeClr>
              </a:gs>
              <a:gs pos="100000">
                <a:schemeClr val="bg1"/>
              </a:gs>
            </a:gsLst>
            <a:lin ang="16200000" scaled="0"/>
          </a:gradFill>
          <a:ln w="9525" cap="flat" cmpd="sng" algn="ctr">
            <a:noFill/>
            <a:prstDash val="solid"/>
            <a:headEnd type="none" w="med" len="med"/>
            <a:tailEnd type="none" w="med" len="med"/>
          </a:ln>
          <a:effectLst/>
        </p:spPr>
        <p:txBody>
          <a:bodyPr rot="0" spcFirstLastPara="0" vertOverflow="overflow" horzOverflow="overflow" vert="horz" wrap="square" lIns="68580" tIns="34290" rIns="34290" bIns="68580" numCol="1" spcCol="0" rtlCol="0" fromWordArt="0" anchor="b" anchorCtr="0" forceAA="0" compatLnSpc="1">
            <a:prstTxWarp prst="textNoShape">
              <a:avLst/>
            </a:prstTxWarp>
            <a:noAutofit/>
          </a:bodyPr>
          <a:lstStyle/>
          <a:p>
            <a:pPr algn="ctr" defTabSz="685557" fontAlgn="base">
              <a:spcBef>
                <a:spcPct val="0"/>
              </a:spcBef>
              <a:spcAft>
                <a:spcPct val="0"/>
              </a:spcAft>
              <a:defRPr/>
            </a:pPr>
            <a:endParaRPr lang="ru-RU" sz="1013" kern="0" spc="-38">
              <a:gradFill>
                <a:gsLst>
                  <a:gs pos="0">
                    <a:srgbClr val="000000">
                      <a:lumMod val="65000"/>
                      <a:lumOff val="35000"/>
                    </a:srgbClr>
                  </a:gs>
                  <a:gs pos="100000">
                    <a:srgbClr val="000000">
                      <a:lumMod val="65000"/>
                      <a:lumOff val="35000"/>
                    </a:srgbClr>
                  </a:gs>
                </a:gsLst>
                <a:lin ang="5400000" scaled="0"/>
              </a:gradFill>
              <a:latin typeface="Tahoma"/>
              <a:ea typeface="Tahoma" panose="020B0604030504040204" pitchFamily="34" charset="0"/>
              <a:cs typeface="Tahoma" panose="020B0604030504040204" pitchFamily="34" charset="0"/>
            </a:endParaRPr>
          </a:p>
        </p:txBody>
      </p:sp>
      <p:sp>
        <p:nvSpPr>
          <p:cNvPr id="21" name="TextBox 20">
            <a:extLst>
              <a:ext uri="{FF2B5EF4-FFF2-40B4-BE49-F238E27FC236}">
                <a16:creationId xmlns:a16="http://schemas.microsoft.com/office/drawing/2014/main" id="{F7BDC34E-7BF4-4A8A-B00B-DAA66310B520}"/>
              </a:ext>
            </a:extLst>
          </p:cNvPr>
          <p:cNvSpPr txBox="1"/>
          <p:nvPr/>
        </p:nvSpPr>
        <p:spPr>
          <a:xfrm>
            <a:off x="2759648" y="4011418"/>
            <a:ext cx="1533799" cy="230832"/>
          </a:xfrm>
          <a:prstGeom prst="rect">
            <a:avLst/>
          </a:prstGeom>
          <a:noFill/>
        </p:spPr>
        <p:txBody>
          <a:bodyPr wrap="square" rtlCol="0" anchor="t">
            <a:spAutoFit/>
          </a:bodyPr>
          <a:lstStyle/>
          <a:p>
            <a:pPr algn="ctr">
              <a:defRPr/>
            </a:pPr>
            <a:r>
              <a:rPr lang="ko-KR" altLang="en-US" sz="900" kern="0" dirty="0">
                <a:solidFill>
                  <a:schemeClr val="bg1"/>
                </a:solidFill>
                <a:ea typeface="Tahoma"/>
                <a:cs typeface="Tahoma"/>
              </a:rPr>
              <a:t>운영 스토리지</a:t>
            </a:r>
            <a:endParaRPr lang="en-US" sz="900" kern="0" dirty="0">
              <a:solidFill>
                <a:schemeClr val="bg1"/>
              </a:solidFill>
              <a:ea typeface="Tahoma"/>
              <a:cs typeface="Tahoma"/>
            </a:endParaRPr>
          </a:p>
        </p:txBody>
      </p:sp>
      <p:sp>
        <p:nvSpPr>
          <p:cNvPr id="28" name="TextBox 27">
            <a:extLst>
              <a:ext uri="{FF2B5EF4-FFF2-40B4-BE49-F238E27FC236}">
                <a16:creationId xmlns:a16="http://schemas.microsoft.com/office/drawing/2014/main" id="{66DB721E-7438-4D85-8100-A62ECC312497}"/>
              </a:ext>
            </a:extLst>
          </p:cNvPr>
          <p:cNvSpPr txBox="1">
            <a:spLocks noChangeArrowheads="1"/>
          </p:cNvSpPr>
          <p:nvPr/>
        </p:nvSpPr>
        <p:spPr bwMode="auto">
          <a:xfrm>
            <a:off x="6668919" y="1947620"/>
            <a:ext cx="685800" cy="230832"/>
          </a:xfrm>
          <a:prstGeom prst="rect">
            <a:avLst/>
          </a:prstGeom>
          <a:noFill/>
          <a:ln w="9525">
            <a:noFill/>
            <a:miter lim="800000"/>
            <a:headEnd/>
            <a:tailEnd/>
          </a:ln>
        </p:spPr>
        <p:txBody>
          <a:bodyPr wrap="square">
            <a:spAutoFit/>
          </a:bodyPr>
          <a:lstStyle/>
          <a:p>
            <a:pPr defTabSz="685783"/>
            <a:r>
              <a:rPr lang="en-US" sz="900" kern="0">
                <a:solidFill>
                  <a:schemeClr val="bg1"/>
                </a:solidFill>
                <a:latin typeface="Tahoma"/>
                <a:ea typeface="Tahoma" panose="020B0604030504040204" pitchFamily="34" charset="0"/>
                <a:cs typeface="Tahoma" panose="020B0604030504040204" pitchFamily="34" charset="0"/>
              </a:rPr>
              <a:t>Heartbeat</a:t>
            </a:r>
          </a:p>
        </p:txBody>
      </p:sp>
      <p:sp>
        <p:nvSpPr>
          <p:cNvPr id="29" name="TextBox 28">
            <a:extLst>
              <a:ext uri="{FF2B5EF4-FFF2-40B4-BE49-F238E27FC236}">
                <a16:creationId xmlns:a16="http://schemas.microsoft.com/office/drawing/2014/main" id="{F67FFB52-2E57-44AD-8C5A-279F7C5DA3DA}"/>
              </a:ext>
            </a:extLst>
          </p:cNvPr>
          <p:cNvSpPr txBox="1">
            <a:spLocks noChangeArrowheads="1"/>
          </p:cNvSpPr>
          <p:nvPr/>
        </p:nvSpPr>
        <p:spPr bwMode="auto">
          <a:xfrm>
            <a:off x="6668918" y="2088933"/>
            <a:ext cx="685800" cy="230832"/>
          </a:xfrm>
          <a:prstGeom prst="rect">
            <a:avLst/>
          </a:prstGeom>
          <a:noFill/>
          <a:ln w="9525">
            <a:noFill/>
            <a:miter lim="800000"/>
            <a:headEnd/>
            <a:tailEnd/>
          </a:ln>
        </p:spPr>
        <p:txBody>
          <a:bodyPr>
            <a:spAutoFit/>
          </a:bodyPr>
          <a:lstStyle/>
          <a:p>
            <a:pPr defTabSz="685783"/>
            <a:r>
              <a:rPr lang="en-US" sz="900" kern="0">
                <a:solidFill>
                  <a:schemeClr val="bg1"/>
                </a:solidFill>
                <a:latin typeface="Tahoma"/>
                <a:ea typeface="Tahoma" panose="020B0604030504040204" pitchFamily="34" charset="0"/>
                <a:cs typeface="Tahoma" panose="020B0604030504040204" pitchFamily="34" charset="0"/>
              </a:rPr>
              <a:t>Ping</a:t>
            </a:r>
          </a:p>
        </p:txBody>
      </p:sp>
      <p:sp>
        <p:nvSpPr>
          <p:cNvPr id="30" name="TextBox 29">
            <a:extLst>
              <a:ext uri="{FF2B5EF4-FFF2-40B4-BE49-F238E27FC236}">
                <a16:creationId xmlns:a16="http://schemas.microsoft.com/office/drawing/2014/main" id="{65B2CD33-19AB-48D4-90D9-156B76771C24}"/>
              </a:ext>
            </a:extLst>
          </p:cNvPr>
          <p:cNvSpPr txBox="1">
            <a:spLocks noChangeArrowheads="1"/>
          </p:cNvSpPr>
          <p:nvPr/>
        </p:nvSpPr>
        <p:spPr bwMode="auto">
          <a:xfrm>
            <a:off x="6668919" y="2247249"/>
            <a:ext cx="685800" cy="230832"/>
          </a:xfrm>
          <a:prstGeom prst="rect">
            <a:avLst/>
          </a:prstGeom>
          <a:noFill/>
          <a:ln w="9525">
            <a:noFill/>
            <a:miter lim="800000"/>
            <a:headEnd/>
            <a:tailEnd/>
          </a:ln>
        </p:spPr>
        <p:txBody>
          <a:bodyPr>
            <a:spAutoFit/>
          </a:bodyPr>
          <a:lstStyle/>
          <a:p>
            <a:pPr defTabSz="685783"/>
            <a:r>
              <a:rPr lang="en-US" sz="900" kern="0">
                <a:solidFill>
                  <a:schemeClr val="bg1"/>
                </a:solidFill>
                <a:latin typeface="Tahoma"/>
                <a:ea typeface="Tahoma" panose="020B0604030504040204" pitchFamily="34" charset="0"/>
                <a:cs typeface="Tahoma" panose="020B0604030504040204" pitchFamily="34" charset="0"/>
              </a:rPr>
              <a:t>App</a:t>
            </a:r>
          </a:p>
        </p:txBody>
      </p:sp>
      <p:sp>
        <p:nvSpPr>
          <p:cNvPr id="31" name="TextBox 30">
            <a:extLst>
              <a:ext uri="{FF2B5EF4-FFF2-40B4-BE49-F238E27FC236}">
                <a16:creationId xmlns:a16="http://schemas.microsoft.com/office/drawing/2014/main" id="{405BF6A9-9566-4EA1-8CC9-07D87806714E}"/>
              </a:ext>
            </a:extLst>
          </p:cNvPr>
          <p:cNvSpPr txBox="1">
            <a:spLocks noChangeArrowheads="1"/>
          </p:cNvSpPr>
          <p:nvPr/>
        </p:nvSpPr>
        <p:spPr bwMode="auto">
          <a:xfrm>
            <a:off x="6686617" y="2507647"/>
            <a:ext cx="685800" cy="230832"/>
          </a:xfrm>
          <a:prstGeom prst="rect">
            <a:avLst/>
          </a:prstGeom>
          <a:noFill/>
          <a:ln w="9525">
            <a:noFill/>
            <a:miter lim="800000"/>
            <a:headEnd/>
            <a:tailEnd/>
          </a:ln>
        </p:spPr>
        <p:txBody>
          <a:bodyPr>
            <a:spAutoFit/>
          </a:bodyPr>
          <a:lstStyle/>
          <a:p>
            <a:pPr defTabSz="685783"/>
            <a:r>
              <a:rPr lang="en-US" sz="900" kern="0">
                <a:solidFill>
                  <a:schemeClr val="bg1"/>
                </a:solidFill>
                <a:latin typeface="Tahoma"/>
                <a:ea typeface="Tahoma" panose="020B0604030504040204" pitchFamily="34" charset="0"/>
                <a:cs typeface="Tahoma" panose="020B0604030504040204" pitchFamily="34" charset="0"/>
              </a:rPr>
              <a:t>Report</a:t>
            </a:r>
          </a:p>
        </p:txBody>
      </p:sp>
      <p:pic>
        <p:nvPicPr>
          <p:cNvPr id="32" name="Picture 31">
            <a:extLst>
              <a:ext uri="{FF2B5EF4-FFF2-40B4-BE49-F238E27FC236}">
                <a16:creationId xmlns:a16="http://schemas.microsoft.com/office/drawing/2014/main" id="{686B309C-6A8C-45BD-A2E0-29B8C75C5623}"/>
              </a:ext>
            </a:extLst>
          </p:cNvPr>
          <p:cNvPicPr>
            <a:picLocks noChangeAspect="1"/>
          </p:cNvPicPr>
          <p:nvPr/>
        </p:nvPicPr>
        <p:blipFill>
          <a:blip r:embed="rId3" cstate="screen">
            <a:biLevel thresh="50000"/>
            <a:extLst>
              <a:ext uri="{28A0092B-C50C-407E-A947-70E740481C1C}">
                <a14:useLocalDpi xmlns:a14="http://schemas.microsoft.com/office/drawing/2010/main"/>
              </a:ext>
            </a:extLst>
          </a:blip>
          <a:stretch>
            <a:fillRect/>
          </a:stretch>
        </p:blipFill>
        <p:spPr bwMode="auto">
          <a:xfrm>
            <a:off x="6491106" y="2565912"/>
            <a:ext cx="170384" cy="114300"/>
          </a:xfrm>
          <a:prstGeom prst="rect">
            <a:avLst/>
          </a:prstGeom>
          <a:noFill/>
          <a:ln w="9525">
            <a:noFill/>
            <a:miter lim="800000"/>
            <a:headEnd/>
            <a:tailEnd/>
          </a:ln>
        </p:spPr>
      </p:pic>
      <p:sp>
        <p:nvSpPr>
          <p:cNvPr id="45" name="TextBox 44">
            <a:extLst>
              <a:ext uri="{FF2B5EF4-FFF2-40B4-BE49-F238E27FC236}">
                <a16:creationId xmlns:a16="http://schemas.microsoft.com/office/drawing/2014/main" id="{8508D8AF-9BAF-43A7-A6E5-7AB31E2E9F1D}"/>
              </a:ext>
            </a:extLst>
          </p:cNvPr>
          <p:cNvSpPr txBox="1"/>
          <p:nvPr/>
        </p:nvSpPr>
        <p:spPr>
          <a:xfrm>
            <a:off x="6047504" y="4293392"/>
            <a:ext cx="1533799" cy="230832"/>
          </a:xfrm>
          <a:prstGeom prst="rect">
            <a:avLst/>
          </a:prstGeom>
          <a:noFill/>
        </p:spPr>
        <p:txBody>
          <a:bodyPr wrap="square" rtlCol="0" anchor="t">
            <a:spAutoFit/>
          </a:bodyPr>
          <a:lstStyle/>
          <a:p>
            <a:pPr algn="ctr">
              <a:defRPr/>
            </a:pPr>
            <a:r>
              <a:rPr lang="ko-KR" altLang="en-US" sz="900" kern="0" dirty="0">
                <a:solidFill>
                  <a:schemeClr val="bg1"/>
                </a:solidFill>
                <a:ea typeface="Tahoma"/>
                <a:cs typeface="Tahoma"/>
              </a:rPr>
              <a:t>백업 저장소</a:t>
            </a:r>
            <a:endParaRPr lang="en-US" sz="900" kern="0" dirty="0">
              <a:solidFill>
                <a:schemeClr val="bg1"/>
              </a:solidFill>
              <a:latin typeface="Tahoma"/>
              <a:ea typeface="Tahoma"/>
              <a:cs typeface="Tahoma"/>
            </a:endParaRPr>
          </a:p>
        </p:txBody>
      </p:sp>
      <p:sp>
        <p:nvSpPr>
          <p:cNvPr id="50" name="TextBox 49">
            <a:extLst>
              <a:ext uri="{FF2B5EF4-FFF2-40B4-BE49-F238E27FC236}">
                <a16:creationId xmlns:a16="http://schemas.microsoft.com/office/drawing/2014/main" id="{FAA256FA-9391-4D86-97E1-0CA8CF39ECFA}"/>
              </a:ext>
            </a:extLst>
          </p:cNvPr>
          <p:cNvSpPr txBox="1"/>
          <p:nvPr/>
        </p:nvSpPr>
        <p:spPr>
          <a:xfrm>
            <a:off x="5173640" y="2263672"/>
            <a:ext cx="1583864" cy="369332"/>
          </a:xfrm>
          <a:prstGeom prst="rect">
            <a:avLst/>
          </a:prstGeom>
        </p:spPr>
        <p:txBody>
          <a:bodyPr wrap="square" rtlCol="0" anchor="ctr">
            <a:spAutoFit/>
          </a:bodyPr>
          <a:lstStyle/>
          <a:p>
            <a:r>
              <a:rPr lang="ko-KR" altLang="en-US" sz="900" dirty="0">
                <a:solidFill>
                  <a:schemeClr val="bg1"/>
                </a:solidFill>
                <a:latin typeface="Tahoma" panose="020B0604030504040204" pitchFamily="34" charset="0"/>
              </a:rPr>
              <a:t>별도의 가상</a:t>
            </a:r>
            <a:endParaRPr lang="en-US" altLang="ko-KR" sz="900" dirty="0">
              <a:solidFill>
                <a:schemeClr val="bg1"/>
              </a:solidFill>
              <a:latin typeface="Tahoma" panose="020B0604030504040204" pitchFamily="34" charset="0"/>
            </a:endParaRPr>
          </a:p>
          <a:p>
            <a:r>
              <a:rPr lang="ko-KR" altLang="en-US" sz="900" dirty="0">
                <a:solidFill>
                  <a:schemeClr val="bg1"/>
                </a:solidFill>
                <a:latin typeface="Tahoma" panose="020B0604030504040204" pitchFamily="34" charset="0"/>
              </a:rPr>
              <a:t>네트웍</a:t>
            </a:r>
            <a:endParaRPr lang="en-GB" sz="900" dirty="0">
              <a:solidFill>
                <a:schemeClr val="bg1"/>
              </a:solidFill>
              <a:latin typeface="Tahoma" panose="020B0604030504040204" pitchFamily="34" charset="0"/>
            </a:endParaRPr>
          </a:p>
        </p:txBody>
      </p:sp>
      <p:sp>
        <p:nvSpPr>
          <p:cNvPr id="51" name="TextBox 50">
            <a:extLst>
              <a:ext uri="{FF2B5EF4-FFF2-40B4-BE49-F238E27FC236}">
                <a16:creationId xmlns:a16="http://schemas.microsoft.com/office/drawing/2014/main" id="{A0B485D7-F122-454D-AC2E-4992A20CE6F3}"/>
              </a:ext>
            </a:extLst>
          </p:cNvPr>
          <p:cNvSpPr txBox="1"/>
          <p:nvPr/>
        </p:nvSpPr>
        <p:spPr>
          <a:xfrm>
            <a:off x="982982" y="2332922"/>
            <a:ext cx="961418" cy="230832"/>
          </a:xfrm>
          <a:prstGeom prst="rect">
            <a:avLst/>
          </a:prstGeom>
        </p:spPr>
        <p:txBody>
          <a:bodyPr wrap="square" rtlCol="0" anchor="ctr">
            <a:spAutoFit/>
          </a:bodyPr>
          <a:lstStyle/>
          <a:p>
            <a:pPr algn="r"/>
            <a:r>
              <a:rPr lang="ko-KR" altLang="en-US" sz="900" dirty="0">
                <a:solidFill>
                  <a:schemeClr val="bg1"/>
                </a:solidFill>
                <a:latin typeface="Tahoma" panose="020B0604030504040204" pitchFamily="34" charset="0"/>
              </a:rPr>
              <a:t>운영 </a:t>
            </a:r>
            <a:r>
              <a:rPr lang="en-GB" sz="900" dirty="0" err="1">
                <a:solidFill>
                  <a:schemeClr val="bg1"/>
                </a:solidFill>
                <a:latin typeface="Tahoma" panose="020B0604030504040204" pitchFamily="34" charset="0"/>
              </a:rPr>
              <a:t>vSwitch</a:t>
            </a:r>
            <a:endParaRPr lang="en-GB" sz="900" dirty="0">
              <a:solidFill>
                <a:schemeClr val="bg1"/>
              </a:solidFill>
              <a:latin typeface="Tahoma" panose="020B0604030504040204" pitchFamily="34" charset="0"/>
            </a:endParaRPr>
          </a:p>
        </p:txBody>
      </p:sp>
      <p:sp>
        <p:nvSpPr>
          <p:cNvPr id="55" name="TextBox 54">
            <a:extLst>
              <a:ext uri="{FF2B5EF4-FFF2-40B4-BE49-F238E27FC236}">
                <a16:creationId xmlns:a16="http://schemas.microsoft.com/office/drawing/2014/main" id="{B6ADFA66-B75B-496D-8E73-78720887106A}"/>
              </a:ext>
            </a:extLst>
          </p:cNvPr>
          <p:cNvSpPr txBox="1"/>
          <p:nvPr/>
        </p:nvSpPr>
        <p:spPr>
          <a:xfrm>
            <a:off x="2774094" y="1489145"/>
            <a:ext cx="1583864" cy="230832"/>
          </a:xfrm>
          <a:prstGeom prst="rect">
            <a:avLst/>
          </a:prstGeom>
        </p:spPr>
        <p:txBody>
          <a:bodyPr wrap="square" rtlCol="0" anchor="ctr">
            <a:spAutoFit/>
          </a:bodyPr>
          <a:lstStyle/>
          <a:p>
            <a:pPr algn="ctr"/>
            <a:r>
              <a:rPr lang="en-GB" sz="900" dirty="0">
                <a:solidFill>
                  <a:schemeClr val="bg1"/>
                </a:solidFill>
                <a:latin typeface="Tahoma" panose="020B0604030504040204" pitchFamily="34" charset="0"/>
              </a:rPr>
              <a:t>Proxy </a:t>
            </a:r>
            <a:r>
              <a:rPr lang="ko-KR" altLang="en-US" sz="900" dirty="0">
                <a:solidFill>
                  <a:schemeClr val="bg1"/>
                </a:solidFill>
                <a:latin typeface="Tahoma" panose="020B0604030504040204" pitchFamily="34" charset="0"/>
              </a:rPr>
              <a:t>서버</a:t>
            </a:r>
            <a:endParaRPr lang="en-GB" sz="900" dirty="0">
              <a:solidFill>
                <a:schemeClr val="bg1"/>
              </a:solidFill>
              <a:latin typeface="Tahoma" panose="020B0604030504040204" pitchFamily="34" charset="0"/>
            </a:endParaRPr>
          </a:p>
        </p:txBody>
      </p:sp>
      <p:pic>
        <p:nvPicPr>
          <p:cNvPr id="3" name="Graphic 2">
            <a:extLst>
              <a:ext uri="{FF2B5EF4-FFF2-40B4-BE49-F238E27FC236}">
                <a16:creationId xmlns:a16="http://schemas.microsoft.com/office/drawing/2014/main" id="{9D38C41D-9100-4B8F-9F2F-F5AA4715E49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99074" y="2868610"/>
            <a:ext cx="1445369" cy="1101714"/>
          </a:xfrm>
          <a:prstGeom prst="rect">
            <a:avLst/>
          </a:prstGeom>
        </p:spPr>
      </p:pic>
      <p:grpSp>
        <p:nvGrpSpPr>
          <p:cNvPr id="63" name="Group 62">
            <a:extLst>
              <a:ext uri="{FF2B5EF4-FFF2-40B4-BE49-F238E27FC236}">
                <a16:creationId xmlns:a16="http://schemas.microsoft.com/office/drawing/2014/main" id="{5B3D5D9A-9C8A-44EA-8772-FEA37562F74C}"/>
              </a:ext>
            </a:extLst>
          </p:cNvPr>
          <p:cNvGrpSpPr/>
          <p:nvPr/>
        </p:nvGrpSpPr>
        <p:grpSpPr>
          <a:xfrm>
            <a:off x="2019154" y="1864940"/>
            <a:ext cx="1246910" cy="757387"/>
            <a:chOff x="1477429" y="2539822"/>
            <a:chExt cx="1246910" cy="757387"/>
          </a:xfrm>
        </p:grpSpPr>
        <p:pic>
          <p:nvPicPr>
            <p:cNvPr id="57" name="Graphic 56">
              <a:extLst>
                <a:ext uri="{FF2B5EF4-FFF2-40B4-BE49-F238E27FC236}">
                  <a16:creationId xmlns:a16="http://schemas.microsoft.com/office/drawing/2014/main" id="{5FADE8DE-7509-4484-AD5C-7E1FE9EAE02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477429" y="2954309"/>
              <a:ext cx="1246910" cy="342900"/>
            </a:xfrm>
            <a:prstGeom prst="rect">
              <a:avLst/>
            </a:prstGeom>
          </p:spPr>
        </p:pic>
        <p:pic>
          <p:nvPicPr>
            <p:cNvPr id="59" name="Graphic 58">
              <a:extLst>
                <a:ext uri="{FF2B5EF4-FFF2-40B4-BE49-F238E27FC236}">
                  <a16:creationId xmlns:a16="http://schemas.microsoft.com/office/drawing/2014/main" id="{AAF01534-D784-44E2-98B2-465045114BC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480668" y="2539822"/>
              <a:ext cx="342900" cy="342900"/>
            </a:xfrm>
            <a:prstGeom prst="rect">
              <a:avLst/>
            </a:prstGeom>
          </p:spPr>
        </p:pic>
        <p:pic>
          <p:nvPicPr>
            <p:cNvPr id="60" name="Graphic 59">
              <a:extLst>
                <a:ext uri="{FF2B5EF4-FFF2-40B4-BE49-F238E27FC236}">
                  <a16:creationId xmlns:a16="http://schemas.microsoft.com/office/drawing/2014/main" id="{0BE0C64E-84E9-4AA5-AA3D-C70BB4A80CA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929291" y="2539822"/>
              <a:ext cx="342900" cy="342900"/>
            </a:xfrm>
            <a:prstGeom prst="rect">
              <a:avLst/>
            </a:prstGeom>
          </p:spPr>
        </p:pic>
        <p:pic>
          <p:nvPicPr>
            <p:cNvPr id="61" name="Graphic 60">
              <a:extLst>
                <a:ext uri="{FF2B5EF4-FFF2-40B4-BE49-F238E27FC236}">
                  <a16:creationId xmlns:a16="http://schemas.microsoft.com/office/drawing/2014/main" id="{BB08BC1B-C763-4FA2-A3CE-C4086B836F6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377915" y="2539822"/>
              <a:ext cx="342900" cy="342900"/>
            </a:xfrm>
            <a:prstGeom prst="rect">
              <a:avLst/>
            </a:prstGeom>
          </p:spPr>
        </p:pic>
      </p:grpSp>
      <p:pic>
        <p:nvPicPr>
          <p:cNvPr id="62" name="Graphic 61">
            <a:extLst>
              <a:ext uri="{FF2B5EF4-FFF2-40B4-BE49-F238E27FC236}">
                <a16:creationId xmlns:a16="http://schemas.microsoft.com/office/drawing/2014/main" id="{D2624D9E-95BA-44DA-911C-81C8105FF66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393483" y="1864940"/>
            <a:ext cx="266700" cy="266700"/>
          </a:xfrm>
          <a:prstGeom prst="rect">
            <a:avLst/>
          </a:prstGeom>
        </p:spPr>
      </p:pic>
      <p:pic>
        <p:nvPicPr>
          <p:cNvPr id="65" name="Graphic 64">
            <a:extLst>
              <a:ext uri="{FF2B5EF4-FFF2-40B4-BE49-F238E27FC236}">
                <a16:creationId xmlns:a16="http://schemas.microsoft.com/office/drawing/2014/main" id="{C14B054A-BEDB-4D43-ACE9-6B7EA79B5A8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811349" y="2279427"/>
            <a:ext cx="1246910" cy="342900"/>
          </a:xfrm>
          <a:prstGeom prst="rect">
            <a:avLst/>
          </a:prstGeom>
        </p:spPr>
      </p:pic>
      <p:pic>
        <p:nvPicPr>
          <p:cNvPr id="69" name="Graphic 68">
            <a:extLst>
              <a:ext uri="{FF2B5EF4-FFF2-40B4-BE49-F238E27FC236}">
                <a16:creationId xmlns:a16="http://schemas.microsoft.com/office/drawing/2014/main" id="{DF64A985-15C7-4D67-8FE3-A3F3D1B8957B}"/>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652161" y="3816126"/>
            <a:ext cx="440553" cy="477266"/>
          </a:xfrm>
          <a:prstGeom prst="rect">
            <a:avLst/>
          </a:prstGeom>
        </p:spPr>
      </p:pic>
      <p:pic>
        <p:nvPicPr>
          <p:cNvPr id="70" name="Graphic 69">
            <a:extLst>
              <a:ext uri="{FF2B5EF4-FFF2-40B4-BE49-F238E27FC236}">
                <a16:creationId xmlns:a16="http://schemas.microsoft.com/office/drawing/2014/main" id="{805A2FA7-ACCF-44DF-AB52-FD644419CC56}"/>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6470588" y="3388382"/>
            <a:ext cx="687630" cy="189096"/>
          </a:xfrm>
          <a:prstGeom prst="rect">
            <a:avLst/>
          </a:prstGeom>
        </p:spPr>
      </p:pic>
      <p:grpSp>
        <p:nvGrpSpPr>
          <p:cNvPr id="105" name="Group 104">
            <a:extLst>
              <a:ext uri="{FF2B5EF4-FFF2-40B4-BE49-F238E27FC236}">
                <a16:creationId xmlns:a16="http://schemas.microsoft.com/office/drawing/2014/main" id="{985549D6-E7C5-423D-A777-AF9EF1B3570D}"/>
              </a:ext>
            </a:extLst>
          </p:cNvPr>
          <p:cNvGrpSpPr/>
          <p:nvPr/>
        </p:nvGrpSpPr>
        <p:grpSpPr>
          <a:xfrm>
            <a:off x="3933350" y="3271720"/>
            <a:ext cx="2422688" cy="230832"/>
            <a:chOff x="3833862" y="3414933"/>
            <a:chExt cx="2422688" cy="230832"/>
          </a:xfrm>
        </p:grpSpPr>
        <p:sp>
          <p:nvSpPr>
            <p:cNvPr id="71" name="Freeform: Shape 70">
              <a:extLst>
                <a:ext uri="{FF2B5EF4-FFF2-40B4-BE49-F238E27FC236}">
                  <a16:creationId xmlns:a16="http://schemas.microsoft.com/office/drawing/2014/main" id="{4176B2F5-911A-40D4-8245-740838BC94DC}"/>
                </a:ext>
              </a:extLst>
            </p:cNvPr>
            <p:cNvSpPr/>
            <p:nvPr/>
          </p:nvSpPr>
          <p:spPr bwMode="auto">
            <a:xfrm>
              <a:off x="3833862" y="3633882"/>
              <a:ext cx="2422688" cy="0"/>
            </a:xfrm>
            <a:custGeom>
              <a:avLst/>
              <a:gdLst>
                <a:gd name="connsiteX0" fmla="*/ 2422688 w 2422688"/>
                <a:gd name="connsiteY0" fmla="*/ 0 h 0"/>
                <a:gd name="connsiteX1" fmla="*/ 0 w 2422688"/>
                <a:gd name="connsiteY1" fmla="*/ 0 h 0"/>
              </a:gdLst>
              <a:ahLst/>
              <a:cxnLst>
                <a:cxn ang="0">
                  <a:pos x="connsiteX0" y="connsiteY0"/>
                </a:cxn>
                <a:cxn ang="0">
                  <a:pos x="connsiteX1" y="connsiteY1"/>
                </a:cxn>
              </a:cxnLst>
              <a:rect l="l" t="t" r="r" b="b"/>
              <a:pathLst>
                <a:path w="2422688">
                  <a:moveTo>
                    <a:pt x="2422688" y="0"/>
                  </a:moveTo>
                  <a:lnTo>
                    <a:pt x="0" y="0"/>
                  </a:lnTo>
                </a:path>
              </a:pathLst>
            </a:custGeom>
            <a:noFill/>
            <a:ln w="12700">
              <a:solidFill>
                <a:srgbClr val="93EB20"/>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ru-RU"/>
            </a:p>
          </p:txBody>
        </p:sp>
        <p:sp>
          <p:nvSpPr>
            <p:cNvPr id="73" name="Rectangle 72">
              <a:extLst>
                <a:ext uri="{FF2B5EF4-FFF2-40B4-BE49-F238E27FC236}">
                  <a16:creationId xmlns:a16="http://schemas.microsoft.com/office/drawing/2014/main" id="{97CB37FF-756A-4EBA-BEAA-D3726B847FC5}"/>
                </a:ext>
              </a:extLst>
            </p:cNvPr>
            <p:cNvSpPr/>
            <p:nvPr/>
          </p:nvSpPr>
          <p:spPr>
            <a:xfrm>
              <a:off x="4884661" y="3414933"/>
              <a:ext cx="556563" cy="230832"/>
            </a:xfrm>
            <a:prstGeom prst="rect">
              <a:avLst/>
            </a:prstGeom>
          </p:spPr>
          <p:txBody>
            <a:bodyPr wrap="none">
              <a:spAutoFit/>
            </a:bodyPr>
            <a:lstStyle/>
            <a:p>
              <a:pPr algn="ctr" defTabSz="914076" fontAlgn="base">
                <a:spcBef>
                  <a:spcPct val="0"/>
                </a:spcBef>
                <a:spcAft>
                  <a:spcPct val="0"/>
                </a:spcAft>
              </a:pPr>
              <a:r>
                <a:rPr lang="en-GB" sz="900" err="1">
                  <a:gradFill>
                    <a:gsLst>
                      <a:gs pos="0">
                        <a:srgbClr val="FFFFFF"/>
                      </a:gs>
                      <a:gs pos="100000">
                        <a:srgbClr val="FFFFFF"/>
                      </a:gs>
                    </a:gsLst>
                    <a:lin ang="5400000" scaled="0"/>
                  </a:gradFill>
                  <a:latin typeface="Tahoma" panose="020B0604030504040204" pitchFamily="34" charset="0"/>
                  <a:ea typeface="Tahoma" panose="020B0604030504040204" pitchFamily="34" charset="0"/>
                  <a:cs typeface="Tahoma" panose="020B0604030504040204" pitchFamily="34" charset="0"/>
                </a:rPr>
                <a:t>vPower</a:t>
              </a:r>
              <a:endParaRPr lang="en-GB" sz="900">
                <a:gradFill>
                  <a:gsLst>
                    <a:gs pos="0">
                      <a:srgbClr val="FFFFFF"/>
                    </a:gs>
                    <a:gs pos="100000">
                      <a:srgbClr val="FFFFFF"/>
                    </a:gs>
                  </a:gsLst>
                  <a:lin ang="5400000" scaled="0"/>
                </a:gradFill>
                <a:latin typeface="Tahoma" panose="020B0604030504040204" pitchFamily="34" charset="0"/>
                <a:ea typeface="Tahoma" panose="020B0604030504040204" pitchFamily="34" charset="0"/>
                <a:cs typeface="Tahoma" panose="020B0604030504040204" pitchFamily="34" charset="0"/>
              </a:endParaRPr>
            </a:p>
          </p:txBody>
        </p:sp>
      </p:grpSp>
      <p:sp>
        <p:nvSpPr>
          <p:cNvPr id="96" name="Freeform: Shape 95">
            <a:extLst>
              <a:ext uri="{FF2B5EF4-FFF2-40B4-BE49-F238E27FC236}">
                <a16:creationId xmlns:a16="http://schemas.microsoft.com/office/drawing/2014/main" id="{7C3DF3F4-4436-4334-B717-7515DE8C3D7B}"/>
              </a:ext>
            </a:extLst>
          </p:cNvPr>
          <p:cNvSpPr/>
          <p:nvPr/>
        </p:nvSpPr>
        <p:spPr bwMode="auto">
          <a:xfrm>
            <a:off x="3592703" y="2131746"/>
            <a:ext cx="234950" cy="307975"/>
          </a:xfrm>
          <a:custGeom>
            <a:avLst/>
            <a:gdLst>
              <a:gd name="connsiteX0" fmla="*/ 0 w 234950"/>
              <a:gd name="connsiteY0" fmla="*/ 0 h 307975"/>
              <a:gd name="connsiteX1" fmla="*/ 0 w 234950"/>
              <a:gd name="connsiteY1" fmla="*/ 307975 h 307975"/>
              <a:gd name="connsiteX2" fmla="*/ 234950 w 234950"/>
              <a:gd name="connsiteY2" fmla="*/ 307975 h 307975"/>
            </a:gdLst>
            <a:ahLst/>
            <a:cxnLst>
              <a:cxn ang="0">
                <a:pos x="connsiteX0" y="connsiteY0"/>
              </a:cxn>
              <a:cxn ang="0">
                <a:pos x="connsiteX1" y="connsiteY1"/>
              </a:cxn>
              <a:cxn ang="0">
                <a:pos x="connsiteX2" y="connsiteY2"/>
              </a:cxn>
            </a:cxnLst>
            <a:rect l="l" t="t" r="r" b="b"/>
            <a:pathLst>
              <a:path w="234950" h="307975">
                <a:moveTo>
                  <a:pt x="0" y="0"/>
                </a:moveTo>
                <a:lnTo>
                  <a:pt x="0" y="307975"/>
                </a:lnTo>
                <a:lnTo>
                  <a:pt x="234950" y="307975"/>
                </a:lnTo>
              </a:path>
            </a:pathLst>
          </a:custGeom>
          <a:noFill/>
          <a:ln w="19050">
            <a:solidFill>
              <a:schemeClr val="bg1">
                <a:alpha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ru-RU"/>
          </a:p>
        </p:txBody>
      </p:sp>
      <p:sp>
        <p:nvSpPr>
          <p:cNvPr id="97" name="Freeform: Shape 96">
            <a:extLst>
              <a:ext uri="{FF2B5EF4-FFF2-40B4-BE49-F238E27FC236}">
                <a16:creationId xmlns:a16="http://schemas.microsoft.com/office/drawing/2014/main" id="{AC8EA126-02F5-4443-A43B-00A72D5735F7}"/>
              </a:ext>
            </a:extLst>
          </p:cNvPr>
          <p:cNvSpPr/>
          <p:nvPr/>
        </p:nvSpPr>
        <p:spPr bwMode="auto">
          <a:xfrm flipH="1">
            <a:off x="3221849" y="2131448"/>
            <a:ext cx="234950" cy="307975"/>
          </a:xfrm>
          <a:custGeom>
            <a:avLst/>
            <a:gdLst>
              <a:gd name="connsiteX0" fmla="*/ 0 w 234950"/>
              <a:gd name="connsiteY0" fmla="*/ 0 h 307975"/>
              <a:gd name="connsiteX1" fmla="*/ 0 w 234950"/>
              <a:gd name="connsiteY1" fmla="*/ 307975 h 307975"/>
              <a:gd name="connsiteX2" fmla="*/ 234950 w 234950"/>
              <a:gd name="connsiteY2" fmla="*/ 307975 h 307975"/>
            </a:gdLst>
            <a:ahLst/>
            <a:cxnLst>
              <a:cxn ang="0">
                <a:pos x="connsiteX0" y="connsiteY0"/>
              </a:cxn>
              <a:cxn ang="0">
                <a:pos x="connsiteX1" y="connsiteY1"/>
              </a:cxn>
              <a:cxn ang="0">
                <a:pos x="connsiteX2" y="connsiteY2"/>
              </a:cxn>
            </a:cxnLst>
            <a:rect l="l" t="t" r="r" b="b"/>
            <a:pathLst>
              <a:path w="234950" h="307975">
                <a:moveTo>
                  <a:pt x="0" y="0"/>
                </a:moveTo>
                <a:lnTo>
                  <a:pt x="0" y="307975"/>
                </a:lnTo>
                <a:lnTo>
                  <a:pt x="234950" y="307975"/>
                </a:lnTo>
              </a:path>
            </a:pathLst>
          </a:custGeom>
          <a:noFill/>
          <a:ln w="19050">
            <a:solidFill>
              <a:schemeClr val="bg1">
                <a:alpha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ru-RU"/>
          </a:p>
        </p:txBody>
      </p:sp>
      <p:sp>
        <p:nvSpPr>
          <p:cNvPr id="101" name="Freeform: Shape 100">
            <a:extLst>
              <a:ext uri="{FF2B5EF4-FFF2-40B4-BE49-F238E27FC236}">
                <a16:creationId xmlns:a16="http://schemas.microsoft.com/office/drawing/2014/main" id="{5B16126C-C39A-4237-900F-719C71AF9653}"/>
              </a:ext>
            </a:extLst>
          </p:cNvPr>
          <p:cNvSpPr/>
          <p:nvPr/>
        </p:nvSpPr>
        <p:spPr bwMode="auto">
          <a:xfrm>
            <a:off x="2157603" y="2128571"/>
            <a:ext cx="0" cy="147638"/>
          </a:xfrm>
          <a:custGeom>
            <a:avLst/>
            <a:gdLst>
              <a:gd name="connsiteX0" fmla="*/ 0 w 0"/>
              <a:gd name="connsiteY0" fmla="*/ 0 h 147638"/>
              <a:gd name="connsiteX1" fmla="*/ 0 w 0"/>
              <a:gd name="connsiteY1" fmla="*/ 147638 h 147638"/>
            </a:gdLst>
            <a:ahLst/>
            <a:cxnLst>
              <a:cxn ang="0">
                <a:pos x="connsiteX0" y="connsiteY0"/>
              </a:cxn>
              <a:cxn ang="0">
                <a:pos x="connsiteX1" y="connsiteY1"/>
              </a:cxn>
            </a:cxnLst>
            <a:rect l="l" t="t" r="r" b="b"/>
            <a:pathLst>
              <a:path h="147638">
                <a:moveTo>
                  <a:pt x="0" y="0"/>
                </a:moveTo>
                <a:lnTo>
                  <a:pt x="0" y="147638"/>
                </a:lnTo>
              </a:path>
            </a:pathLst>
          </a:custGeom>
          <a:noFill/>
          <a:ln w="19050">
            <a:solidFill>
              <a:schemeClr val="bg1">
                <a:alpha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ru-RU"/>
          </a:p>
        </p:txBody>
      </p:sp>
      <p:sp>
        <p:nvSpPr>
          <p:cNvPr id="102" name="Freeform: Shape 101">
            <a:extLst>
              <a:ext uri="{FF2B5EF4-FFF2-40B4-BE49-F238E27FC236}">
                <a16:creationId xmlns:a16="http://schemas.microsoft.com/office/drawing/2014/main" id="{3E1C3725-5890-4607-AFEA-47BA830B347B}"/>
              </a:ext>
            </a:extLst>
          </p:cNvPr>
          <p:cNvSpPr/>
          <p:nvPr/>
        </p:nvSpPr>
        <p:spPr bwMode="auto">
          <a:xfrm>
            <a:off x="2614803" y="2128571"/>
            <a:ext cx="0" cy="147638"/>
          </a:xfrm>
          <a:custGeom>
            <a:avLst/>
            <a:gdLst>
              <a:gd name="connsiteX0" fmla="*/ 0 w 0"/>
              <a:gd name="connsiteY0" fmla="*/ 0 h 147638"/>
              <a:gd name="connsiteX1" fmla="*/ 0 w 0"/>
              <a:gd name="connsiteY1" fmla="*/ 147638 h 147638"/>
            </a:gdLst>
            <a:ahLst/>
            <a:cxnLst>
              <a:cxn ang="0">
                <a:pos x="connsiteX0" y="connsiteY0"/>
              </a:cxn>
              <a:cxn ang="0">
                <a:pos x="connsiteX1" y="connsiteY1"/>
              </a:cxn>
            </a:cxnLst>
            <a:rect l="l" t="t" r="r" b="b"/>
            <a:pathLst>
              <a:path h="147638">
                <a:moveTo>
                  <a:pt x="0" y="0"/>
                </a:moveTo>
                <a:lnTo>
                  <a:pt x="0" y="147638"/>
                </a:lnTo>
              </a:path>
            </a:pathLst>
          </a:custGeom>
          <a:noFill/>
          <a:ln w="19050">
            <a:solidFill>
              <a:schemeClr val="bg1">
                <a:alpha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ru-RU"/>
          </a:p>
        </p:txBody>
      </p:sp>
      <p:sp>
        <p:nvSpPr>
          <p:cNvPr id="103" name="Freeform: Shape 102">
            <a:extLst>
              <a:ext uri="{FF2B5EF4-FFF2-40B4-BE49-F238E27FC236}">
                <a16:creationId xmlns:a16="http://schemas.microsoft.com/office/drawing/2014/main" id="{7D882C6B-0D29-4856-A6B9-B6FBB1E03434}"/>
              </a:ext>
            </a:extLst>
          </p:cNvPr>
          <p:cNvSpPr/>
          <p:nvPr/>
        </p:nvSpPr>
        <p:spPr bwMode="auto">
          <a:xfrm>
            <a:off x="3048190" y="2128571"/>
            <a:ext cx="0" cy="147638"/>
          </a:xfrm>
          <a:custGeom>
            <a:avLst/>
            <a:gdLst>
              <a:gd name="connsiteX0" fmla="*/ 0 w 0"/>
              <a:gd name="connsiteY0" fmla="*/ 0 h 147638"/>
              <a:gd name="connsiteX1" fmla="*/ 0 w 0"/>
              <a:gd name="connsiteY1" fmla="*/ 147638 h 147638"/>
            </a:gdLst>
            <a:ahLst/>
            <a:cxnLst>
              <a:cxn ang="0">
                <a:pos x="connsiteX0" y="connsiteY0"/>
              </a:cxn>
              <a:cxn ang="0">
                <a:pos x="connsiteX1" y="connsiteY1"/>
              </a:cxn>
            </a:cxnLst>
            <a:rect l="l" t="t" r="r" b="b"/>
            <a:pathLst>
              <a:path h="147638">
                <a:moveTo>
                  <a:pt x="0" y="0"/>
                </a:moveTo>
                <a:lnTo>
                  <a:pt x="0" y="147638"/>
                </a:lnTo>
              </a:path>
            </a:pathLst>
          </a:custGeom>
          <a:noFill/>
          <a:ln w="19050">
            <a:solidFill>
              <a:schemeClr val="bg1">
                <a:alpha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ru-RU"/>
          </a:p>
        </p:txBody>
      </p:sp>
      <p:pic>
        <p:nvPicPr>
          <p:cNvPr id="104" name="Graphic 103">
            <a:extLst>
              <a:ext uri="{FF2B5EF4-FFF2-40B4-BE49-F238E27FC236}">
                <a16:creationId xmlns:a16="http://schemas.microsoft.com/office/drawing/2014/main" id="{A222540B-D556-433D-97A8-8995E3FBF41C}"/>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3603273" y="2056712"/>
            <a:ext cx="140437" cy="140437"/>
          </a:xfrm>
          <a:prstGeom prst="rect">
            <a:avLst/>
          </a:prstGeom>
        </p:spPr>
      </p:pic>
      <p:grpSp>
        <p:nvGrpSpPr>
          <p:cNvPr id="109" name="Group 108">
            <a:extLst>
              <a:ext uri="{FF2B5EF4-FFF2-40B4-BE49-F238E27FC236}">
                <a16:creationId xmlns:a16="http://schemas.microsoft.com/office/drawing/2014/main" id="{8C89D8C8-B97B-46A4-89A0-7538EB4D71E9}"/>
              </a:ext>
            </a:extLst>
          </p:cNvPr>
          <p:cNvGrpSpPr/>
          <p:nvPr/>
        </p:nvGrpSpPr>
        <p:grpSpPr>
          <a:xfrm>
            <a:off x="3810240" y="1861818"/>
            <a:ext cx="266700" cy="414391"/>
            <a:chOff x="3700512" y="1466797"/>
            <a:chExt cx="266700" cy="414391"/>
          </a:xfrm>
        </p:grpSpPr>
        <p:sp>
          <p:nvSpPr>
            <p:cNvPr id="98" name="Freeform: Shape 97">
              <a:extLst>
                <a:ext uri="{FF2B5EF4-FFF2-40B4-BE49-F238E27FC236}">
                  <a16:creationId xmlns:a16="http://schemas.microsoft.com/office/drawing/2014/main" id="{69EDA275-6057-47F9-8C3C-116298990252}"/>
                </a:ext>
              </a:extLst>
            </p:cNvPr>
            <p:cNvSpPr/>
            <p:nvPr/>
          </p:nvSpPr>
          <p:spPr bwMode="auto">
            <a:xfrm>
              <a:off x="3829050" y="1733550"/>
              <a:ext cx="0" cy="147638"/>
            </a:xfrm>
            <a:custGeom>
              <a:avLst/>
              <a:gdLst>
                <a:gd name="connsiteX0" fmla="*/ 0 w 0"/>
                <a:gd name="connsiteY0" fmla="*/ 0 h 147638"/>
                <a:gd name="connsiteX1" fmla="*/ 0 w 0"/>
                <a:gd name="connsiteY1" fmla="*/ 147638 h 147638"/>
              </a:gdLst>
              <a:ahLst/>
              <a:cxnLst>
                <a:cxn ang="0">
                  <a:pos x="connsiteX0" y="connsiteY0"/>
                </a:cxn>
                <a:cxn ang="0">
                  <a:pos x="connsiteX1" y="connsiteY1"/>
                </a:cxn>
              </a:cxnLst>
              <a:rect l="l" t="t" r="r" b="b"/>
              <a:pathLst>
                <a:path h="147638">
                  <a:moveTo>
                    <a:pt x="0" y="0"/>
                  </a:moveTo>
                  <a:lnTo>
                    <a:pt x="0" y="147638"/>
                  </a:lnTo>
                </a:path>
              </a:pathLst>
            </a:custGeom>
            <a:noFill/>
            <a:ln w="19050">
              <a:solidFill>
                <a:schemeClr val="bg1">
                  <a:alpha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ru-RU"/>
            </a:p>
          </p:txBody>
        </p:sp>
        <p:pic>
          <p:nvPicPr>
            <p:cNvPr id="106" name="Graphic 105">
              <a:extLst>
                <a:ext uri="{FF2B5EF4-FFF2-40B4-BE49-F238E27FC236}">
                  <a16:creationId xmlns:a16="http://schemas.microsoft.com/office/drawing/2014/main" id="{273D012D-C1C8-4747-ACA0-64A325EB3CC4}"/>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3700512" y="1466797"/>
              <a:ext cx="266700" cy="266700"/>
            </a:xfrm>
            <a:prstGeom prst="rect">
              <a:avLst/>
            </a:prstGeom>
          </p:spPr>
        </p:pic>
      </p:grpSp>
      <p:grpSp>
        <p:nvGrpSpPr>
          <p:cNvPr id="110" name="Group 109">
            <a:extLst>
              <a:ext uri="{FF2B5EF4-FFF2-40B4-BE49-F238E27FC236}">
                <a16:creationId xmlns:a16="http://schemas.microsoft.com/office/drawing/2014/main" id="{6CF8C979-668F-4F8F-871D-A4BCC9194167}"/>
              </a:ext>
            </a:extLst>
          </p:cNvPr>
          <p:cNvGrpSpPr/>
          <p:nvPr/>
        </p:nvGrpSpPr>
        <p:grpSpPr>
          <a:xfrm>
            <a:off x="4262628" y="1861818"/>
            <a:ext cx="266700" cy="414391"/>
            <a:chOff x="4152900" y="1466797"/>
            <a:chExt cx="266700" cy="414391"/>
          </a:xfrm>
        </p:grpSpPr>
        <p:sp>
          <p:nvSpPr>
            <p:cNvPr id="99" name="Freeform: Shape 98">
              <a:extLst>
                <a:ext uri="{FF2B5EF4-FFF2-40B4-BE49-F238E27FC236}">
                  <a16:creationId xmlns:a16="http://schemas.microsoft.com/office/drawing/2014/main" id="{493B7BDF-C0C4-455A-9E86-09B329F55FC9}"/>
                </a:ext>
              </a:extLst>
            </p:cNvPr>
            <p:cNvSpPr/>
            <p:nvPr/>
          </p:nvSpPr>
          <p:spPr bwMode="auto">
            <a:xfrm>
              <a:off x="4286250" y="1733550"/>
              <a:ext cx="0" cy="147638"/>
            </a:xfrm>
            <a:custGeom>
              <a:avLst/>
              <a:gdLst>
                <a:gd name="connsiteX0" fmla="*/ 0 w 0"/>
                <a:gd name="connsiteY0" fmla="*/ 0 h 147638"/>
                <a:gd name="connsiteX1" fmla="*/ 0 w 0"/>
                <a:gd name="connsiteY1" fmla="*/ 147638 h 147638"/>
              </a:gdLst>
              <a:ahLst/>
              <a:cxnLst>
                <a:cxn ang="0">
                  <a:pos x="connsiteX0" y="connsiteY0"/>
                </a:cxn>
                <a:cxn ang="0">
                  <a:pos x="connsiteX1" y="connsiteY1"/>
                </a:cxn>
              </a:cxnLst>
              <a:rect l="l" t="t" r="r" b="b"/>
              <a:pathLst>
                <a:path h="147638">
                  <a:moveTo>
                    <a:pt x="0" y="0"/>
                  </a:moveTo>
                  <a:lnTo>
                    <a:pt x="0" y="147638"/>
                  </a:lnTo>
                </a:path>
              </a:pathLst>
            </a:custGeom>
            <a:noFill/>
            <a:ln w="19050">
              <a:solidFill>
                <a:schemeClr val="bg1">
                  <a:alpha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ru-RU"/>
            </a:p>
          </p:txBody>
        </p:sp>
        <p:pic>
          <p:nvPicPr>
            <p:cNvPr id="107" name="Graphic 106">
              <a:extLst>
                <a:ext uri="{FF2B5EF4-FFF2-40B4-BE49-F238E27FC236}">
                  <a16:creationId xmlns:a16="http://schemas.microsoft.com/office/drawing/2014/main" id="{8C8F9FB7-3FE8-44E1-92EE-D9ECA8393CCA}"/>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4152900" y="1466797"/>
              <a:ext cx="266700" cy="266700"/>
            </a:xfrm>
            <a:prstGeom prst="rect">
              <a:avLst/>
            </a:prstGeom>
          </p:spPr>
        </p:pic>
      </p:grpSp>
      <p:grpSp>
        <p:nvGrpSpPr>
          <p:cNvPr id="111" name="Group 110">
            <a:extLst>
              <a:ext uri="{FF2B5EF4-FFF2-40B4-BE49-F238E27FC236}">
                <a16:creationId xmlns:a16="http://schemas.microsoft.com/office/drawing/2014/main" id="{8D45B50C-54AA-4E9C-963A-27CA4C0D51AF}"/>
              </a:ext>
            </a:extLst>
          </p:cNvPr>
          <p:cNvGrpSpPr/>
          <p:nvPr/>
        </p:nvGrpSpPr>
        <p:grpSpPr>
          <a:xfrm>
            <a:off x="4695184" y="1861818"/>
            <a:ext cx="266700" cy="414391"/>
            <a:chOff x="4585456" y="1466797"/>
            <a:chExt cx="266700" cy="414391"/>
          </a:xfrm>
        </p:grpSpPr>
        <p:sp>
          <p:nvSpPr>
            <p:cNvPr id="100" name="Freeform: Shape 99">
              <a:extLst>
                <a:ext uri="{FF2B5EF4-FFF2-40B4-BE49-F238E27FC236}">
                  <a16:creationId xmlns:a16="http://schemas.microsoft.com/office/drawing/2014/main" id="{2F77B22D-2414-49C0-9268-7FEBC8C555CF}"/>
                </a:ext>
              </a:extLst>
            </p:cNvPr>
            <p:cNvSpPr/>
            <p:nvPr/>
          </p:nvSpPr>
          <p:spPr bwMode="auto">
            <a:xfrm>
              <a:off x="4719637" y="1733550"/>
              <a:ext cx="0" cy="147638"/>
            </a:xfrm>
            <a:custGeom>
              <a:avLst/>
              <a:gdLst>
                <a:gd name="connsiteX0" fmla="*/ 0 w 0"/>
                <a:gd name="connsiteY0" fmla="*/ 0 h 147638"/>
                <a:gd name="connsiteX1" fmla="*/ 0 w 0"/>
                <a:gd name="connsiteY1" fmla="*/ 147638 h 147638"/>
              </a:gdLst>
              <a:ahLst/>
              <a:cxnLst>
                <a:cxn ang="0">
                  <a:pos x="connsiteX0" y="connsiteY0"/>
                </a:cxn>
                <a:cxn ang="0">
                  <a:pos x="connsiteX1" y="connsiteY1"/>
                </a:cxn>
              </a:cxnLst>
              <a:rect l="l" t="t" r="r" b="b"/>
              <a:pathLst>
                <a:path h="147638">
                  <a:moveTo>
                    <a:pt x="0" y="0"/>
                  </a:moveTo>
                  <a:lnTo>
                    <a:pt x="0" y="147638"/>
                  </a:lnTo>
                </a:path>
              </a:pathLst>
            </a:custGeom>
            <a:noFill/>
            <a:ln w="19050">
              <a:solidFill>
                <a:schemeClr val="bg1">
                  <a:alpha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ru-RU"/>
            </a:p>
          </p:txBody>
        </p:sp>
        <p:pic>
          <p:nvPicPr>
            <p:cNvPr id="108" name="Graphic 107">
              <a:extLst>
                <a:ext uri="{FF2B5EF4-FFF2-40B4-BE49-F238E27FC236}">
                  <a16:creationId xmlns:a16="http://schemas.microsoft.com/office/drawing/2014/main" id="{85BF7516-6F4A-4FF2-AB07-39C272944F07}"/>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4585456" y="1466797"/>
              <a:ext cx="266700" cy="266700"/>
            </a:xfrm>
            <a:prstGeom prst="rect">
              <a:avLst/>
            </a:prstGeom>
          </p:spPr>
        </p:pic>
      </p:grpSp>
      <p:pic>
        <p:nvPicPr>
          <p:cNvPr id="112" name="Graphic 111">
            <a:extLst>
              <a:ext uri="{FF2B5EF4-FFF2-40B4-BE49-F238E27FC236}">
                <a16:creationId xmlns:a16="http://schemas.microsoft.com/office/drawing/2014/main" id="{A31F40F6-412E-4C78-AEE5-4E3B469D4BC7}"/>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4003459" y="2055303"/>
            <a:ext cx="140437" cy="140437"/>
          </a:xfrm>
          <a:prstGeom prst="rect">
            <a:avLst/>
          </a:prstGeom>
        </p:spPr>
      </p:pic>
      <p:pic>
        <p:nvPicPr>
          <p:cNvPr id="113" name="Graphic 112">
            <a:extLst>
              <a:ext uri="{FF2B5EF4-FFF2-40B4-BE49-F238E27FC236}">
                <a16:creationId xmlns:a16="http://schemas.microsoft.com/office/drawing/2014/main" id="{E01C433F-C23F-49F3-B165-20D091128D51}"/>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4002741" y="2053627"/>
            <a:ext cx="140437" cy="140437"/>
          </a:xfrm>
          <a:prstGeom prst="rect">
            <a:avLst/>
          </a:prstGeom>
        </p:spPr>
      </p:pic>
      <p:pic>
        <p:nvPicPr>
          <p:cNvPr id="114" name="Graphic 113">
            <a:extLst>
              <a:ext uri="{FF2B5EF4-FFF2-40B4-BE49-F238E27FC236}">
                <a16:creationId xmlns:a16="http://schemas.microsoft.com/office/drawing/2014/main" id="{4BBA6EDE-79F8-457F-8A4B-F63BD021C8FE}"/>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4464366" y="2049017"/>
            <a:ext cx="140437" cy="140437"/>
          </a:xfrm>
          <a:prstGeom prst="rect">
            <a:avLst/>
          </a:prstGeom>
        </p:spPr>
      </p:pic>
      <p:pic>
        <p:nvPicPr>
          <p:cNvPr id="115" name="Graphic 114">
            <a:extLst>
              <a:ext uri="{FF2B5EF4-FFF2-40B4-BE49-F238E27FC236}">
                <a16:creationId xmlns:a16="http://schemas.microsoft.com/office/drawing/2014/main" id="{11CFFD3A-92F1-42D1-9C3F-980C3CF11DEA}"/>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4887706" y="2049017"/>
            <a:ext cx="140437" cy="140437"/>
          </a:xfrm>
          <a:prstGeom prst="rect">
            <a:avLst/>
          </a:prstGeom>
        </p:spPr>
      </p:pic>
      <p:pic>
        <p:nvPicPr>
          <p:cNvPr id="116" name="Graphic 115">
            <a:extLst>
              <a:ext uri="{FF2B5EF4-FFF2-40B4-BE49-F238E27FC236}">
                <a16:creationId xmlns:a16="http://schemas.microsoft.com/office/drawing/2014/main" id="{8E102459-3578-49E5-AF75-9F1B99E493F2}"/>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4462771" y="2049017"/>
            <a:ext cx="140437" cy="140437"/>
          </a:xfrm>
          <a:prstGeom prst="rect">
            <a:avLst/>
          </a:prstGeom>
        </p:spPr>
      </p:pic>
      <p:pic>
        <p:nvPicPr>
          <p:cNvPr id="117" name="Graphic 116">
            <a:extLst>
              <a:ext uri="{FF2B5EF4-FFF2-40B4-BE49-F238E27FC236}">
                <a16:creationId xmlns:a16="http://schemas.microsoft.com/office/drawing/2014/main" id="{D70EF078-A359-4645-9687-3F5B3576CD5D}"/>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4885387" y="2049017"/>
            <a:ext cx="140437" cy="140437"/>
          </a:xfrm>
          <a:prstGeom prst="rect">
            <a:avLst/>
          </a:prstGeom>
        </p:spPr>
      </p:pic>
      <p:sp>
        <p:nvSpPr>
          <p:cNvPr id="118" name="L-Shape 117">
            <a:extLst>
              <a:ext uri="{FF2B5EF4-FFF2-40B4-BE49-F238E27FC236}">
                <a16:creationId xmlns:a16="http://schemas.microsoft.com/office/drawing/2014/main" id="{06AF2270-054B-4EC8-AB6C-4181941815C4}"/>
              </a:ext>
            </a:extLst>
          </p:cNvPr>
          <p:cNvSpPr/>
          <p:nvPr/>
        </p:nvSpPr>
        <p:spPr bwMode="auto">
          <a:xfrm rot="18900000">
            <a:off x="6515511" y="1990983"/>
            <a:ext cx="163326" cy="107718"/>
          </a:xfrm>
          <a:prstGeom prst="corner">
            <a:avLst>
              <a:gd name="adj1" fmla="val 20410"/>
              <a:gd name="adj2" fmla="val 20410"/>
            </a:avLst>
          </a:prstGeom>
          <a:solidFill>
            <a:srgbClr val="93EB2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ru-RU" spc="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119" name="L-Shape 118">
            <a:extLst>
              <a:ext uri="{FF2B5EF4-FFF2-40B4-BE49-F238E27FC236}">
                <a16:creationId xmlns:a16="http://schemas.microsoft.com/office/drawing/2014/main" id="{E96D226B-6B3B-493B-9553-1C2956A89CEE}"/>
              </a:ext>
            </a:extLst>
          </p:cNvPr>
          <p:cNvSpPr/>
          <p:nvPr/>
        </p:nvSpPr>
        <p:spPr bwMode="auto">
          <a:xfrm rot="18900000">
            <a:off x="6515510" y="2165816"/>
            <a:ext cx="163326" cy="107718"/>
          </a:xfrm>
          <a:prstGeom prst="corner">
            <a:avLst>
              <a:gd name="adj1" fmla="val 20410"/>
              <a:gd name="adj2" fmla="val 20410"/>
            </a:avLst>
          </a:prstGeom>
          <a:solidFill>
            <a:srgbClr val="93EB2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ru-RU" spc="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120" name="L-Shape 119">
            <a:extLst>
              <a:ext uri="{FF2B5EF4-FFF2-40B4-BE49-F238E27FC236}">
                <a16:creationId xmlns:a16="http://schemas.microsoft.com/office/drawing/2014/main" id="{E2B6E129-4E6B-489F-ACD2-AF5F054354CA}"/>
              </a:ext>
            </a:extLst>
          </p:cNvPr>
          <p:cNvSpPr/>
          <p:nvPr/>
        </p:nvSpPr>
        <p:spPr bwMode="auto">
          <a:xfrm rot="18900000">
            <a:off x="6515509" y="2331249"/>
            <a:ext cx="163326" cy="107718"/>
          </a:xfrm>
          <a:prstGeom prst="corner">
            <a:avLst>
              <a:gd name="adj1" fmla="val 20410"/>
              <a:gd name="adj2" fmla="val 20410"/>
            </a:avLst>
          </a:prstGeom>
          <a:solidFill>
            <a:srgbClr val="93EB2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ru-RU" spc="0">
              <a:gradFill>
                <a:gsLst>
                  <a:gs pos="0">
                    <a:srgbClr val="FFFFFF"/>
                  </a:gs>
                  <a:gs pos="100000">
                    <a:srgbClr val="FFFFFF"/>
                  </a:gs>
                </a:gsLst>
                <a:lin ang="5400000" scaled="0"/>
              </a:gradFill>
              <a:latin typeface="+mj-lt"/>
              <a:ea typeface="Segoe UI" pitchFamily="34" charset="0"/>
              <a:cs typeface="Segoe UI" pitchFamily="34" charset="0"/>
            </a:endParaRPr>
          </a:p>
        </p:txBody>
      </p:sp>
      <p:cxnSp>
        <p:nvCxnSpPr>
          <p:cNvPr id="67" name="Straight Connector 66">
            <a:extLst>
              <a:ext uri="{FF2B5EF4-FFF2-40B4-BE49-F238E27FC236}">
                <a16:creationId xmlns:a16="http://schemas.microsoft.com/office/drawing/2014/main" id="{D81B5757-1984-476C-97A8-3A877C6711DC}"/>
              </a:ext>
            </a:extLst>
          </p:cNvPr>
          <p:cNvCxnSpPr>
            <a:cxnSpLocks/>
          </p:cNvCxnSpPr>
          <p:nvPr/>
        </p:nvCxnSpPr>
        <p:spPr>
          <a:xfrm flipH="1">
            <a:off x="3521757" y="3540089"/>
            <a:ext cx="1" cy="326760"/>
          </a:xfrm>
          <a:prstGeom prst="line">
            <a:avLst/>
          </a:prstGeom>
          <a:ln w="19050">
            <a:solidFill>
              <a:schemeClr val="bg1"/>
            </a:solidFill>
            <a:tailEnd type="none" w="med" len="sm"/>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F73F9865-89BE-4CA4-82D7-84B236C8EE4A}"/>
              </a:ext>
            </a:extLst>
          </p:cNvPr>
          <p:cNvCxnSpPr/>
          <p:nvPr/>
        </p:nvCxnSpPr>
        <p:spPr>
          <a:xfrm>
            <a:off x="2919640" y="2622327"/>
            <a:ext cx="0" cy="246283"/>
          </a:xfrm>
          <a:prstGeom prst="line">
            <a:avLst/>
          </a:prstGeom>
          <a:ln w="12700">
            <a:solidFill>
              <a:schemeClr val="bg1"/>
            </a:solidFill>
            <a:tailEnd type="none" w="med" len="sm"/>
          </a:ln>
        </p:spPr>
        <p:style>
          <a:lnRef idx="1">
            <a:schemeClr val="accent1"/>
          </a:lnRef>
          <a:fillRef idx="0">
            <a:schemeClr val="accent1"/>
          </a:fillRef>
          <a:effectRef idx="0">
            <a:schemeClr val="accent1"/>
          </a:effectRef>
          <a:fontRef idx="minor">
            <a:schemeClr val="tx1"/>
          </a:fontRef>
        </p:style>
      </p:cxnSp>
      <p:sp>
        <p:nvSpPr>
          <p:cNvPr id="54" name="Content Placeholder 1">
            <a:extLst>
              <a:ext uri="{FF2B5EF4-FFF2-40B4-BE49-F238E27FC236}">
                <a16:creationId xmlns:a16="http://schemas.microsoft.com/office/drawing/2014/main" id="{F9AF049B-5716-4B92-B338-47595C3E10D1}"/>
              </a:ext>
            </a:extLst>
          </p:cNvPr>
          <p:cNvSpPr txBox="1">
            <a:spLocks/>
          </p:cNvSpPr>
          <p:nvPr/>
        </p:nvSpPr>
        <p:spPr>
          <a:xfrm>
            <a:off x="461962" y="858950"/>
            <a:ext cx="8229601" cy="439914"/>
          </a:xfrm>
          <a:prstGeom prst="rect">
            <a:avLst/>
          </a:prstGeom>
        </p:spPr>
        <p:txBody>
          <a:bodyPr vert="horz" wrap="square" lIns="0" tIns="0" rIns="0" bIns="0" rtlCol="0" anchor="ctr">
            <a:noAutofit/>
          </a:bodyPr>
          <a:lstStyle>
            <a:lvl1pPr marL="271457" indent="-271457" algn="l" defTabSz="686030" rtl="0" eaLnBrk="1" latinLnBrk="0" hangingPunct="1">
              <a:lnSpc>
                <a:spcPct val="100000"/>
              </a:lnSpc>
              <a:spcBef>
                <a:spcPts val="0"/>
              </a:spcBef>
              <a:buSzPct val="90000"/>
              <a:buFont typeface="Arial" pitchFamily="34" charset="0"/>
              <a:buChar char="•"/>
              <a:defRPr sz="2400" kern="1200" spc="0" baseline="0">
                <a:solidFill>
                  <a:schemeClr val="tx1">
                    <a:lumMod val="50000"/>
                    <a:lumOff val="50000"/>
                  </a:schemeClr>
                </a:solidFill>
                <a:latin typeface="+mn-lt"/>
                <a:ea typeface="+mn-ea"/>
                <a:cs typeface="+mn-cs"/>
              </a:defRPr>
            </a:lvl1pPr>
            <a:lvl2pPr marL="266693" indent="-266693" algn="l" defTabSz="686030" rtl="0" eaLnBrk="1" latinLnBrk="0" hangingPunct="1">
              <a:lnSpc>
                <a:spcPct val="100000"/>
              </a:lnSpc>
              <a:spcBef>
                <a:spcPts val="0"/>
              </a:spcBef>
              <a:buClr>
                <a:schemeClr val="tx1">
                  <a:lumMod val="50000"/>
                  <a:lumOff val="50000"/>
                </a:schemeClr>
              </a:buClr>
              <a:buSzPct val="90000"/>
              <a:buFont typeface="Arial" pitchFamily="34" charset="0"/>
              <a:buChar char="•"/>
              <a:tabLst/>
              <a:defRPr sz="2000" kern="1200" spc="0" baseline="0">
                <a:solidFill>
                  <a:schemeClr val="tx1">
                    <a:lumMod val="50000"/>
                    <a:lumOff val="50000"/>
                  </a:schemeClr>
                </a:solidFill>
                <a:latin typeface="+mn-lt"/>
                <a:ea typeface="+mn-ea"/>
                <a:cs typeface="+mn-cs"/>
              </a:defRPr>
            </a:lvl2pPr>
            <a:lvl3pPr marL="686057" indent="-213202" algn="l" defTabSz="686030" rtl="0" eaLnBrk="1" latinLnBrk="0" hangingPunct="1">
              <a:lnSpc>
                <a:spcPct val="90000"/>
              </a:lnSpc>
              <a:spcBef>
                <a:spcPct val="20000"/>
              </a:spcBef>
              <a:buSzPct val="90000"/>
              <a:buFont typeface="Arial" pitchFamily="34" charset="0"/>
              <a:buChar char="•"/>
              <a:defRPr sz="1800" kern="1200" spc="0" baseline="0">
                <a:gradFill flip="none" rotWithShape="1">
                  <a:gsLst>
                    <a:gs pos="0">
                      <a:schemeClr val="bg1">
                        <a:lumMod val="50000"/>
                      </a:schemeClr>
                    </a:gs>
                    <a:gs pos="100000">
                      <a:schemeClr val="bg1">
                        <a:lumMod val="50000"/>
                      </a:schemeClr>
                    </a:gs>
                  </a:gsLst>
                  <a:lin ang="16200000" scaled="0"/>
                  <a:tileRect/>
                </a:gradFill>
                <a:latin typeface="+mn-lt"/>
                <a:ea typeface="+mn-ea"/>
                <a:cs typeface="+mn-cs"/>
              </a:defRPr>
            </a:lvl3pPr>
            <a:lvl4pPr marL="1112462" indent="-167942" algn="l" defTabSz="686030" rtl="0" eaLnBrk="1" latinLnBrk="0" hangingPunct="1">
              <a:lnSpc>
                <a:spcPct val="90000"/>
              </a:lnSpc>
              <a:spcBef>
                <a:spcPct val="20000"/>
              </a:spcBef>
              <a:buSzPct val="90000"/>
              <a:buFont typeface="Arial" pitchFamily="34" charset="0"/>
              <a:buChar char="•"/>
              <a:tabLst>
                <a:tab pos="686057" algn="l"/>
              </a:tabLst>
              <a:defRPr sz="1400" kern="1200" spc="0">
                <a:gradFill flip="none" rotWithShape="1">
                  <a:gsLst>
                    <a:gs pos="0">
                      <a:schemeClr val="bg1">
                        <a:lumMod val="50000"/>
                      </a:schemeClr>
                    </a:gs>
                    <a:gs pos="100000">
                      <a:schemeClr val="bg1">
                        <a:lumMod val="50000"/>
                      </a:schemeClr>
                    </a:gs>
                  </a:gsLst>
                  <a:lin ang="16200000" scaled="0"/>
                  <a:tileRect/>
                </a:gradFill>
                <a:latin typeface="+mn-lt"/>
                <a:ea typeface="+mn-ea"/>
                <a:cs typeface="+mn-cs"/>
              </a:defRPr>
            </a:lvl4pPr>
            <a:lvl5pPr marL="1285167" indent="-172706" algn="l" defTabSz="686030" rtl="0" eaLnBrk="1" latinLnBrk="0" hangingPunct="1">
              <a:lnSpc>
                <a:spcPct val="90000"/>
              </a:lnSpc>
              <a:spcBef>
                <a:spcPct val="20000"/>
              </a:spcBef>
              <a:buSzPct val="90000"/>
              <a:buFont typeface="Arial" pitchFamily="34" charset="0"/>
              <a:buChar char="•"/>
              <a:defRPr sz="1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1886582"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596"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612"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627"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lvl="0" indent="0" algn="ctr">
              <a:buNone/>
              <a:defRPr/>
            </a:pPr>
            <a:r>
              <a:rPr lang="ko-KR" altLang="en-US" sz="1400" b="1" dirty="0">
                <a:solidFill>
                  <a:schemeClr val="bg1"/>
                </a:solidFill>
                <a:latin typeface="맑은 고딕" panose="020B0503020000020004" pitchFamily="50" charset="-127"/>
                <a:ea typeface="맑은 고딕" panose="020B0503020000020004" pitchFamily="50" charset="-127"/>
              </a:rPr>
              <a:t>백업 데이터를 이용한</a:t>
            </a:r>
            <a:r>
              <a:rPr lang="ko-KR" altLang="en-US" sz="1400" b="1" dirty="0">
                <a:solidFill>
                  <a:srgbClr val="00E296"/>
                </a:solidFill>
                <a:latin typeface="맑은 고딕" panose="020B0503020000020004" pitchFamily="50" charset="-127"/>
                <a:ea typeface="맑은 고딕" panose="020B0503020000020004" pitchFamily="50" charset="-127"/>
              </a:rPr>
              <a:t> </a:t>
            </a:r>
            <a:r>
              <a:rPr lang="en-US" altLang="ko-KR" sz="1400" b="1" dirty="0">
                <a:solidFill>
                  <a:srgbClr val="00E296"/>
                </a:solidFill>
                <a:latin typeface="맑은 고딕" panose="020B0503020000020004" pitchFamily="50" charset="-127"/>
                <a:ea typeface="맑은 고딕" panose="020B0503020000020004" pitchFamily="50" charset="-127"/>
              </a:rPr>
              <a:t>100% </a:t>
            </a:r>
            <a:r>
              <a:rPr lang="ko-KR" altLang="en-US" sz="1400" b="1" dirty="0">
                <a:solidFill>
                  <a:srgbClr val="00E296"/>
                </a:solidFill>
                <a:latin typeface="맑은 고딕" panose="020B0503020000020004" pitchFamily="50" charset="-127"/>
                <a:ea typeface="맑은 고딕" panose="020B0503020000020004" pitchFamily="50" charset="-127"/>
              </a:rPr>
              <a:t>자동화된 데이터 검증</a:t>
            </a:r>
          </a:p>
        </p:txBody>
      </p:sp>
    </p:spTree>
    <p:extLst>
      <p:ext uri="{BB962C8B-B14F-4D97-AF65-F5344CB8AC3E}">
        <p14:creationId xmlns:p14="http://schemas.microsoft.com/office/powerpoint/2010/main" val="23125824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4"/>
                                        </p:tgtEl>
                                        <p:attrNameLst>
                                          <p:attrName>style.visibility</p:attrName>
                                        </p:attrNameLst>
                                      </p:cBhvr>
                                      <p:to>
                                        <p:strVal val="visible"/>
                                      </p:to>
                                    </p:set>
                                    <p:animEffect transition="in" filter="fade">
                                      <p:cBhvr>
                                        <p:cTn id="7" dur="500"/>
                                        <p:tgtEl>
                                          <p:spTgt spid="10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105"/>
                                        </p:tgtEl>
                                        <p:attrNameLst>
                                          <p:attrName>style.visibility</p:attrName>
                                        </p:attrNameLst>
                                      </p:cBhvr>
                                      <p:to>
                                        <p:strVal val="visible"/>
                                      </p:to>
                                    </p:set>
                                    <p:animEffect transition="in" filter="wipe(right)">
                                      <p:cBhvr>
                                        <p:cTn id="12" dur="500"/>
                                        <p:tgtEl>
                                          <p:spTgt spid="10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9"/>
                                        </p:tgtEl>
                                        <p:attrNameLst>
                                          <p:attrName>style.visibility</p:attrName>
                                        </p:attrNameLst>
                                      </p:cBhvr>
                                      <p:to>
                                        <p:strVal val="visible"/>
                                      </p:to>
                                    </p:set>
                                    <p:animEffect transition="in" filter="fade">
                                      <p:cBhvr>
                                        <p:cTn id="17" dur="500"/>
                                        <p:tgtEl>
                                          <p:spTgt spid="109"/>
                                        </p:tgtEl>
                                      </p:cBhvr>
                                    </p:animEffect>
                                  </p:childTnLst>
                                </p:cTn>
                              </p:par>
                            </p:childTnLst>
                          </p:cTn>
                        </p:par>
                        <p:par>
                          <p:cTn id="18" fill="hold">
                            <p:stCondLst>
                              <p:cond delay="500"/>
                            </p:stCondLst>
                            <p:childTnLst>
                              <p:par>
                                <p:cTn id="19" presetID="10" presetClass="entr" presetSubtype="0" fill="hold" nodeType="afterEffect">
                                  <p:stCondLst>
                                    <p:cond delay="0"/>
                                  </p:stCondLst>
                                  <p:childTnLst>
                                    <p:set>
                                      <p:cBhvr>
                                        <p:cTn id="20" dur="1" fill="hold">
                                          <p:stCondLst>
                                            <p:cond delay="0"/>
                                          </p:stCondLst>
                                        </p:cTn>
                                        <p:tgtEl>
                                          <p:spTgt spid="112"/>
                                        </p:tgtEl>
                                        <p:attrNameLst>
                                          <p:attrName>style.visibility</p:attrName>
                                        </p:attrNameLst>
                                      </p:cBhvr>
                                      <p:to>
                                        <p:strVal val="visible"/>
                                      </p:to>
                                    </p:set>
                                    <p:animEffect transition="in" filter="fade">
                                      <p:cBhvr>
                                        <p:cTn id="21" dur="500"/>
                                        <p:tgtEl>
                                          <p:spTgt spid="112"/>
                                        </p:tgtEl>
                                      </p:cBhvr>
                                    </p:animEffect>
                                  </p:childTnLst>
                                </p:cTn>
                              </p:par>
                            </p:childTnLst>
                          </p:cTn>
                        </p:par>
                        <p:par>
                          <p:cTn id="22" fill="hold">
                            <p:stCondLst>
                              <p:cond delay="1500"/>
                            </p:stCondLst>
                            <p:childTnLst>
                              <p:par>
                                <p:cTn id="23" presetID="10" presetClass="entr" presetSubtype="0" fill="hold" nodeType="afterEffect">
                                  <p:stCondLst>
                                    <p:cond delay="0"/>
                                  </p:stCondLst>
                                  <p:childTnLst>
                                    <p:set>
                                      <p:cBhvr>
                                        <p:cTn id="24" dur="1" fill="hold">
                                          <p:stCondLst>
                                            <p:cond delay="0"/>
                                          </p:stCondLst>
                                        </p:cTn>
                                        <p:tgtEl>
                                          <p:spTgt spid="113"/>
                                        </p:tgtEl>
                                        <p:attrNameLst>
                                          <p:attrName>style.visibility</p:attrName>
                                        </p:attrNameLst>
                                      </p:cBhvr>
                                      <p:to>
                                        <p:strVal val="visible"/>
                                      </p:to>
                                    </p:set>
                                    <p:animEffect transition="in" filter="fade">
                                      <p:cBhvr>
                                        <p:cTn id="25" dur="500"/>
                                        <p:tgtEl>
                                          <p:spTgt spid="1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10"/>
                                        </p:tgtEl>
                                        <p:attrNameLst>
                                          <p:attrName>style.visibility</p:attrName>
                                        </p:attrNameLst>
                                      </p:cBhvr>
                                      <p:to>
                                        <p:strVal val="visible"/>
                                      </p:to>
                                    </p:set>
                                    <p:animEffect transition="in" filter="fade">
                                      <p:cBhvr>
                                        <p:cTn id="30" dur="500"/>
                                        <p:tgtEl>
                                          <p:spTgt spid="110"/>
                                        </p:tgtEl>
                                      </p:cBhvr>
                                    </p:animEffect>
                                  </p:childTnLst>
                                </p:cTn>
                              </p:par>
                              <p:par>
                                <p:cTn id="31" presetID="10" presetClass="entr" presetSubtype="0" fill="hold" nodeType="withEffect">
                                  <p:stCondLst>
                                    <p:cond delay="0"/>
                                  </p:stCondLst>
                                  <p:childTnLst>
                                    <p:set>
                                      <p:cBhvr>
                                        <p:cTn id="32" dur="1" fill="hold">
                                          <p:stCondLst>
                                            <p:cond delay="0"/>
                                          </p:stCondLst>
                                        </p:cTn>
                                        <p:tgtEl>
                                          <p:spTgt spid="111"/>
                                        </p:tgtEl>
                                        <p:attrNameLst>
                                          <p:attrName>style.visibility</p:attrName>
                                        </p:attrNameLst>
                                      </p:cBhvr>
                                      <p:to>
                                        <p:strVal val="visible"/>
                                      </p:to>
                                    </p:set>
                                    <p:animEffect transition="in" filter="fade">
                                      <p:cBhvr>
                                        <p:cTn id="33" dur="500"/>
                                        <p:tgtEl>
                                          <p:spTgt spid="111"/>
                                        </p:tgtEl>
                                      </p:cBhvr>
                                    </p:animEffect>
                                  </p:childTnLst>
                                </p:cTn>
                              </p:par>
                            </p:childTnLst>
                          </p:cTn>
                        </p:par>
                        <p:par>
                          <p:cTn id="34" fill="hold">
                            <p:stCondLst>
                              <p:cond delay="500"/>
                            </p:stCondLst>
                            <p:childTnLst>
                              <p:par>
                                <p:cTn id="35" presetID="10" presetClass="entr" presetSubtype="0" fill="hold" nodeType="afterEffect">
                                  <p:stCondLst>
                                    <p:cond delay="0"/>
                                  </p:stCondLst>
                                  <p:childTnLst>
                                    <p:set>
                                      <p:cBhvr>
                                        <p:cTn id="36" dur="1" fill="hold">
                                          <p:stCondLst>
                                            <p:cond delay="0"/>
                                          </p:stCondLst>
                                        </p:cTn>
                                        <p:tgtEl>
                                          <p:spTgt spid="115"/>
                                        </p:tgtEl>
                                        <p:attrNameLst>
                                          <p:attrName>style.visibility</p:attrName>
                                        </p:attrNameLst>
                                      </p:cBhvr>
                                      <p:to>
                                        <p:strVal val="visible"/>
                                      </p:to>
                                    </p:set>
                                    <p:animEffect transition="in" filter="fade">
                                      <p:cBhvr>
                                        <p:cTn id="37" dur="500"/>
                                        <p:tgtEl>
                                          <p:spTgt spid="115"/>
                                        </p:tgtEl>
                                      </p:cBhvr>
                                    </p:animEffect>
                                  </p:childTnLst>
                                </p:cTn>
                              </p:par>
                              <p:par>
                                <p:cTn id="38" presetID="10" presetClass="entr" presetSubtype="0" fill="hold" nodeType="withEffect">
                                  <p:stCondLst>
                                    <p:cond delay="0"/>
                                  </p:stCondLst>
                                  <p:childTnLst>
                                    <p:set>
                                      <p:cBhvr>
                                        <p:cTn id="39" dur="1" fill="hold">
                                          <p:stCondLst>
                                            <p:cond delay="0"/>
                                          </p:stCondLst>
                                        </p:cTn>
                                        <p:tgtEl>
                                          <p:spTgt spid="114"/>
                                        </p:tgtEl>
                                        <p:attrNameLst>
                                          <p:attrName>style.visibility</p:attrName>
                                        </p:attrNameLst>
                                      </p:cBhvr>
                                      <p:to>
                                        <p:strVal val="visible"/>
                                      </p:to>
                                    </p:set>
                                    <p:animEffect transition="in" filter="fade">
                                      <p:cBhvr>
                                        <p:cTn id="40" dur="500"/>
                                        <p:tgtEl>
                                          <p:spTgt spid="114"/>
                                        </p:tgtEl>
                                      </p:cBhvr>
                                    </p:animEffect>
                                  </p:childTnLst>
                                </p:cTn>
                              </p:par>
                            </p:childTnLst>
                          </p:cTn>
                        </p:par>
                        <p:par>
                          <p:cTn id="41" fill="hold">
                            <p:stCondLst>
                              <p:cond delay="1000"/>
                            </p:stCondLst>
                            <p:childTnLst>
                              <p:par>
                                <p:cTn id="42" presetID="10" presetClass="entr" presetSubtype="0" fill="hold" nodeType="afterEffect">
                                  <p:stCondLst>
                                    <p:cond delay="0"/>
                                  </p:stCondLst>
                                  <p:childTnLst>
                                    <p:set>
                                      <p:cBhvr>
                                        <p:cTn id="43" dur="1" fill="hold">
                                          <p:stCondLst>
                                            <p:cond delay="0"/>
                                          </p:stCondLst>
                                        </p:cTn>
                                        <p:tgtEl>
                                          <p:spTgt spid="116"/>
                                        </p:tgtEl>
                                        <p:attrNameLst>
                                          <p:attrName>style.visibility</p:attrName>
                                        </p:attrNameLst>
                                      </p:cBhvr>
                                      <p:to>
                                        <p:strVal val="visible"/>
                                      </p:to>
                                    </p:set>
                                    <p:animEffect transition="in" filter="fade">
                                      <p:cBhvr>
                                        <p:cTn id="44" dur="500"/>
                                        <p:tgtEl>
                                          <p:spTgt spid="116"/>
                                        </p:tgtEl>
                                      </p:cBhvr>
                                    </p:animEffect>
                                  </p:childTnLst>
                                </p:cTn>
                              </p:par>
                              <p:par>
                                <p:cTn id="45" presetID="10" presetClass="entr" presetSubtype="0" fill="hold" nodeType="withEffect">
                                  <p:stCondLst>
                                    <p:cond delay="0"/>
                                  </p:stCondLst>
                                  <p:childTnLst>
                                    <p:set>
                                      <p:cBhvr>
                                        <p:cTn id="46" dur="1" fill="hold">
                                          <p:stCondLst>
                                            <p:cond delay="0"/>
                                          </p:stCondLst>
                                        </p:cTn>
                                        <p:tgtEl>
                                          <p:spTgt spid="117"/>
                                        </p:tgtEl>
                                        <p:attrNameLst>
                                          <p:attrName>style.visibility</p:attrName>
                                        </p:attrNameLst>
                                      </p:cBhvr>
                                      <p:to>
                                        <p:strVal val="visible"/>
                                      </p:to>
                                    </p:set>
                                    <p:animEffect transition="in" filter="fade">
                                      <p:cBhvr>
                                        <p:cTn id="47" dur="500"/>
                                        <p:tgtEl>
                                          <p:spTgt spid="117"/>
                                        </p:tgtEl>
                                      </p:cBhvr>
                                    </p:animEffect>
                                  </p:childTnLst>
                                </p:cTn>
                              </p:par>
                            </p:childTnLst>
                          </p:cTn>
                        </p:par>
                        <p:par>
                          <p:cTn id="48" fill="hold">
                            <p:stCondLst>
                              <p:cond delay="1500"/>
                            </p:stCondLst>
                            <p:childTnLst>
                              <p:par>
                                <p:cTn id="49" presetID="10" presetClass="entr" presetSubtype="0" fill="hold" grpId="0" nodeType="afterEffect">
                                  <p:stCondLst>
                                    <p:cond delay="0"/>
                                  </p:stCondLst>
                                  <p:childTnLst>
                                    <p:set>
                                      <p:cBhvr>
                                        <p:cTn id="50" dur="1" fill="hold">
                                          <p:stCondLst>
                                            <p:cond delay="0"/>
                                          </p:stCondLst>
                                        </p:cTn>
                                        <p:tgtEl>
                                          <p:spTgt spid="118"/>
                                        </p:tgtEl>
                                        <p:attrNameLst>
                                          <p:attrName>style.visibility</p:attrName>
                                        </p:attrNameLst>
                                      </p:cBhvr>
                                      <p:to>
                                        <p:strVal val="visible"/>
                                      </p:to>
                                    </p:set>
                                    <p:animEffect transition="in" filter="fade">
                                      <p:cBhvr>
                                        <p:cTn id="51" dur="500"/>
                                        <p:tgtEl>
                                          <p:spTgt spid="118"/>
                                        </p:tgtEl>
                                      </p:cBhvr>
                                    </p:animEffect>
                                  </p:childTnLst>
                                </p:cTn>
                              </p:par>
                            </p:childTnLst>
                          </p:cTn>
                        </p:par>
                        <p:par>
                          <p:cTn id="52" fill="hold">
                            <p:stCondLst>
                              <p:cond delay="2000"/>
                            </p:stCondLst>
                            <p:childTnLst>
                              <p:par>
                                <p:cTn id="53" presetID="10" presetClass="entr" presetSubtype="0" fill="hold" grpId="0" nodeType="afterEffect">
                                  <p:stCondLst>
                                    <p:cond delay="0"/>
                                  </p:stCondLst>
                                  <p:childTnLst>
                                    <p:set>
                                      <p:cBhvr>
                                        <p:cTn id="54" dur="1" fill="hold">
                                          <p:stCondLst>
                                            <p:cond delay="0"/>
                                          </p:stCondLst>
                                        </p:cTn>
                                        <p:tgtEl>
                                          <p:spTgt spid="119"/>
                                        </p:tgtEl>
                                        <p:attrNameLst>
                                          <p:attrName>style.visibility</p:attrName>
                                        </p:attrNameLst>
                                      </p:cBhvr>
                                      <p:to>
                                        <p:strVal val="visible"/>
                                      </p:to>
                                    </p:set>
                                    <p:animEffect transition="in" filter="fade">
                                      <p:cBhvr>
                                        <p:cTn id="55" dur="500"/>
                                        <p:tgtEl>
                                          <p:spTgt spid="119"/>
                                        </p:tgtEl>
                                      </p:cBhvr>
                                    </p:animEffect>
                                  </p:childTnLst>
                                </p:cTn>
                              </p:par>
                            </p:childTnLst>
                          </p:cTn>
                        </p:par>
                        <p:par>
                          <p:cTn id="56" fill="hold">
                            <p:stCondLst>
                              <p:cond delay="2500"/>
                            </p:stCondLst>
                            <p:childTnLst>
                              <p:par>
                                <p:cTn id="57" presetID="10" presetClass="entr" presetSubtype="0" fill="hold" grpId="0" nodeType="afterEffect">
                                  <p:stCondLst>
                                    <p:cond delay="0"/>
                                  </p:stCondLst>
                                  <p:childTnLst>
                                    <p:set>
                                      <p:cBhvr>
                                        <p:cTn id="58" dur="1" fill="hold">
                                          <p:stCondLst>
                                            <p:cond delay="0"/>
                                          </p:stCondLst>
                                        </p:cTn>
                                        <p:tgtEl>
                                          <p:spTgt spid="120"/>
                                        </p:tgtEl>
                                        <p:attrNameLst>
                                          <p:attrName>style.visibility</p:attrName>
                                        </p:attrNameLst>
                                      </p:cBhvr>
                                      <p:to>
                                        <p:strVal val="visible"/>
                                      </p:to>
                                    </p:set>
                                    <p:animEffect transition="in" filter="fade">
                                      <p:cBhvr>
                                        <p:cTn id="59" dur="500"/>
                                        <p:tgtEl>
                                          <p:spTgt spid="1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8" grpId="0" animBg="1"/>
      <p:bldP spid="119" grpId="0" animBg="1"/>
      <p:bldP spid="12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5273135-7F07-45B2-A7CD-BDD01D1319DD}"/>
              </a:ext>
            </a:extLst>
          </p:cNvPr>
          <p:cNvSpPr>
            <a:spLocks noGrp="1"/>
          </p:cNvSpPr>
          <p:nvPr>
            <p:ph type="body" sz="quarter" idx="10"/>
          </p:nvPr>
        </p:nvSpPr>
        <p:spPr>
          <a:xfrm>
            <a:off x="360000" y="2243517"/>
            <a:ext cx="8409350" cy="738664"/>
          </a:xfrm>
        </p:spPr>
        <p:txBody>
          <a:bodyPr>
            <a:spAutoFit/>
          </a:bodyPr>
          <a:lstStyle/>
          <a:p>
            <a:r>
              <a:rPr lang="en-US" altLang="ko-KR" sz="4800" dirty="0">
                <a:latin typeface="Malgun Gothic" panose="020B0503020000020004" pitchFamily="34" charset="-127"/>
                <a:ea typeface="Malgun Gothic" panose="020B0503020000020004" pitchFamily="34" charset="-127"/>
              </a:rPr>
              <a:t>VMware – </a:t>
            </a:r>
            <a:r>
              <a:rPr lang="ko-KR" altLang="en-US" sz="4800" dirty="0">
                <a:latin typeface="Malgun Gothic" panose="020B0503020000020004" pitchFamily="34" charset="-127"/>
                <a:ea typeface="Malgun Gothic" panose="020B0503020000020004" pitchFamily="34" charset="-127"/>
              </a:rPr>
              <a:t>백</a:t>
            </a:r>
            <a:r>
              <a:rPr lang="ko-KR" altLang="en-US" dirty="0">
                <a:latin typeface="Malgun Gothic" panose="020B0503020000020004" pitchFamily="34" charset="-127"/>
                <a:ea typeface="Malgun Gothic" panose="020B0503020000020004" pitchFamily="34" charset="-127"/>
              </a:rPr>
              <a:t>업</a:t>
            </a:r>
            <a:endParaRPr lang="ko-KR" sz="4800" dirty="0">
              <a:latin typeface="Malgun Gothic" panose="020B0503020000020004" pitchFamily="34" charset="-127"/>
              <a:ea typeface="Malgun Gothic" panose="020B0503020000020004" pitchFamily="34" charset="-127"/>
            </a:endParaRPr>
          </a:p>
        </p:txBody>
      </p:sp>
    </p:spTree>
    <p:extLst>
      <p:ext uri="{BB962C8B-B14F-4D97-AF65-F5344CB8AC3E}">
        <p14:creationId xmlns:p14="http://schemas.microsoft.com/office/powerpoint/2010/main" val="1834400173"/>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EDDCD16C-22A7-41FF-BA64-222061D511A1}"/>
              </a:ext>
            </a:extLst>
          </p:cNvPr>
          <p:cNvGrpSpPr/>
          <p:nvPr/>
        </p:nvGrpSpPr>
        <p:grpSpPr>
          <a:xfrm>
            <a:off x="2798989" y="2879547"/>
            <a:ext cx="1445368" cy="1101713"/>
            <a:chOff x="2798989" y="2879547"/>
            <a:chExt cx="1445368" cy="1101713"/>
          </a:xfrm>
        </p:grpSpPr>
        <p:pic>
          <p:nvPicPr>
            <p:cNvPr id="5" name="Graphic 4">
              <a:extLst>
                <a:ext uri="{FF2B5EF4-FFF2-40B4-BE49-F238E27FC236}">
                  <a16:creationId xmlns:a16="http://schemas.microsoft.com/office/drawing/2014/main" id="{D7FE0E85-191A-4967-8F9A-1E64187845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98989" y="2879547"/>
              <a:ext cx="1445368" cy="1101713"/>
            </a:xfrm>
            <a:prstGeom prst="rect">
              <a:avLst/>
            </a:prstGeom>
          </p:spPr>
        </p:pic>
        <p:cxnSp>
          <p:nvCxnSpPr>
            <p:cNvPr id="37" name="Straight Connector 36">
              <a:extLst>
                <a:ext uri="{FF2B5EF4-FFF2-40B4-BE49-F238E27FC236}">
                  <a16:creationId xmlns:a16="http://schemas.microsoft.com/office/drawing/2014/main" id="{4DCC4B09-4C96-4DEB-B65C-8398FC9F2BCE}"/>
                </a:ext>
              </a:extLst>
            </p:cNvPr>
            <p:cNvCxnSpPr>
              <a:cxnSpLocks/>
            </p:cNvCxnSpPr>
            <p:nvPr/>
          </p:nvCxnSpPr>
          <p:spPr>
            <a:xfrm flipH="1">
              <a:off x="3514052" y="3554219"/>
              <a:ext cx="1" cy="326760"/>
            </a:xfrm>
            <a:prstGeom prst="line">
              <a:avLst/>
            </a:prstGeom>
            <a:ln w="19050">
              <a:solidFill>
                <a:schemeClr val="bg1"/>
              </a:solidFill>
              <a:tailEnd type="none" w="med" len="sm"/>
            </a:ln>
          </p:spPr>
          <p:style>
            <a:lnRef idx="1">
              <a:schemeClr val="accent1"/>
            </a:lnRef>
            <a:fillRef idx="0">
              <a:schemeClr val="accent1"/>
            </a:fillRef>
            <a:effectRef idx="0">
              <a:schemeClr val="accent1"/>
            </a:effectRef>
            <a:fontRef idx="minor">
              <a:schemeClr val="tx1"/>
            </a:fontRef>
          </p:style>
        </p:cxnSp>
      </p:grpSp>
      <p:grpSp>
        <p:nvGrpSpPr>
          <p:cNvPr id="7" name="Group 6">
            <a:extLst>
              <a:ext uri="{FF2B5EF4-FFF2-40B4-BE49-F238E27FC236}">
                <a16:creationId xmlns:a16="http://schemas.microsoft.com/office/drawing/2014/main" id="{65501326-5A1E-4F1D-BEB8-F4591192D3C2}"/>
              </a:ext>
            </a:extLst>
          </p:cNvPr>
          <p:cNvGrpSpPr/>
          <p:nvPr/>
        </p:nvGrpSpPr>
        <p:grpSpPr>
          <a:xfrm>
            <a:off x="1973525" y="1825851"/>
            <a:ext cx="720129" cy="266700"/>
            <a:chOff x="1863797" y="1420642"/>
            <a:chExt cx="720129" cy="266700"/>
          </a:xfrm>
        </p:grpSpPr>
        <p:pic>
          <p:nvPicPr>
            <p:cNvPr id="56" name="Graphic 55">
              <a:extLst>
                <a:ext uri="{FF2B5EF4-FFF2-40B4-BE49-F238E27FC236}">
                  <a16:creationId xmlns:a16="http://schemas.microsoft.com/office/drawing/2014/main" id="{6C641D0F-FCA7-42DA-B60D-C4AA4C11723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317226" y="1420642"/>
              <a:ext cx="266700" cy="266700"/>
            </a:xfrm>
            <a:prstGeom prst="rect">
              <a:avLst/>
            </a:prstGeom>
          </p:spPr>
        </p:pic>
        <p:pic>
          <p:nvPicPr>
            <p:cNvPr id="6" name="Graphic 5">
              <a:extLst>
                <a:ext uri="{FF2B5EF4-FFF2-40B4-BE49-F238E27FC236}">
                  <a16:creationId xmlns:a16="http://schemas.microsoft.com/office/drawing/2014/main" id="{75576E81-94CB-49D7-BF6C-C59A83AA1E7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863797" y="1420642"/>
              <a:ext cx="266700" cy="266700"/>
            </a:xfrm>
            <a:prstGeom prst="rect">
              <a:avLst/>
            </a:prstGeom>
          </p:spPr>
        </p:pic>
      </p:grpSp>
      <p:sp>
        <p:nvSpPr>
          <p:cNvPr id="4" name="Title 3">
            <a:extLst>
              <a:ext uri="{FF2B5EF4-FFF2-40B4-BE49-F238E27FC236}">
                <a16:creationId xmlns:a16="http://schemas.microsoft.com/office/drawing/2014/main" id="{F7912DD6-1A41-47AD-AC4E-6991142578FA}"/>
              </a:ext>
            </a:extLst>
          </p:cNvPr>
          <p:cNvSpPr>
            <a:spLocks noGrp="1"/>
          </p:cNvSpPr>
          <p:nvPr>
            <p:ph type="title"/>
          </p:nvPr>
        </p:nvSpPr>
        <p:spPr/>
        <p:txBody>
          <a:bodyPr/>
          <a:lstStyle/>
          <a:p>
            <a:r>
              <a:rPr lang="en-GB" dirty="0" err="1"/>
              <a:t>SureReplica</a:t>
            </a:r>
            <a:r>
              <a:rPr lang="en-GB" dirty="0"/>
              <a:t> – </a:t>
            </a:r>
            <a:r>
              <a:rPr lang="ko-KR" altLang="en-US" dirty="0"/>
              <a:t>작동 방식</a:t>
            </a:r>
            <a:r>
              <a:rPr lang="en-GB" dirty="0"/>
              <a:t>?</a:t>
            </a:r>
            <a:endParaRPr lang="en-GB" sz="3600" dirty="0"/>
          </a:p>
        </p:txBody>
      </p:sp>
      <p:sp>
        <p:nvSpPr>
          <p:cNvPr id="16" name="Rectangle 15">
            <a:extLst>
              <a:ext uri="{FF2B5EF4-FFF2-40B4-BE49-F238E27FC236}">
                <a16:creationId xmlns:a16="http://schemas.microsoft.com/office/drawing/2014/main" id="{2D886FAE-DDA4-40CF-A6FD-6C134569F8DB}"/>
              </a:ext>
            </a:extLst>
          </p:cNvPr>
          <p:cNvSpPr/>
          <p:nvPr/>
        </p:nvSpPr>
        <p:spPr>
          <a:xfrm>
            <a:off x="6329430" y="1872006"/>
            <a:ext cx="1042988" cy="952102"/>
          </a:xfrm>
          <a:prstGeom prst="rect">
            <a:avLst/>
          </a:prstGeom>
          <a:solidFill>
            <a:srgbClr val="003738"/>
          </a:solidFill>
          <a:ln w="12700" cap="flat" cmpd="sng" algn="ctr">
            <a:solidFill>
              <a:srgbClr val="93EB20"/>
            </a:solidFill>
            <a:prstDash val="solid"/>
          </a:ln>
          <a:effectLst/>
        </p:spPr>
        <p:txBody>
          <a:bodyPr anchor="ctr"/>
          <a:lstStyle/>
          <a:p>
            <a:pPr algn="ctr" defTabSz="685783">
              <a:defRPr/>
            </a:pPr>
            <a:endParaRPr lang="en-US" sz="1013" kern="0">
              <a:gradFill>
                <a:gsLst>
                  <a:gs pos="0">
                    <a:srgbClr val="000000">
                      <a:lumMod val="65000"/>
                      <a:lumOff val="35000"/>
                    </a:srgbClr>
                  </a:gs>
                  <a:gs pos="100000">
                    <a:srgbClr val="000000">
                      <a:lumMod val="65000"/>
                      <a:lumOff val="35000"/>
                    </a:srgbClr>
                  </a:gs>
                </a:gsLst>
                <a:lin ang="5400000" scaled="0"/>
              </a:gradFill>
              <a:latin typeface="Tahoma"/>
            </a:endParaRPr>
          </a:p>
        </p:txBody>
      </p:sp>
      <p:sp>
        <p:nvSpPr>
          <p:cNvPr id="21" name="TextBox 20">
            <a:extLst>
              <a:ext uri="{FF2B5EF4-FFF2-40B4-BE49-F238E27FC236}">
                <a16:creationId xmlns:a16="http://schemas.microsoft.com/office/drawing/2014/main" id="{F7BDC34E-7BF4-4A8A-B00B-DAA66310B520}"/>
              </a:ext>
            </a:extLst>
          </p:cNvPr>
          <p:cNvSpPr txBox="1"/>
          <p:nvPr/>
        </p:nvSpPr>
        <p:spPr>
          <a:xfrm>
            <a:off x="2754773" y="4010543"/>
            <a:ext cx="1533799" cy="230832"/>
          </a:xfrm>
          <a:prstGeom prst="rect">
            <a:avLst/>
          </a:prstGeom>
          <a:noFill/>
        </p:spPr>
        <p:txBody>
          <a:bodyPr wrap="square" rtlCol="0">
            <a:spAutoFit/>
          </a:bodyPr>
          <a:lstStyle/>
          <a:p>
            <a:pPr algn="ctr">
              <a:defRPr/>
            </a:pPr>
            <a:r>
              <a:rPr lang="ko-KR" altLang="en-US" sz="900" kern="0" dirty="0">
                <a:solidFill>
                  <a:schemeClr val="bg1"/>
                </a:solidFill>
                <a:ea typeface="Tahoma" panose="020B0604030504040204" pitchFamily="34" charset="0"/>
                <a:cs typeface="Tahoma" panose="020B0604030504040204" pitchFamily="34" charset="0"/>
              </a:rPr>
              <a:t>운영 스토리지</a:t>
            </a:r>
            <a:endParaRPr lang="en-US" sz="900" kern="0" dirty="0">
              <a:solidFill>
                <a:schemeClr val="bg1"/>
              </a:solidFill>
              <a:ea typeface="Tahoma" panose="020B0604030504040204" pitchFamily="34" charset="0"/>
              <a:cs typeface="Tahoma" panose="020B0604030504040204" pitchFamily="34" charset="0"/>
            </a:endParaRPr>
          </a:p>
        </p:txBody>
      </p:sp>
      <p:sp>
        <p:nvSpPr>
          <p:cNvPr id="31" name="TextBox 30">
            <a:extLst>
              <a:ext uri="{FF2B5EF4-FFF2-40B4-BE49-F238E27FC236}">
                <a16:creationId xmlns:a16="http://schemas.microsoft.com/office/drawing/2014/main" id="{405BF6A9-9566-4EA1-8CC9-07D87806714E}"/>
              </a:ext>
            </a:extLst>
          </p:cNvPr>
          <p:cNvSpPr txBox="1">
            <a:spLocks noChangeArrowheads="1"/>
          </p:cNvSpPr>
          <p:nvPr/>
        </p:nvSpPr>
        <p:spPr bwMode="auto">
          <a:xfrm>
            <a:off x="6686617" y="2517835"/>
            <a:ext cx="685800" cy="230832"/>
          </a:xfrm>
          <a:prstGeom prst="rect">
            <a:avLst/>
          </a:prstGeom>
          <a:noFill/>
          <a:ln w="9525">
            <a:noFill/>
            <a:miter lim="800000"/>
            <a:headEnd/>
            <a:tailEnd/>
          </a:ln>
        </p:spPr>
        <p:txBody>
          <a:bodyPr>
            <a:spAutoFit/>
          </a:bodyPr>
          <a:lstStyle/>
          <a:p>
            <a:pPr defTabSz="685783"/>
            <a:r>
              <a:rPr lang="en-US" sz="900" kern="0">
                <a:solidFill>
                  <a:schemeClr val="bg1"/>
                </a:solidFill>
                <a:latin typeface="Tahoma"/>
                <a:ea typeface="Tahoma" panose="020B0604030504040204" pitchFamily="34" charset="0"/>
                <a:cs typeface="Tahoma" panose="020B0604030504040204" pitchFamily="34" charset="0"/>
              </a:rPr>
              <a:t>Report</a:t>
            </a:r>
          </a:p>
        </p:txBody>
      </p:sp>
      <p:pic>
        <p:nvPicPr>
          <p:cNvPr id="32" name="Picture 31">
            <a:extLst>
              <a:ext uri="{FF2B5EF4-FFF2-40B4-BE49-F238E27FC236}">
                <a16:creationId xmlns:a16="http://schemas.microsoft.com/office/drawing/2014/main" id="{686B309C-6A8C-45BD-A2E0-29B8C75C5623}"/>
              </a:ext>
            </a:extLst>
          </p:cNvPr>
          <p:cNvPicPr>
            <a:picLocks noChangeAspect="1"/>
          </p:cNvPicPr>
          <p:nvPr/>
        </p:nvPicPr>
        <p:blipFill>
          <a:blip r:embed="rId6" cstate="screen">
            <a:biLevel thresh="50000"/>
            <a:extLst>
              <a:ext uri="{28A0092B-C50C-407E-A947-70E740481C1C}">
                <a14:useLocalDpi xmlns:a14="http://schemas.microsoft.com/office/drawing/2010/main"/>
              </a:ext>
            </a:extLst>
          </a:blip>
          <a:stretch>
            <a:fillRect/>
          </a:stretch>
        </p:blipFill>
        <p:spPr bwMode="auto">
          <a:xfrm>
            <a:off x="6491106" y="2576100"/>
            <a:ext cx="170384" cy="114300"/>
          </a:xfrm>
          <a:prstGeom prst="rect">
            <a:avLst/>
          </a:prstGeom>
          <a:noFill/>
          <a:ln w="9525">
            <a:noFill/>
            <a:miter lim="800000"/>
            <a:headEnd/>
            <a:tailEnd/>
          </a:ln>
        </p:spPr>
      </p:pic>
      <p:sp>
        <p:nvSpPr>
          <p:cNvPr id="50" name="TextBox 49">
            <a:extLst>
              <a:ext uri="{FF2B5EF4-FFF2-40B4-BE49-F238E27FC236}">
                <a16:creationId xmlns:a16="http://schemas.microsoft.com/office/drawing/2014/main" id="{FAA256FA-9391-4D86-97E1-0CA8CF39ECFA}"/>
              </a:ext>
            </a:extLst>
          </p:cNvPr>
          <p:cNvSpPr txBox="1"/>
          <p:nvPr/>
        </p:nvSpPr>
        <p:spPr>
          <a:xfrm>
            <a:off x="5173640" y="2273860"/>
            <a:ext cx="1583864" cy="369332"/>
          </a:xfrm>
          <a:prstGeom prst="rect">
            <a:avLst/>
          </a:prstGeom>
        </p:spPr>
        <p:txBody>
          <a:bodyPr wrap="square" rtlCol="0" anchor="ctr">
            <a:spAutoFit/>
          </a:bodyPr>
          <a:lstStyle/>
          <a:p>
            <a:r>
              <a:rPr lang="ko-KR" altLang="en-US" sz="900" dirty="0">
                <a:solidFill>
                  <a:schemeClr val="bg1"/>
                </a:solidFill>
                <a:latin typeface="Tahoma" panose="020B0604030504040204" pitchFamily="34" charset="0"/>
              </a:rPr>
              <a:t>별도의 분리된</a:t>
            </a:r>
            <a:endParaRPr lang="en-US" altLang="ko-KR" sz="900" dirty="0">
              <a:solidFill>
                <a:schemeClr val="bg1"/>
              </a:solidFill>
              <a:latin typeface="Tahoma" panose="020B0604030504040204" pitchFamily="34" charset="0"/>
            </a:endParaRPr>
          </a:p>
          <a:p>
            <a:r>
              <a:rPr lang="ko-KR" altLang="en-US" sz="900" dirty="0">
                <a:solidFill>
                  <a:schemeClr val="bg1"/>
                </a:solidFill>
                <a:latin typeface="Tahoma" panose="020B0604030504040204" pitchFamily="34" charset="0"/>
              </a:rPr>
              <a:t>네트웍</a:t>
            </a:r>
            <a:endParaRPr lang="en-GB" sz="900" dirty="0">
              <a:solidFill>
                <a:schemeClr val="bg1"/>
              </a:solidFill>
              <a:latin typeface="Tahoma" panose="020B0604030504040204" pitchFamily="34" charset="0"/>
            </a:endParaRPr>
          </a:p>
        </p:txBody>
      </p:sp>
      <p:sp>
        <p:nvSpPr>
          <p:cNvPr id="51" name="TextBox 50">
            <a:extLst>
              <a:ext uri="{FF2B5EF4-FFF2-40B4-BE49-F238E27FC236}">
                <a16:creationId xmlns:a16="http://schemas.microsoft.com/office/drawing/2014/main" id="{A0B485D7-F122-454D-AC2E-4992A20CE6F3}"/>
              </a:ext>
            </a:extLst>
          </p:cNvPr>
          <p:cNvSpPr txBox="1"/>
          <p:nvPr/>
        </p:nvSpPr>
        <p:spPr>
          <a:xfrm>
            <a:off x="982982" y="2273860"/>
            <a:ext cx="961418" cy="369332"/>
          </a:xfrm>
          <a:prstGeom prst="rect">
            <a:avLst/>
          </a:prstGeom>
        </p:spPr>
        <p:txBody>
          <a:bodyPr wrap="square" rtlCol="0" anchor="ctr">
            <a:spAutoFit/>
          </a:bodyPr>
          <a:lstStyle/>
          <a:p>
            <a:pPr algn="r"/>
            <a:r>
              <a:rPr lang="ko-KR" altLang="en-US" sz="900" dirty="0">
                <a:solidFill>
                  <a:schemeClr val="bg1"/>
                </a:solidFill>
                <a:latin typeface="Tahoma" panose="020B0604030504040204" pitchFamily="34" charset="0"/>
              </a:rPr>
              <a:t>운영</a:t>
            </a:r>
            <a:endParaRPr lang="en-GB" sz="900" dirty="0">
              <a:solidFill>
                <a:schemeClr val="bg1"/>
              </a:solidFill>
              <a:latin typeface="Tahoma" panose="020B0604030504040204" pitchFamily="34" charset="0"/>
            </a:endParaRPr>
          </a:p>
          <a:p>
            <a:pPr algn="r"/>
            <a:r>
              <a:rPr lang="en-GB" sz="900" dirty="0" err="1">
                <a:solidFill>
                  <a:schemeClr val="bg1"/>
                </a:solidFill>
                <a:latin typeface="Tahoma" panose="020B0604030504040204" pitchFamily="34" charset="0"/>
              </a:rPr>
              <a:t>vSwitch</a:t>
            </a:r>
            <a:endParaRPr lang="en-GB" sz="900" dirty="0">
              <a:solidFill>
                <a:schemeClr val="bg1"/>
              </a:solidFill>
              <a:latin typeface="Tahoma" panose="020B0604030504040204" pitchFamily="34" charset="0"/>
            </a:endParaRPr>
          </a:p>
        </p:txBody>
      </p:sp>
      <p:sp>
        <p:nvSpPr>
          <p:cNvPr id="55" name="TextBox 54">
            <a:extLst>
              <a:ext uri="{FF2B5EF4-FFF2-40B4-BE49-F238E27FC236}">
                <a16:creationId xmlns:a16="http://schemas.microsoft.com/office/drawing/2014/main" id="{B6ADFA66-B75B-496D-8E73-78720887106A}"/>
              </a:ext>
            </a:extLst>
          </p:cNvPr>
          <p:cNvSpPr txBox="1"/>
          <p:nvPr/>
        </p:nvSpPr>
        <p:spPr>
          <a:xfrm>
            <a:off x="2774094" y="1499333"/>
            <a:ext cx="1583864" cy="230832"/>
          </a:xfrm>
          <a:prstGeom prst="rect">
            <a:avLst/>
          </a:prstGeom>
        </p:spPr>
        <p:txBody>
          <a:bodyPr wrap="square" rtlCol="0" anchor="ctr">
            <a:spAutoFit/>
          </a:bodyPr>
          <a:lstStyle/>
          <a:p>
            <a:pPr algn="ctr"/>
            <a:r>
              <a:rPr lang="en-GB" sz="900" dirty="0">
                <a:solidFill>
                  <a:schemeClr val="bg1"/>
                </a:solidFill>
                <a:latin typeface="Tahoma" panose="020B0604030504040204" pitchFamily="34" charset="0"/>
              </a:rPr>
              <a:t>Proxy </a:t>
            </a:r>
            <a:r>
              <a:rPr lang="ko-KR" altLang="en-US" sz="900" dirty="0">
                <a:solidFill>
                  <a:schemeClr val="bg1"/>
                </a:solidFill>
                <a:latin typeface="Tahoma" panose="020B0604030504040204" pitchFamily="34" charset="0"/>
              </a:rPr>
              <a:t>서버</a:t>
            </a:r>
            <a:endParaRPr lang="en-GB" sz="900" dirty="0">
              <a:solidFill>
                <a:schemeClr val="bg1"/>
              </a:solidFill>
              <a:latin typeface="Tahoma" panose="020B0604030504040204" pitchFamily="34" charset="0"/>
            </a:endParaRPr>
          </a:p>
        </p:txBody>
      </p:sp>
      <p:pic>
        <p:nvPicPr>
          <p:cNvPr id="57" name="Graphic 56">
            <a:extLst>
              <a:ext uri="{FF2B5EF4-FFF2-40B4-BE49-F238E27FC236}">
                <a16:creationId xmlns:a16="http://schemas.microsoft.com/office/drawing/2014/main" id="{5FADE8DE-7509-4484-AD5C-7E1FE9EAE02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019154" y="2289615"/>
            <a:ext cx="1246910" cy="342900"/>
          </a:xfrm>
          <a:prstGeom prst="rect">
            <a:avLst/>
          </a:prstGeom>
        </p:spPr>
      </p:pic>
      <p:pic>
        <p:nvPicPr>
          <p:cNvPr id="61" name="Graphic 60">
            <a:extLst>
              <a:ext uri="{FF2B5EF4-FFF2-40B4-BE49-F238E27FC236}">
                <a16:creationId xmlns:a16="http://schemas.microsoft.com/office/drawing/2014/main" id="{BB08BC1B-C763-4FA2-A3CE-C4086B836F6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919640" y="1875128"/>
            <a:ext cx="342900" cy="342900"/>
          </a:xfrm>
          <a:prstGeom prst="rect">
            <a:avLst/>
          </a:prstGeom>
        </p:spPr>
      </p:pic>
      <p:pic>
        <p:nvPicPr>
          <p:cNvPr id="62" name="Graphic 61">
            <a:extLst>
              <a:ext uri="{FF2B5EF4-FFF2-40B4-BE49-F238E27FC236}">
                <a16:creationId xmlns:a16="http://schemas.microsoft.com/office/drawing/2014/main" id="{D2624D9E-95BA-44DA-911C-81C8105FF66F}"/>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393483" y="1875128"/>
            <a:ext cx="266700" cy="266700"/>
          </a:xfrm>
          <a:prstGeom prst="rect">
            <a:avLst/>
          </a:prstGeom>
        </p:spPr>
      </p:pic>
      <p:pic>
        <p:nvPicPr>
          <p:cNvPr id="65" name="Graphic 64">
            <a:extLst>
              <a:ext uri="{FF2B5EF4-FFF2-40B4-BE49-F238E27FC236}">
                <a16:creationId xmlns:a16="http://schemas.microsoft.com/office/drawing/2014/main" id="{C14B054A-BEDB-4D43-ACE9-6B7EA79B5A8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811349" y="2289615"/>
            <a:ext cx="1246910" cy="342900"/>
          </a:xfrm>
          <a:prstGeom prst="rect">
            <a:avLst/>
          </a:prstGeom>
        </p:spPr>
      </p:pic>
      <p:sp>
        <p:nvSpPr>
          <p:cNvPr id="96" name="Freeform: Shape 95">
            <a:extLst>
              <a:ext uri="{FF2B5EF4-FFF2-40B4-BE49-F238E27FC236}">
                <a16:creationId xmlns:a16="http://schemas.microsoft.com/office/drawing/2014/main" id="{7C3DF3F4-4436-4334-B717-7515DE8C3D7B}"/>
              </a:ext>
            </a:extLst>
          </p:cNvPr>
          <p:cNvSpPr/>
          <p:nvPr/>
        </p:nvSpPr>
        <p:spPr bwMode="auto">
          <a:xfrm>
            <a:off x="3592703" y="2141934"/>
            <a:ext cx="234950" cy="307975"/>
          </a:xfrm>
          <a:custGeom>
            <a:avLst/>
            <a:gdLst>
              <a:gd name="connsiteX0" fmla="*/ 0 w 234950"/>
              <a:gd name="connsiteY0" fmla="*/ 0 h 307975"/>
              <a:gd name="connsiteX1" fmla="*/ 0 w 234950"/>
              <a:gd name="connsiteY1" fmla="*/ 307975 h 307975"/>
              <a:gd name="connsiteX2" fmla="*/ 234950 w 234950"/>
              <a:gd name="connsiteY2" fmla="*/ 307975 h 307975"/>
            </a:gdLst>
            <a:ahLst/>
            <a:cxnLst>
              <a:cxn ang="0">
                <a:pos x="connsiteX0" y="connsiteY0"/>
              </a:cxn>
              <a:cxn ang="0">
                <a:pos x="connsiteX1" y="connsiteY1"/>
              </a:cxn>
              <a:cxn ang="0">
                <a:pos x="connsiteX2" y="connsiteY2"/>
              </a:cxn>
            </a:cxnLst>
            <a:rect l="l" t="t" r="r" b="b"/>
            <a:pathLst>
              <a:path w="234950" h="307975">
                <a:moveTo>
                  <a:pt x="0" y="0"/>
                </a:moveTo>
                <a:lnTo>
                  <a:pt x="0" y="307975"/>
                </a:lnTo>
                <a:lnTo>
                  <a:pt x="234950" y="307975"/>
                </a:lnTo>
              </a:path>
            </a:pathLst>
          </a:custGeom>
          <a:noFill/>
          <a:ln w="19050">
            <a:solidFill>
              <a:schemeClr val="bg1">
                <a:alpha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ru-RU"/>
          </a:p>
        </p:txBody>
      </p:sp>
      <p:sp>
        <p:nvSpPr>
          <p:cNvPr id="97" name="Freeform: Shape 96">
            <a:extLst>
              <a:ext uri="{FF2B5EF4-FFF2-40B4-BE49-F238E27FC236}">
                <a16:creationId xmlns:a16="http://schemas.microsoft.com/office/drawing/2014/main" id="{AC8EA126-02F5-4443-A43B-00A72D5735F7}"/>
              </a:ext>
            </a:extLst>
          </p:cNvPr>
          <p:cNvSpPr/>
          <p:nvPr/>
        </p:nvSpPr>
        <p:spPr bwMode="auto">
          <a:xfrm flipH="1">
            <a:off x="3221849" y="2141636"/>
            <a:ext cx="234950" cy="307975"/>
          </a:xfrm>
          <a:custGeom>
            <a:avLst/>
            <a:gdLst>
              <a:gd name="connsiteX0" fmla="*/ 0 w 234950"/>
              <a:gd name="connsiteY0" fmla="*/ 0 h 307975"/>
              <a:gd name="connsiteX1" fmla="*/ 0 w 234950"/>
              <a:gd name="connsiteY1" fmla="*/ 307975 h 307975"/>
              <a:gd name="connsiteX2" fmla="*/ 234950 w 234950"/>
              <a:gd name="connsiteY2" fmla="*/ 307975 h 307975"/>
            </a:gdLst>
            <a:ahLst/>
            <a:cxnLst>
              <a:cxn ang="0">
                <a:pos x="connsiteX0" y="connsiteY0"/>
              </a:cxn>
              <a:cxn ang="0">
                <a:pos x="connsiteX1" y="connsiteY1"/>
              </a:cxn>
              <a:cxn ang="0">
                <a:pos x="connsiteX2" y="connsiteY2"/>
              </a:cxn>
            </a:cxnLst>
            <a:rect l="l" t="t" r="r" b="b"/>
            <a:pathLst>
              <a:path w="234950" h="307975">
                <a:moveTo>
                  <a:pt x="0" y="0"/>
                </a:moveTo>
                <a:lnTo>
                  <a:pt x="0" y="307975"/>
                </a:lnTo>
                <a:lnTo>
                  <a:pt x="234950" y="307975"/>
                </a:lnTo>
              </a:path>
            </a:pathLst>
          </a:custGeom>
          <a:noFill/>
          <a:ln w="19050">
            <a:solidFill>
              <a:schemeClr val="bg1">
                <a:alpha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ru-RU"/>
          </a:p>
        </p:txBody>
      </p:sp>
      <p:sp>
        <p:nvSpPr>
          <p:cNvPr id="101" name="Freeform: Shape 100">
            <a:extLst>
              <a:ext uri="{FF2B5EF4-FFF2-40B4-BE49-F238E27FC236}">
                <a16:creationId xmlns:a16="http://schemas.microsoft.com/office/drawing/2014/main" id="{5B16126C-C39A-4237-900F-719C71AF9653}"/>
              </a:ext>
            </a:extLst>
          </p:cNvPr>
          <p:cNvSpPr/>
          <p:nvPr/>
        </p:nvSpPr>
        <p:spPr bwMode="auto">
          <a:xfrm>
            <a:off x="2157603" y="2138759"/>
            <a:ext cx="0" cy="147638"/>
          </a:xfrm>
          <a:custGeom>
            <a:avLst/>
            <a:gdLst>
              <a:gd name="connsiteX0" fmla="*/ 0 w 0"/>
              <a:gd name="connsiteY0" fmla="*/ 0 h 147638"/>
              <a:gd name="connsiteX1" fmla="*/ 0 w 0"/>
              <a:gd name="connsiteY1" fmla="*/ 147638 h 147638"/>
            </a:gdLst>
            <a:ahLst/>
            <a:cxnLst>
              <a:cxn ang="0">
                <a:pos x="connsiteX0" y="connsiteY0"/>
              </a:cxn>
              <a:cxn ang="0">
                <a:pos x="connsiteX1" y="connsiteY1"/>
              </a:cxn>
            </a:cxnLst>
            <a:rect l="l" t="t" r="r" b="b"/>
            <a:pathLst>
              <a:path h="147638">
                <a:moveTo>
                  <a:pt x="0" y="0"/>
                </a:moveTo>
                <a:lnTo>
                  <a:pt x="0" y="147638"/>
                </a:lnTo>
              </a:path>
            </a:pathLst>
          </a:custGeom>
          <a:noFill/>
          <a:ln w="19050">
            <a:solidFill>
              <a:schemeClr val="bg1">
                <a:alpha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ru-RU"/>
          </a:p>
        </p:txBody>
      </p:sp>
      <p:sp>
        <p:nvSpPr>
          <p:cNvPr id="102" name="Freeform: Shape 101">
            <a:extLst>
              <a:ext uri="{FF2B5EF4-FFF2-40B4-BE49-F238E27FC236}">
                <a16:creationId xmlns:a16="http://schemas.microsoft.com/office/drawing/2014/main" id="{3E1C3725-5890-4607-AFEA-47BA830B347B}"/>
              </a:ext>
            </a:extLst>
          </p:cNvPr>
          <p:cNvSpPr/>
          <p:nvPr/>
        </p:nvSpPr>
        <p:spPr bwMode="auto">
          <a:xfrm>
            <a:off x="2614803" y="2138759"/>
            <a:ext cx="0" cy="147638"/>
          </a:xfrm>
          <a:custGeom>
            <a:avLst/>
            <a:gdLst>
              <a:gd name="connsiteX0" fmla="*/ 0 w 0"/>
              <a:gd name="connsiteY0" fmla="*/ 0 h 147638"/>
              <a:gd name="connsiteX1" fmla="*/ 0 w 0"/>
              <a:gd name="connsiteY1" fmla="*/ 147638 h 147638"/>
            </a:gdLst>
            <a:ahLst/>
            <a:cxnLst>
              <a:cxn ang="0">
                <a:pos x="connsiteX0" y="connsiteY0"/>
              </a:cxn>
              <a:cxn ang="0">
                <a:pos x="connsiteX1" y="connsiteY1"/>
              </a:cxn>
            </a:cxnLst>
            <a:rect l="l" t="t" r="r" b="b"/>
            <a:pathLst>
              <a:path h="147638">
                <a:moveTo>
                  <a:pt x="0" y="0"/>
                </a:moveTo>
                <a:lnTo>
                  <a:pt x="0" y="147638"/>
                </a:lnTo>
              </a:path>
            </a:pathLst>
          </a:custGeom>
          <a:noFill/>
          <a:ln w="19050">
            <a:solidFill>
              <a:schemeClr val="bg1">
                <a:alpha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ru-RU"/>
          </a:p>
        </p:txBody>
      </p:sp>
      <p:sp>
        <p:nvSpPr>
          <p:cNvPr id="103" name="Freeform: Shape 102">
            <a:extLst>
              <a:ext uri="{FF2B5EF4-FFF2-40B4-BE49-F238E27FC236}">
                <a16:creationId xmlns:a16="http://schemas.microsoft.com/office/drawing/2014/main" id="{7D882C6B-0D29-4856-A6B9-B6FBB1E03434}"/>
              </a:ext>
            </a:extLst>
          </p:cNvPr>
          <p:cNvSpPr/>
          <p:nvPr/>
        </p:nvSpPr>
        <p:spPr bwMode="auto">
          <a:xfrm>
            <a:off x="3048190" y="2138759"/>
            <a:ext cx="0" cy="147638"/>
          </a:xfrm>
          <a:custGeom>
            <a:avLst/>
            <a:gdLst>
              <a:gd name="connsiteX0" fmla="*/ 0 w 0"/>
              <a:gd name="connsiteY0" fmla="*/ 0 h 147638"/>
              <a:gd name="connsiteX1" fmla="*/ 0 w 0"/>
              <a:gd name="connsiteY1" fmla="*/ 147638 h 147638"/>
            </a:gdLst>
            <a:ahLst/>
            <a:cxnLst>
              <a:cxn ang="0">
                <a:pos x="connsiteX0" y="connsiteY0"/>
              </a:cxn>
              <a:cxn ang="0">
                <a:pos x="connsiteX1" y="connsiteY1"/>
              </a:cxn>
            </a:cxnLst>
            <a:rect l="l" t="t" r="r" b="b"/>
            <a:pathLst>
              <a:path h="147638">
                <a:moveTo>
                  <a:pt x="0" y="0"/>
                </a:moveTo>
                <a:lnTo>
                  <a:pt x="0" y="147638"/>
                </a:lnTo>
              </a:path>
            </a:pathLst>
          </a:custGeom>
          <a:noFill/>
          <a:ln w="19050">
            <a:solidFill>
              <a:schemeClr val="bg1">
                <a:alpha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ru-RU"/>
          </a:p>
        </p:txBody>
      </p:sp>
      <p:pic>
        <p:nvPicPr>
          <p:cNvPr id="104" name="Graphic 103">
            <a:extLst>
              <a:ext uri="{FF2B5EF4-FFF2-40B4-BE49-F238E27FC236}">
                <a16:creationId xmlns:a16="http://schemas.microsoft.com/office/drawing/2014/main" id="{A222540B-D556-433D-97A8-8995E3FBF41C}"/>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603273" y="2066900"/>
            <a:ext cx="140437" cy="140437"/>
          </a:xfrm>
          <a:prstGeom prst="rect">
            <a:avLst/>
          </a:prstGeom>
        </p:spPr>
      </p:pic>
      <p:sp>
        <p:nvSpPr>
          <p:cNvPr id="118" name="L-Shape 117">
            <a:extLst>
              <a:ext uri="{FF2B5EF4-FFF2-40B4-BE49-F238E27FC236}">
                <a16:creationId xmlns:a16="http://schemas.microsoft.com/office/drawing/2014/main" id="{06AF2270-054B-4EC8-AB6C-4181941815C4}"/>
              </a:ext>
            </a:extLst>
          </p:cNvPr>
          <p:cNvSpPr/>
          <p:nvPr/>
        </p:nvSpPr>
        <p:spPr bwMode="auto">
          <a:xfrm rot="18900000">
            <a:off x="6515511" y="2001171"/>
            <a:ext cx="163326" cy="107718"/>
          </a:xfrm>
          <a:prstGeom prst="corner">
            <a:avLst>
              <a:gd name="adj1" fmla="val 20410"/>
              <a:gd name="adj2" fmla="val 20410"/>
            </a:avLst>
          </a:prstGeom>
          <a:solidFill>
            <a:srgbClr val="93EB2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ru-RU" spc="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119" name="L-Shape 118">
            <a:extLst>
              <a:ext uri="{FF2B5EF4-FFF2-40B4-BE49-F238E27FC236}">
                <a16:creationId xmlns:a16="http://schemas.microsoft.com/office/drawing/2014/main" id="{E96D226B-6B3B-493B-9553-1C2956A89CEE}"/>
              </a:ext>
            </a:extLst>
          </p:cNvPr>
          <p:cNvSpPr/>
          <p:nvPr/>
        </p:nvSpPr>
        <p:spPr bwMode="auto">
          <a:xfrm rot="18900000">
            <a:off x="6515510" y="2176004"/>
            <a:ext cx="163326" cy="107718"/>
          </a:xfrm>
          <a:prstGeom prst="corner">
            <a:avLst>
              <a:gd name="adj1" fmla="val 20410"/>
              <a:gd name="adj2" fmla="val 20410"/>
            </a:avLst>
          </a:prstGeom>
          <a:solidFill>
            <a:srgbClr val="93EB2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ru-RU" spc="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120" name="L-Shape 119">
            <a:extLst>
              <a:ext uri="{FF2B5EF4-FFF2-40B4-BE49-F238E27FC236}">
                <a16:creationId xmlns:a16="http://schemas.microsoft.com/office/drawing/2014/main" id="{E2B6E129-4E6B-489F-ACD2-AF5F054354CA}"/>
              </a:ext>
            </a:extLst>
          </p:cNvPr>
          <p:cNvSpPr/>
          <p:nvPr/>
        </p:nvSpPr>
        <p:spPr bwMode="auto">
          <a:xfrm rot="18900000">
            <a:off x="6515509" y="2341437"/>
            <a:ext cx="163326" cy="107718"/>
          </a:xfrm>
          <a:prstGeom prst="corner">
            <a:avLst>
              <a:gd name="adj1" fmla="val 20410"/>
              <a:gd name="adj2" fmla="val 20410"/>
            </a:avLst>
          </a:prstGeom>
          <a:solidFill>
            <a:srgbClr val="93EB2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ru-RU" spc="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8" name="Freeform: Shape 7">
            <a:extLst>
              <a:ext uri="{FF2B5EF4-FFF2-40B4-BE49-F238E27FC236}">
                <a16:creationId xmlns:a16="http://schemas.microsoft.com/office/drawing/2014/main" id="{876B5C41-D51F-4B5D-BD4E-554FD2DA65D2}"/>
              </a:ext>
            </a:extLst>
          </p:cNvPr>
          <p:cNvSpPr/>
          <p:nvPr/>
        </p:nvSpPr>
        <p:spPr bwMode="auto">
          <a:xfrm>
            <a:off x="2567178" y="1495822"/>
            <a:ext cx="1571625" cy="790575"/>
          </a:xfrm>
          <a:custGeom>
            <a:avLst/>
            <a:gdLst>
              <a:gd name="connsiteX0" fmla="*/ 0 w 1571625"/>
              <a:gd name="connsiteY0" fmla="*/ 328612 h 790575"/>
              <a:gd name="connsiteX1" fmla="*/ 0 w 1571625"/>
              <a:gd name="connsiteY1" fmla="*/ 0 h 790575"/>
              <a:gd name="connsiteX2" fmla="*/ 1571625 w 1571625"/>
              <a:gd name="connsiteY2" fmla="*/ 0 h 790575"/>
              <a:gd name="connsiteX3" fmla="*/ 1571625 w 1571625"/>
              <a:gd name="connsiteY3" fmla="*/ 790575 h 790575"/>
            </a:gdLst>
            <a:ahLst/>
            <a:cxnLst>
              <a:cxn ang="0">
                <a:pos x="connsiteX0" y="connsiteY0"/>
              </a:cxn>
              <a:cxn ang="0">
                <a:pos x="connsiteX1" y="connsiteY1"/>
              </a:cxn>
              <a:cxn ang="0">
                <a:pos x="connsiteX2" y="connsiteY2"/>
              </a:cxn>
              <a:cxn ang="0">
                <a:pos x="connsiteX3" y="connsiteY3"/>
              </a:cxn>
            </a:cxnLst>
            <a:rect l="l" t="t" r="r" b="b"/>
            <a:pathLst>
              <a:path w="1571625" h="790575">
                <a:moveTo>
                  <a:pt x="0" y="328612"/>
                </a:moveTo>
                <a:lnTo>
                  <a:pt x="0" y="0"/>
                </a:lnTo>
                <a:lnTo>
                  <a:pt x="1571625" y="0"/>
                </a:lnTo>
                <a:lnTo>
                  <a:pt x="1571625" y="790575"/>
                </a:lnTo>
              </a:path>
            </a:pathLst>
          </a:custGeom>
          <a:noFill/>
          <a:ln w="19050">
            <a:solidFill>
              <a:schemeClr val="bg1">
                <a:alpha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ru-RU"/>
          </a:p>
        </p:txBody>
      </p:sp>
      <p:sp>
        <p:nvSpPr>
          <p:cNvPr id="58" name="Freeform: Shape 57">
            <a:extLst>
              <a:ext uri="{FF2B5EF4-FFF2-40B4-BE49-F238E27FC236}">
                <a16:creationId xmlns:a16="http://schemas.microsoft.com/office/drawing/2014/main" id="{597B6B94-0FF4-4225-94DC-E954F8F82D96}"/>
              </a:ext>
            </a:extLst>
          </p:cNvPr>
          <p:cNvSpPr/>
          <p:nvPr/>
        </p:nvSpPr>
        <p:spPr bwMode="auto">
          <a:xfrm>
            <a:off x="2106875" y="1397166"/>
            <a:ext cx="2505176" cy="1052445"/>
          </a:xfrm>
          <a:custGeom>
            <a:avLst/>
            <a:gdLst>
              <a:gd name="connsiteX0" fmla="*/ 0 w 1571625"/>
              <a:gd name="connsiteY0" fmla="*/ 328612 h 790575"/>
              <a:gd name="connsiteX1" fmla="*/ 0 w 1571625"/>
              <a:gd name="connsiteY1" fmla="*/ 0 h 790575"/>
              <a:gd name="connsiteX2" fmla="*/ 1571625 w 1571625"/>
              <a:gd name="connsiteY2" fmla="*/ 0 h 790575"/>
              <a:gd name="connsiteX3" fmla="*/ 1571625 w 1571625"/>
              <a:gd name="connsiteY3" fmla="*/ 790575 h 790575"/>
            </a:gdLst>
            <a:ahLst/>
            <a:cxnLst>
              <a:cxn ang="0">
                <a:pos x="connsiteX0" y="connsiteY0"/>
              </a:cxn>
              <a:cxn ang="0">
                <a:pos x="connsiteX1" y="connsiteY1"/>
              </a:cxn>
              <a:cxn ang="0">
                <a:pos x="connsiteX2" y="connsiteY2"/>
              </a:cxn>
              <a:cxn ang="0">
                <a:pos x="connsiteX3" y="connsiteY3"/>
              </a:cxn>
            </a:cxnLst>
            <a:rect l="l" t="t" r="r" b="b"/>
            <a:pathLst>
              <a:path w="1571625" h="790575">
                <a:moveTo>
                  <a:pt x="0" y="328612"/>
                </a:moveTo>
                <a:lnTo>
                  <a:pt x="0" y="0"/>
                </a:lnTo>
                <a:lnTo>
                  <a:pt x="1571625" y="0"/>
                </a:lnTo>
                <a:lnTo>
                  <a:pt x="1571625" y="790575"/>
                </a:lnTo>
              </a:path>
            </a:pathLst>
          </a:custGeom>
          <a:noFill/>
          <a:ln w="19050">
            <a:solidFill>
              <a:schemeClr val="bg1">
                <a:alpha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ru-RU"/>
          </a:p>
        </p:txBody>
      </p:sp>
      <p:pic>
        <p:nvPicPr>
          <p:cNvPr id="9" name="Graphic 8">
            <a:extLst>
              <a:ext uri="{FF2B5EF4-FFF2-40B4-BE49-F238E27FC236}">
                <a16:creationId xmlns:a16="http://schemas.microsoft.com/office/drawing/2014/main" id="{67B23B5C-B215-41F2-A7AC-6DD704272F6A}"/>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2024253" y="1870450"/>
            <a:ext cx="266700" cy="266700"/>
          </a:xfrm>
          <a:prstGeom prst="rect">
            <a:avLst/>
          </a:prstGeom>
        </p:spPr>
      </p:pic>
      <p:pic>
        <p:nvPicPr>
          <p:cNvPr id="64" name="Graphic 63">
            <a:extLst>
              <a:ext uri="{FF2B5EF4-FFF2-40B4-BE49-F238E27FC236}">
                <a16:creationId xmlns:a16="http://schemas.microsoft.com/office/drawing/2014/main" id="{0CD2A4BE-30F1-47CB-A31A-CC0C25EE5FF4}"/>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2475140" y="1870450"/>
            <a:ext cx="266700" cy="266700"/>
          </a:xfrm>
          <a:prstGeom prst="rect">
            <a:avLst/>
          </a:prstGeom>
        </p:spPr>
      </p:pic>
      <p:pic>
        <p:nvPicPr>
          <p:cNvPr id="66" name="Graphic 65">
            <a:extLst>
              <a:ext uri="{FF2B5EF4-FFF2-40B4-BE49-F238E27FC236}">
                <a16:creationId xmlns:a16="http://schemas.microsoft.com/office/drawing/2014/main" id="{FF81A3A1-93A9-4092-9FD7-F2C8511D3DCB}"/>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199688" y="2066900"/>
            <a:ext cx="140437" cy="140437"/>
          </a:xfrm>
          <a:prstGeom prst="rect">
            <a:avLst/>
          </a:prstGeom>
        </p:spPr>
      </p:pic>
      <p:pic>
        <p:nvPicPr>
          <p:cNvPr id="67" name="Graphic 66">
            <a:extLst>
              <a:ext uri="{FF2B5EF4-FFF2-40B4-BE49-F238E27FC236}">
                <a16:creationId xmlns:a16="http://schemas.microsoft.com/office/drawing/2014/main" id="{D25640E3-1F47-4452-B465-C5E3075C2B27}"/>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662466" y="2066900"/>
            <a:ext cx="140437" cy="140437"/>
          </a:xfrm>
          <a:prstGeom prst="rect">
            <a:avLst/>
          </a:prstGeom>
        </p:spPr>
      </p:pic>
      <p:sp>
        <p:nvSpPr>
          <p:cNvPr id="38" name="TextBox 37">
            <a:extLst>
              <a:ext uri="{FF2B5EF4-FFF2-40B4-BE49-F238E27FC236}">
                <a16:creationId xmlns:a16="http://schemas.microsoft.com/office/drawing/2014/main" id="{1B7BAA22-8ACB-4AB3-B5F1-6FC08306E50A}"/>
              </a:ext>
            </a:extLst>
          </p:cNvPr>
          <p:cNvSpPr txBox="1">
            <a:spLocks noChangeArrowheads="1"/>
          </p:cNvSpPr>
          <p:nvPr/>
        </p:nvSpPr>
        <p:spPr bwMode="auto">
          <a:xfrm>
            <a:off x="6677711" y="1949016"/>
            <a:ext cx="685800" cy="230832"/>
          </a:xfrm>
          <a:prstGeom prst="rect">
            <a:avLst/>
          </a:prstGeom>
          <a:noFill/>
          <a:ln w="9525">
            <a:noFill/>
            <a:miter lim="800000"/>
            <a:headEnd/>
            <a:tailEnd/>
          </a:ln>
        </p:spPr>
        <p:txBody>
          <a:bodyPr wrap="square">
            <a:spAutoFit/>
          </a:bodyPr>
          <a:lstStyle/>
          <a:p>
            <a:pPr defTabSz="685783"/>
            <a:r>
              <a:rPr lang="en-US" sz="900" kern="0">
                <a:solidFill>
                  <a:schemeClr val="bg1"/>
                </a:solidFill>
                <a:latin typeface="Tahoma"/>
                <a:ea typeface="Tahoma" panose="020B0604030504040204" pitchFamily="34" charset="0"/>
                <a:cs typeface="Tahoma" panose="020B0604030504040204" pitchFamily="34" charset="0"/>
              </a:rPr>
              <a:t>Heartbeat</a:t>
            </a:r>
          </a:p>
        </p:txBody>
      </p:sp>
      <p:sp>
        <p:nvSpPr>
          <p:cNvPr id="39" name="TextBox 38">
            <a:extLst>
              <a:ext uri="{FF2B5EF4-FFF2-40B4-BE49-F238E27FC236}">
                <a16:creationId xmlns:a16="http://schemas.microsoft.com/office/drawing/2014/main" id="{836256E9-5A32-4DF2-83F7-ECB4C5D5E8A7}"/>
              </a:ext>
            </a:extLst>
          </p:cNvPr>
          <p:cNvSpPr txBox="1">
            <a:spLocks noChangeArrowheads="1"/>
          </p:cNvSpPr>
          <p:nvPr/>
        </p:nvSpPr>
        <p:spPr bwMode="auto">
          <a:xfrm>
            <a:off x="6686503" y="2134290"/>
            <a:ext cx="685800" cy="230832"/>
          </a:xfrm>
          <a:prstGeom prst="rect">
            <a:avLst/>
          </a:prstGeom>
          <a:noFill/>
          <a:ln w="9525">
            <a:noFill/>
            <a:miter lim="800000"/>
            <a:headEnd/>
            <a:tailEnd/>
          </a:ln>
        </p:spPr>
        <p:txBody>
          <a:bodyPr>
            <a:spAutoFit/>
          </a:bodyPr>
          <a:lstStyle/>
          <a:p>
            <a:pPr defTabSz="685783"/>
            <a:r>
              <a:rPr lang="en-US" sz="900" kern="0">
                <a:solidFill>
                  <a:schemeClr val="bg1"/>
                </a:solidFill>
                <a:latin typeface="Tahoma"/>
                <a:ea typeface="Tahoma" panose="020B0604030504040204" pitchFamily="34" charset="0"/>
                <a:cs typeface="Tahoma" panose="020B0604030504040204" pitchFamily="34" charset="0"/>
              </a:rPr>
              <a:t>Ping</a:t>
            </a:r>
          </a:p>
        </p:txBody>
      </p:sp>
      <p:sp>
        <p:nvSpPr>
          <p:cNvPr id="40" name="TextBox 39">
            <a:extLst>
              <a:ext uri="{FF2B5EF4-FFF2-40B4-BE49-F238E27FC236}">
                <a16:creationId xmlns:a16="http://schemas.microsoft.com/office/drawing/2014/main" id="{DAEEA7FA-D35A-4B3C-A85B-6C48954E5AFC}"/>
              </a:ext>
            </a:extLst>
          </p:cNvPr>
          <p:cNvSpPr txBox="1">
            <a:spLocks noChangeArrowheads="1"/>
          </p:cNvSpPr>
          <p:nvPr/>
        </p:nvSpPr>
        <p:spPr bwMode="auto">
          <a:xfrm>
            <a:off x="6677711" y="2318983"/>
            <a:ext cx="685800" cy="230832"/>
          </a:xfrm>
          <a:prstGeom prst="rect">
            <a:avLst/>
          </a:prstGeom>
          <a:noFill/>
          <a:ln w="9525">
            <a:noFill/>
            <a:miter lim="800000"/>
            <a:headEnd/>
            <a:tailEnd/>
          </a:ln>
        </p:spPr>
        <p:txBody>
          <a:bodyPr>
            <a:spAutoFit/>
          </a:bodyPr>
          <a:lstStyle/>
          <a:p>
            <a:pPr defTabSz="685783"/>
            <a:r>
              <a:rPr lang="en-US" sz="900" kern="0">
                <a:solidFill>
                  <a:schemeClr val="bg1"/>
                </a:solidFill>
                <a:latin typeface="Tahoma"/>
                <a:ea typeface="Tahoma" panose="020B0604030504040204" pitchFamily="34" charset="0"/>
                <a:cs typeface="Tahoma" panose="020B0604030504040204" pitchFamily="34" charset="0"/>
              </a:rPr>
              <a:t>App</a:t>
            </a:r>
          </a:p>
        </p:txBody>
      </p:sp>
      <p:sp>
        <p:nvSpPr>
          <p:cNvPr id="41" name="Rectangle 40">
            <a:extLst>
              <a:ext uri="{FF2B5EF4-FFF2-40B4-BE49-F238E27FC236}">
                <a16:creationId xmlns:a16="http://schemas.microsoft.com/office/drawing/2014/main" id="{76436C87-AD79-42C2-9255-2FA72AD69BBB}"/>
              </a:ext>
            </a:extLst>
          </p:cNvPr>
          <p:cNvSpPr/>
          <p:nvPr/>
        </p:nvSpPr>
        <p:spPr bwMode="auto">
          <a:xfrm>
            <a:off x="2895599" y="2879249"/>
            <a:ext cx="1243199" cy="337195"/>
          </a:xfrm>
          <a:prstGeom prst="rect">
            <a:avLst/>
          </a:prstGeom>
          <a:solidFill>
            <a:srgbClr val="DF8C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54" rtl="0" fontAlgn="base">
              <a:spcBef>
                <a:spcPct val="0"/>
              </a:spcBef>
              <a:spcAft>
                <a:spcPct val="0"/>
              </a:spcAft>
              <a:defRPr/>
            </a:pPr>
            <a:r>
              <a:rPr lang="en-AU" sz="1100" b="1" err="1">
                <a:solidFill>
                  <a:srgbClr val="FFFFFF"/>
                </a:solidFill>
                <a:latin typeface="Tahoma"/>
                <a:ea typeface="Segoe UI" pitchFamily="34" charset="0"/>
                <a:cs typeface="Segoe UI" pitchFamily="34" charset="0"/>
              </a:rPr>
              <a:t>ESXi</a:t>
            </a:r>
            <a:endParaRPr lang="es" sz="1100" b="1">
              <a:solidFill>
                <a:srgbClr val="FFFFFF"/>
              </a:solidFill>
              <a:latin typeface="Tahoma"/>
              <a:ea typeface="Segoe UI" pitchFamily="34" charset="0"/>
              <a:cs typeface="Segoe UI" pitchFamily="34" charset="0"/>
            </a:endParaRPr>
          </a:p>
        </p:txBody>
      </p:sp>
      <p:cxnSp>
        <p:nvCxnSpPr>
          <p:cNvPr id="42" name="Straight Connector 41">
            <a:extLst>
              <a:ext uri="{FF2B5EF4-FFF2-40B4-BE49-F238E27FC236}">
                <a16:creationId xmlns:a16="http://schemas.microsoft.com/office/drawing/2014/main" id="{BC581AAA-66D6-4BF8-B54F-8993A75109E8}"/>
              </a:ext>
            </a:extLst>
          </p:cNvPr>
          <p:cNvCxnSpPr>
            <a:cxnSpLocks/>
          </p:cNvCxnSpPr>
          <p:nvPr/>
        </p:nvCxnSpPr>
        <p:spPr>
          <a:xfrm>
            <a:off x="2919640" y="2622327"/>
            <a:ext cx="0" cy="256922"/>
          </a:xfrm>
          <a:prstGeom prst="line">
            <a:avLst/>
          </a:prstGeom>
          <a:ln w="12700">
            <a:solidFill>
              <a:schemeClr val="bg1"/>
            </a:solidFill>
            <a:tailEnd type="none" w="med" len="sm"/>
          </a:ln>
        </p:spPr>
        <p:style>
          <a:lnRef idx="1">
            <a:schemeClr val="accent1"/>
          </a:lnRef>
          <a:fillRef idx="0">
            <a:schemeClr val="accent1"/>
          </a:fillRef>
          <a:effectRef idx="0">
            <a:schemeClr val="accent1"/>
          </a:effectRef>
          <a:fontRef idx="minor">
            <a:schemeClr val="tx1"/>
          </a:fontRef>
        </p:style>
      </p:cxnSp>
      <p:sp>
        <p:nvSpPr>
          <p:cNvPr id="43" name="Content Placeholder 1">
            <a:extLst>
              <a:ext uri="{FF2B5EF4-FFF2-40B4-BE49-F238E27FC236}">
                <a16:creationId xmlns:a16="http://schemas.microsoft.com/office/drawing/2014/main" id="{1E91B1A4-4339-41AF-B2CD-27C0CFA5D4EE}"/>
              </a:ext>
            </a:extLst>
          </p:cNvPr>
          <p:cNvSpPr txBox="1">
            <a:spLocks/>
          </p:cNvSpPr>
          <p:nvPr/>
        </p:nvSpPr>
        <p:spPr>
          <a:xfrm>
            <a:off x="461962" y="858950"/>
            <a:ext cx="8229601" cy="439914"/>
          </a:xfrm>
          <a:prstGeom prst="rect">
            <a:avLst/>
          </a:prstGeom>
        </p:spPr>
        <p:txBody>
          <a:bodyPr vert="horz" wrap="square" lIns="0" tIns="0" rIns="0" bIns="0" rtlCol="0" anchor="ctr">
            <a:noAutofit/>
          </a:bodyPr>
          <a:lstStyle>
            <a:lvl1pPr marL="271457" indent="-271457" algn="l" defTabSz="686030" rtl="0" eaLnBrk="1" latinLnBrk="0" hangingPunct="1">
              <a:lnSpc>
                <a:spcPct val="100000"/>
              </a:lnSpc>
              <a:spcBef>
                <a:spcPts val="0"/>
              </a:spcBef>
              <a:buSzPct val="90000"/>
              <a:buFont typeface="Arial" pitchFamily="34" charset="0"/>
              <a:buChar char="•"/>
              <a:defRPr sz="2400" kern="1200" spc="0" baseline="0">
                <a:solidFill>
                  <a:schemeClr val="tx1">
                    <a:lumMod val="50000"/>
                    <a:lumOff val="50000"/>
                  </a:schemeClr>
                </a:solidFill>
                <a:latin typeface="+mn-lt"/>
                <a:ea typeface="+mn-ea"/>
                <a:cs typeface="+mn-cs"/>
              </a:defRPr>
            </a:lvl1pPr>
            <a:lvl2pPr marL="266693" indent="-266693" algn="l" defTabSz="686030" rtl="0" eaLnBrk="1" latinLnBrk="0" hangingPunct="1">
              <a:lnSpc>
                <a:spcPct val="100000"/>
              </a:lnSpc>
              <a:spcBef>
                <a:spcPts val="0"/>
              </a:spcBef>
              <a:buClr>
                <a:schemeClr val="tx1">
                  <a:lumMod val="50000"/>
                  <a:lumOff val="50000"/>
                </a:schemeClr>
              </a:buClr>
              <a:buSzPct val="90000"/>
              <a:buFont typeface="Arial" pitchFamily="34" charset="0"/>
              <a:buChar char="•"/>
              <a:tabLst/>
              <a:defRPr sz="2000" kern="1200" spc="0" baseline="0">
                <a:solidFill>
                  <a:schemeClr val="tx1">
                    <a:lumMod val="50000"/>
                    <a:lumOff val="50000"/>
                  </a:schemeClr>
                </a:solidFill>
                <a:latin typeface="+mn-lt"/>
                <a:ea typeface="+mn-ea"/>
                <a:cs typeface="+mn-cs"/>
              </a:defRPr>
            </a:lvl2pPr>
            <a:lvl3pPr marL="686057" indent="-213202" algn="l" defTabSz="686030" rtl="0" eaLnBrk="1" latinLnBrk="0" hangingPunct="1">
              <a:lnSpc>
                <a:spcPct val="90000"/>
              </a:lnSpc>
              <a:spcBef>
                <a:spcPct val="20000"/>
              </a:spcBef>
              <a:buSzPct val="90000"/>
              <a:buFont typeface="Arial" pitchFamily="34" charset="0"/>
              <a:buChar char="•"/>
              <a:defRPr sz="1800" kern="1200" spc="0" baseline="0">
                <a:gradFill flip="none" rotWithShape="1">
                  <a:gsLst>
                    <a:gs pos="0">
                      <a:schemeClr val="bg1">
                        <a:lumMod val="50000"/>
                      </a:schemeClr>
                    </a:gs>
                    <a:gs pos="100000">
                      <a:schemeClr val="bg1">
                        <a:lumMod val="50000"/>
                      </a:schemeClr>
                    </a:gs>
                  </a:gsLst>
                  <a:lin ang="16200000" scaled="0"/>
                  <a:tileRect/>
                </a:gradFill>
                <a:latin typeface="+mn-lt"/>
                <a:ea typeface="+mn-ea"/>
                <a:cs typeface="+mn-cs"/>
              </a:defRPr>
            </a:lvl3pPr>
            <a:lvl4pPr marL="1112462" indent="-167942" algn="l" defTabSz="686030" rtl="0" eaLnBrk="1" latinLnBrk="0" hangingPunct="1">
              <a:lnSpc>
                <a:spcPct val="90000"/>
              </a:lnSpc>
              <a:spcBef>
                <a:spcPct val="20000"/>
              </a:spcBef>
              <a:buSzPct val="90000"/>
              <a:buFont typeface="Arial" pitchFamily="34" charset="0"/>
              <a:buChar char="•"/>
              <a:tabLst>
                <a:tab pos="686057" algn="l"/>
              </a:tabLst>
              <a:defRPr sz="1400" kern="1200" spc="0">
                <a:gradFill flip="none" rotWithShape="1">
                  <a:gsLst>
                    <a:gs pos="0">
                      <a:schemeClr val="bg1">
                        <a:lumMod val="50000"/>
                      </a:schemeClr>
                    </a:gs>
                    <a:gs pos="100000">
                      <a:schemeClr val="bg1">
                        <a:lumMod val="50000"/>
                      </a:schemeClr>
                    </a:gs>
                  </a:gsLst>
                  <a:lin ang="16200000" scaled="0"/>
                  <a:tileRect/>
                </a:gradFill>
                <a:latin typeface="+mn-lt"/>
                <a:ea typeface="+mn-ea"/>
                <a:cs typeface="+mn-cs"/>
              </a:defRPr>
            </a:lvl4pPr>
            <a:lvl5pPr marL="1285167" indent="-172706" algn="l" defTabSz="686030" rtl="0" eaLnBrk="1" latinLnBrk="0" hangingPunct="1">
              <a:lnSpc>
                <a:spcPct val="90000"/>
              </a:lnSpc>
              <a:spcBef>
                <a:spcPct val="20000"/>
              </a:spcBef>
              <a:buSzPct val="90000"/>
              <a:buFont typeface="Arial" pitchFamily="34" charset="0"/>
              <a:buChar char="•"/>
              <a:defRPr sz="1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1886582"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596"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612"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627"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lvl="0" indent="0" algn="ctr">
              <a:buNone/>
              <a:defRPr/>
            </a:pPr>
            <a:r>
              <a:rPr lang="en-US" altLang="ko-KR" sz="1400" b="1">
                <a:solidFill>
                  <a:schemeClr val="bg1"/>
                </a:solidFill>
                <a:latin typeface="맑은 고딕" panose="020B0503020000020004" pitchFamily="50" charset="-127"/>
                <a:ea typeface="맑은 고딕" panose="020B0503020000020004" pitchFamily="50" charset="-127"/>
              </a:rPr>
              <a:t>VM </a:t>
            </a:r>
            <a:r>
              <a:rPr lang="ko-KR" altLang="en-US" sz="1400" b="1" dirty="0">
                <a:solidFill>
                  <a:schemeClr val="bg1"/>
                </a:solidFill>
                <a:latin typeface="맑은 고딕" panose="020B0503020000020004" pitchFamily="50" charset="-127"/>
                <a:ea typeface="맑은 고딕" panose="020B0503020000020004" pitchFamily="50" charset="-127"/>
              </a:rPr>
              <a:t>복제 데이터를 이용한</a:t>
            </a:r>
            <a:r>
              <a:rPr lang="ko-KR" altLang="en-US" sz="1400" b="1" dirty="0">
                <a:solidFill>
                  <a:srgbClr val="00E296"/>
                </a:solidFill>
                <a:latin typeface="맑은 고딕" panose="020B0503020000020004" pitchFamily="50" charset="-127"/>
                <a:ea typeface="맑은 고딕" panose="020B0503020000020004" pitchFamily="50" charset="-127"/>
              </a:rPr>
              <a:t> </a:t>
            </a:r>
            <a:r>
              <a:rPr lang="en-US" altLang="ko-KR" sz="1400" b="1" dirty="0">
                <a:solidFill>
                  <a:srgbClr val="00E296"/>
                </a:solidFill>
                <a:latin typeface="맑은 고딕" panose="020B0503020000020004" pitchFamily="50" charset="-127"/>
                <a:ea typeface="맑은 고딕" panose="020B0503020000020004" pitchFamily="50" charset="-127"/>
              </a:rPr>
              <a:t>100% </a:t>
            </a:r>
            <a:r>
              <a:rPr lang="ko-KR" altLang="en-US" sz="1400" b="1" dirty="0">
                <a:solidFill>
                  <a:srgbClr val="00E296"/>
                </a:solidFill>
                <a:latin typeface="맑은 고딕" panose="020B0503020000020004" pitchFamily="50" charset="-127"/>
                <a:ea typeface="맑은 고딕" panose="020B0503020000020004" pitchFamily="50" charset="-127"/>
              </a:rPr>
              <a:t>자동화된 데이터 검증</a:t>
            </a:r>
          </a:p>
        </p:txBody>
      </p:sp>
    </p:spTree>
    <p:extLst>
      <p:ext uri="{BB962C8B-B14F-4D97-AF65-F5344CB8AC3E}">
        <p14:creationId xmlns:p14="http://schemas.microsoft.com/office/powerpoint/2010/main" val="19972620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102"/>
                                        </p:tgtEl>
                                      </p:cBhvr>
                                    </p:animEffect>
                                    <p:set>
                                      <p:cBhvr>
                                        <p:cTn id="12" dur="1" fill="hold">
                                          <p:stCondLst>
                                            <p:cond delay="499"/>
                                          </p:stCondLst>
                                        </p:cTn>
                                        <p:tgtEl>
                                          <p:spTgt spid="102"/>
                                        </p:tgtEl>
                                        <p:attrNameLst>
                                          <p:attrName>style.visibility</p:attrName>
                                        </p:attrNameLst>
                                      </p:cBhvr>
                                      <p:to>
                                        <p:strVal val="hidden"/>
                                      </p:to>
                                    </p:set>
                                  </p:childTnLst>
                                </p:cTn>
                              </p:par>
                              <p:par>
                                <p:cTn id="13" presetID="10" presetClass="exit" presetSubtype="0" fill="hold" grpId="0" nodeType="withEffect">
                                  <p:stCondLst>
                                    <p:cond delay="0"/>
                                  </p:stCondLst>
                                  <p:childTnLst>
                                    <p:animEffect transition="out" filter="fade">
                                      <p:cBhvr>
                                        <p:cTn id="14" dur="500"/>
                                        <p:tgtEl>
                                          <p:spTgt spid="101"/>
                                        </p:tgtEl>
                                      </p:cBhvr>
                                    </p:animEffect>
                                    <p:set>
                                      <p:cBhvr>
                                        <p:cTn id="15" dur="1" fill="hold">
                                          <p:stCondLst>
                                            <p:cond delay="499"/>
                                          </p:stCondLst>
                                        </p:cTn>
                                        <p:tgtEl>
                                          <p:spTgt spid="101"/>
                                        </p:tgtEl>
                                        <p:attrNameLst>
                                          <p:attrName>style.visibility</p:attrName>
                                        </p:attrNameLst>
                                      </p:cBhvr>
                                      <p:to>
                                        <p:strVal val="hidden"/>
                                      </p:to>
                                    </p:set>
                                  </p:childTnLst>
                                </p:cTn>
                              </p:par>
                              <p:par>
                                <p:cTn id="16" presetID="10"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58"/>
                                        </p:tgtEl>
                                        <p:attrNameLst>
                                          <p:attrName>style.visibility</p:attrName>
                                        </p:attrNameLst>
                                      </p:cBhvr>
                                      <p:to>
                                        <p:strVal val="visible"/>
                                      </p:to>
                                    </p:set>
                                    <p:animEffect transition="in" filter="fade">
                                      <p:cBhvr>
                                        <p:cTn id="21" dur="500"/>
                                        <p:tgtEl>
                                          <p:spTgt spid="58"/>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67"/>
                                        </p:tgtEl>
                                        <p:attrNameLst>
                                          <p:attrName>style.visibility</p:attrName>
                                        </p:attrNameLst>
                                      </p:cBhvr>
                                      <p:to>
                                        <p:strVal val="visible"/>
                                      </p:to>
                                    </p:set>
                                    <p:animEffect transition="in" filter="fade">
                                      <p:cBhvr>
                                        <p:cTn id="26" dur="500"/>
                                        <p:tgtEl>
                                          <p:spTgt spid="67"/>
                                        </p:tgtEl>
                                      </p:cBhvr>
                                    </p:animEffect>
                                  </p:childTnLst>
                                </p:cTn>
                              </p:par>
                              <p:par>
                                <p:cTn id="27" presetID="10" presetClass="entr" presetSubtype="0" fill="hold" nodeType="withEffect">
                                  <p:stCondLst>
                                    <p:cond delay="0"/>
                                  </p:stCondLst>
                                  <p:childTnLst>
                                    <p:set>
                                      <p:cBhvr>
                                        <p:cTn id="28" dur="1" fill="hold">
                                          <p:stCondLst>
                                            <p:cond delay="0"/>
                                          </p:stCondLst>
                                        </p:cTn>
                                        <p:tgtEl>
                                          <p:spTgt spid="66"/>
                                        </p:tgtEl>
                                        <p:attrNameLst>
                                          <p:attrName>style.visibility</p:attrName>
                                        </p:attrNameLst>
                                      </p:cBhvr>
                                      <p:to>
                                        <p:strVal val="visible"/>
                                      </p:to>
                                    </p:set>
                                    <p:animEffect transition="in" filter="fade">
                                      <p:cBhvr>
                                        <p:cTn id="29" dur="500"/>
                                        <p:tgtEl>
                                          <p:spTgt spid="66"/>
                                        </p:tgtEl>
                                      </p:cBhvr>
                                    </p:animEffect>
                                  </p:childTnLst>
                                </p:cTn>
                              </p:par>
                            </p:childTnLst>
                          </p:cTn>
                        </p:par>
                        <p:par>
                          <p:cTn id="30" fill="hold">
                            <p:stCondLst>
                              <p:cond delay="500"/>
                            </p:stCondLst>
                            <p:childTnLst>
                              <p:par>
                                <p:cTn id="31" presetID="10" presetClass="entr" presetSubtype="0" fill="hold" grpId="0" nodeType="afterEffect">
                                  <p:stCondLst>
                                    <p:cond delay="0"/>
                                  </p:stCondLst>
                                  <p:childTnLst>
                                    <p:set>
                                      <p:cBhvr>
                                        <p:cTn id="32" dur="1" fill="hold">
                                          <p:stCondLst>
                                            <p:cond delay="0"/>
                                          </p:stCondLst>
                                        </p:cTn>
                                        <p:tgtEl>
                                          <p:spTgt spid="118"/>
                                        </p:tgtEl>
                                        <p:attrNameLst>
                                          <p:attrName>style.visibility</p:attrName>
                                        </p:attrNameLst>
                                      </p:cBhvr>
                                      <p:to>
                                        <p:strVal val="visible"/>
                                      </p:to>
                                    </p:set>
                                    <p:animEffect transition="in" filter="fade">
                                      <p:cBhvr>
                                        <p:cTn id="33" dur="500"/>
                                        <p:tgtEl>
                                          <p:spTgt spid="118"/>
                                        </p:tgtEl>
                                      </p:cBhvr>
                                    </p:animEffect>
                                  </p:childTnLst>
                                </p:cTn>
                              </p:par>
                            </p:childTnLst>
                          </p:cTn>
                        </p:par>
                        <p:par>
                          <p:cTn id="34" fill="hold">
                            <p:stCondLst>
                              <p:cond delay="1000"/>
                            </p:stCondLst>
                            <p:childTnLst>
                              <p:par>
                                <p:cTn id="35" presetID="10" presetClass="entr" presetSubtype="0" fill="hold" grpId="0" nodeType="afterEffect">
                                  <p:stCondLst>
                                    <p:cond delay="0"/>
                                  </p:stCondLst>
                                  <p:childTnLst>
                                    <p:set>
                                      <p:cBhvr>
                                        <p:cTn id="36" dur="1" fill="hold">
                                          <p:stCondLst>
                                            <p:cond delay="0"/>
                                          </p:stCondLst>
                                        </p:cTn>
                                        <p:tgtEl>
                                          <p:spTgt spid="119"/>
                                        </p:tgtEl>
                                        <p:attrNameLst>
                                          <p:attrName>style.visibility</p:attrName>
                                        </p:attrNameLst>
                                      </p:cBhvr>
                                      <p:to>
                                        <p:strVal val="visible"/>
                                      </p:to>
                                    </p:set>
                                    <p:animEffect transition="in" filter="fade">
                                      <p:cBhvr>
                                        <p:cTn id="37" dur="500"/>
                                        <p:tgtEl>
                                          <p:spTgt spid="119"/>
                                        </p:tgtEl>
                                      </p:cBhvr>
                                    </p:animEffect>
                                  </p:childTnLst>
                                </p:cTn>
                              </p:par>
                            </p:childTnLst>
                          </p:cTn>
                        </p:par>
                        <p:par>
                          <p:cTn id="38" fill="hold">
                            <p:stCondLst>
                              <p:cond delay="1500"/>
                            </p:stCondLst>
                            <p:childTnLst>
                              <p:par>
                                <p:cTn id="39" presetID="10" presetClass="entr" presetSubtype="0" fill="hold" grpId="0" nodeType="afterEffect">
                                  <p:stCondLst>
                                    <p:cond delay="0"/>
                                  </p:stCondLst>
                                  <p:childTnLst>
                                    <p:set>
                                      <p:cBhvr>
                                        <p:cTn id="40" dur="1" fill="hold">
                                          <p:stCondLst>
                                            <p:cond delay="0"/>
                                          </p:stCondLst>
                                        </p:cTn>
                                        <p:tgtEl>
                                          <p:spTgt spid="120"/>
                                        </p:tgtEl>
                                        <p:attrNameLst>
                                          <p:attrName>style.visibility</p:attrName>
                                        </p:attrNameLst>
                                      </p:cBhvr>
                                      <p:to>
                                        <p:strVal val="visible"/>
                                      </p:to>
                                    </p:set>
                                    <p:animEffect transition="in" filter="fade">
                                      <p:cBhvr>
                                        <p:cTn id="41" dur="500"/>
                                        <p:tgtEl>
                                          <p:spTgt spid="1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 grpId="0" animBg="1"/>
      <p:bldP spid="102" grpId="0" animBg="1"/>
      <p:bldP spid="118" grpId="0" animBg="1"/>
      <p:bldP spid="119" grpId="0" animBg="1"/>
      <p:bldP spid="120" grpId="0" animBg="1"/>
      <p:bldP spid="8" grpId="0" animBg="1"/>
      <p:bldP spid="58"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6" name="Straight Connector 85">
            <a:extLst>
              <a:ext uri="{FF2B5EF4-FFF2-40B4-BE49-F238E27FC236}">
                <a16:creationId xmlns:a16="http://schemas.microsoft.com/office/drawing/2014/main" id="{7F39C88B-535A-4E43-A600-49CDFE0F7EB2}"/>
              </a:ext>
            </a:extLst>
          </p:cNvPr>
          <p:cNvCxnSpPr/>
          <p:nvPr/>
        </p:nvCxnSpPr>
        <p:spPr>
          <a:xfrm>
            <a:off x="6218707" y="2630446"/>
            <a:ext cx="0" cy="297876"/>
          </a:xfrm>
          <a:prstGeom prst="line">
            <a:avLst/>
          </a:prstGeom>
          <a:ln w="12700">
            <a:solidFill>
              <a:schemeClr val="bg1"/>
            </a:solidFill>
            <a:tailEnd type="none" w="med" len="sm"/>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FD77DB4C-8C2A-48B4-AF5F-01E5FF3FFB0C}"/>
              </a:ext>
            </a:extLst>
          </p:cNvPr>
          <p:cNvCxnSpPr/>
          <p:nvPr/>
        </p:nvCxnSpPr>
        <p:spPr>
          <a:xfrm>
            <a:off x="2267558" y="2630446"/>
            <a:ext cx="0" cy="297876"/>
          </a:xfrm>
          <a:prstGeom prst="line">
            <a:avLst/>
          </a:prstGeom>
          <a:ln w="12700">
            <a:solidFill>
              <a:schemeClr val="bg1"/>
            </a:solidFill>
            <a:tailEnd type="none" w="med" len="sm"/>
          </a:ln>
        </p:spPr>
        <p:style>
          <a:lnRef idx="1">
            <a:schemeClr val="accent1"/>
          </a:lnRef>
          <a:fillRef idx="0">
            <a:schemeClr val="accent1"/>
          </a:fillRef>
          <a:effectRef idx="0">
            <a:schemeClr val="accent1"/>
          </a:effectRef>
          <a:fontRef idx="minor">
            <a:schemeClr val="tx1"/>
          </a:fontRef>
        </p:style>
      </p:cxnSp>
      <p:pic>
        <p:nvPicPr>
          <p:cNvPr id="53" name="Graphic 52">
            <a:extLst>
              <a:ext uri="{FF2B5EF4-FFF2-40B4-BE49-F238E27FC236}">
                <a16:creationId xmlns:a16="http://schemas.microsoft.com/office/drawing/2014/main" id="{1D409B86-EF00-4E76-81E6-68349C0D109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82950" y="1823782"/>
            <a:ext cx="266700" cy="266700"/>
          </a:xfrm>
          <a:prstGeom prst="rect">
            <a:avLst/>
          </a:prstGeom>
        </p:spPr>
      </p:pic>
      <p:sp>
        <p:nvSpPr>
          <p:cNvPr id="4" name="Title 3">
            <a:extLst>
              <a:ext uri="{FF2B5EF4-FFF2-40B4-BE49-F238E27FC236}">
                <a16:creationId xmlns:a16="http://schemas.microsoft.com/office/drawing/2014/main" id="{F7912DD6-1A41-47AD-AC4E-6991142578FA}"/>
              </a:ext>
            </a:extLst>
          </p:cNvPr>
          <p:cNvSpPr>
            <a:spLocks noGrp="1"/>
          </p:cNvSpPr>
          <p:nvPr>
            <p:ph type="title"/>
          </p:nvPr>
        </p:nvSpPr>
        <p:spPr/>
        <p:txBody>
          <a:bodyPr/>
          <a:lstStyle/>
          <a:p>
            <a:r>
              <a:rPr lang="en-GB" dirty="0"/>
              <a:t>Sandbox – </a:t>
            </a:r>
            <a:r>
              <a:rPr lang="ko-KR" altLang="en-US" dirty="0"/>
              <a:t>작동 방식</a:t>
            </a:r>
            <a:r>
              <a:rPr lang="en-GB" dirty="0"/>
              <a:t>?</a:t>
            </a:r>
            <a:endParaRPr lang="en-GB" sz="3600" dirty="0"/>
          </a:p>
        </p:txBody>
      </p:sp>
      <p:sp>
        <p:nvSpPr>
          <p:cNvPr id="20" name="Isosceles Triangle 19">
            <a:extLst>
              <a:ext uri="{FF2B5EF4-FFF2-40B4-BE49-F238E27FC236}">
                <a16:creationId xmlns:a16="http://schemas.microsoft.com/office/drawing/2014/main" id="{6FACA164-6609-47AF-B1BC-0BA9B147C5C2}"/>
              </a:ext>
            </a:extLst>
          </p:cNvPr>
          <p:cNvSpPr/>
          <p:nvPr/>
        </p:nvSpPr>
        <p:spPr bwMode="auto">
          <a:xfrm rot="10800000">
            <a:off x="4417273" y="3935318"/>
            <a:ext cx="667112" cy="217167"/>
          </a:xfrm>
          <a:prstGeom prst="triangle">
            <a:avLst/>
          </a:prstGeom>
          <a:gradFill rotWithShape="1">
            <a:gsLst>
              <a:gs pos="0">
                <a:schemeClr val="bg1">
                  <a:alpha val="0"/>
                </a:schemeClr>
              </a:gs>
              <a:gs pos="100000">
                <a:schemeClr val="bg1"/>
              </a:gs>
            </a:gsLst>
            <a:lin ang="16200000" scaled="0"/>
          </a:gradFill>
          <a:ln w="9525" cap="flat" cmpd="sng" algn="ctr">
            <a:noFill/>
            <a:prstDash val="solid"/>
            <a:headEnd type="none" w="med" len="med"/>
            <a:tailEnd type="none" w="med" len="med"/>
          </a:ln>
          <a:effectLst/>
        </p:spPr>
        <p:txBody>
          <a:bodyPr rot="0" spcFirstLastPara="0" vertOverflow="overflow" horzOverflow="overflow" vert="horz" wrap="square" lIns="68580" tIns="34290" rIns="34290" bIns="68580" numCol="1" spcCol="0" rtlCol="0" fromWordArt="0" anchor="b" anchorCtr="0" forceAA="0" compatLnSpc="1">
            <a:prstTxWarp prst="textNoShape">
              <a:avLst/>
            </a:prstTxWarp>
            <a:noAutofit/>
          </a:bodyPr>
          <a:lstStyle/>
          <a:p>
            <a:pPr algn="ctr" defTabSz="685557" fontAlgn="base">
              <a:spcBef>
                <a:spcPct val="0"/>
              </a:spcBef>
              <a:spcAft>
                <a:spcPct val="0"/>
              </a:spcAft>
              <a:defRPr/>
            </a:pPr>
            <a:endParaRPr lang="ru-RU" sz="1013" kern="0" spc="-38">
              <a:gradFill>
                <a:gsLst>
                  <a:gs pos="0">
                    <a:srgbClr val="000000">
                      <a:lumMod val="65000"/>
                      <a:lumOff val="35000"/>
                    </a:srgbClr>
                  </a:gs>
                  <a:gs pos="100000">
                    <a:srgbClr val="000000">
                      <a:lumMod val="65000"/>
                      <a:lumOff val="35000"/>
                    </a:srgbClr>
                  </a:gs>
                </a:gsLst>
                <a:lin ang="5400000" scaled="0"/>
              </a:gradFill>
              <a:latin typeface="Tahoma"/>
              <a:ea typeface="Tahoma" panose="020B0604030504040204" pitchFamily="34" charset="0"/>
              <a:cs typeface="Tahoma" panose="020B0604030504040204" pitchFamily="34" charset="0"/>
            </a:endParaRPr>
          </a:p>
        </p:txBody>
      </p:sp>
      <p:sp>
        <p:nvSpPr>
          <p:cNvPr id="21" name="TextBox 20">
            <a:extLst>
              <a:ext uri="{FF2B5EF4-FFF2-40B4-BE49-F238E27FC236}">
                <a16:creationId xmlns:a16="http://schemas.microsoft.com/office/drawing/2014/main" id="{F7BDC34E-7BF4-4A8A-B00B-DAA66310B520}"/>
              </a:ext>
            </a:extLst>
          </p:cNvPr>
          <p:cNvSpPr txBox="1"/>
          <p:nvPr/>
        </p:nvSpPr>
        <p:spPr>
          <a:xfrm>
            <a:off x="936789" y="3725357"/>
            <a:ext cx="1533799" cy="230832"/>
          </a:xfrm>
          <a:prstGeom prst="rect">
            <a:avLst/>
          </a:prstGeom>
          <a:noFill/>
        </p:spPr>
        <p:txBody>
          <a:bodyPr wrap="square" rtlCol="0" anchor="t">
            <a:spAutoFit/>
          </a:bodyPr>
          <a:lstStyle/>
          <a:p>
            <a:pPr algn="ctr">
              <a:defRPr/>
            </a:pPr>
            <a:r>
              <a:rPr lang="ko-KR" altLang="en-US" sz="900" kern="0" dirty="0">
                <a:solidFill>
                  <a:schemeClr val="bg1"/>
                </a:solidFill>
                <a:ea typeface="Tahoma"/>
                <a:cs typeface="Tahoma"/>
              </a:rPr>
              <a:t>운영 스토리지</a:t>
            </a:r>
            <a:endParaRPr lang="en-US" sz="900" kern="0" dirty="0">
              <a:solidFill>
                <a:schemeClr val="bg1"/>
              </a:solidFill>
              <a:ea typeface="Tahoma"/>
              <a:cs typeface="Tahoma"/>
            </a:endParaRPr>
          </a:p>
        </p:txBody>
      </p:sp>
      <p:sp>
        <p:nvSpPr>
          <p:cNvPr id="45" name="TextBox 44">
            <a:extLst>
              <a:ext uri="{FF2B5EF4-FFF2-40B4-BE49-F238E27FC236}">
                <a16:creationId xmlns:a16="http://schemas.microsoft.com/office/drawing/2014/main" id="{8508D8AF-9BAF-43A7-A6E5-7AB31E2E9F1D}"/>
              </a:ext>
            </a:extLst>
          </p:cNvPr>
          <p:cNvSpPr txBox="1"/>
          <p:nvPr/>
        </p:nvSpPr>
        <p:spPr>
          <a:xfrm>
            <a:off x="3973671" y="4651235"/>
            <a:ext cx="1533799" cy="230832"/>
          </a:xfrm>
          <a:prstGeom prst="rect">
            <a:avLst/>
          </a:prstGeom>
          <a:noFill/>
        </p:spPr>
        <p:txBody>
          <a:bodyPr wrap="square" rtlCol="0" anchor="t">
            <a:spAutoFit/>
          </a:bodyPr>
          <a:lstStyle/>
          <a:p>
            <a:pPr algn="ctr">
              <a:defRPr/>
            </a:pPr>
            <a:r>
              <a:rPr lang="en-US" sz="900" kern="0">
                <a:solidFill>
                  <a:schemeClr val="bg1"/>
                </a:solidFill>
                <a:ea typeface="Tahoma"/>
                <a:cs typeface="Tahoma"/>
              </a:rPr>
              <a:t>Backup </a:t>
            </a:r>
            <a:r>
              <a:rPr lang="en-US" sz="900" kern="0">
                <a:solidFill>
                  <a:schemeClr val="bg1"/>
                </a:solidFill>
                <a:latin typeface="Tahoma"/>
                <a:ea typeface="Tahoma"/>
                <a:cs typeface="Tahoma"/>
              </a:rPr>
              <a:t>Repository</a:t>
            </a:r>
          </a:p>
        </p:txBody>
      </p:sp>
      <p:sp>
        <p:nvSpPr>
          <p:cNvPr id="50" name="TextBox 49">
            <a:extLst>
              <a:ext uri="{FF2B5EF4-FFF2-40B4-BE49-F238E27FC236}">
                <a16:creationId xmlns:a16="http://schemas.microsoft.com/office/drawing/2014/main" id="{FAA256FA-9391-4D86-97E1-0CA8CF39ECFA}"/>
              </a:ext>
            </a:extLst>
          </p:cNvPr>
          <p:cNvSpPr txBox="1"/>
          <p:nvPr/>
        </p:nvSpPr>
        <p:spPr>
          <a:xfrm>
            <a:off x="3708994" y="2689088"/>
            <a:ext cx="1583864" cy="369332"/>
          </a:xfrm>
          <a:prstGeom prst="rect">
            <a:avLst/>
          </a:prstGeom>
        </p:spPr>
        <p:txBody>
          <a:bodyPr wrap="square" rtlCol="0" anchor="ctr">
            <a:spAutoFit/>
          </a:bodyPr>
          <a:lstStyle/>
          <a:p>
            <a:r>
              <a:rPr lang="ko-KR" altLang="en-US" sz="900" dirty="0">
                <a:solidFill>
                  <a:schemeClr val="bg1"/>
                </a:solidFill>
                <a:latin typeface="Tahoma" panose="020B0604030504040204" pitchFamily="34" charset="0"/>
              </a:rPr>
              <a:t>별도 분리된</a:t>
            </a:r>
            <a:endParaRPr lang="en-US" altLang="ko-KR" sz="900" dirty="0">
              <a:solidFill>
                <a:schemeClr val="bg1"/>
              </a:solidFill>
              <a:latin typeface="Tahoma" panose="020B0604030504040204" pitchFamily="34" charset="0"/>
            </a:endParaRPr>
          </a:p>
          <a:p>
            <a:r>
              <a:rPr lang="ko-KR" altLang="en-US" sz="900" dirty="0">
                <a:solidFill>
                  <a:schemeClr val="bg1"/>
                </a:solidFill>
                <a:latin typeface="Tahoma" panose="020B0604030504040204" pitchFamily="34" charset="0"/>
              </a:rPr>
              <a:t>네트웍</a:t>
            </a:r>
            <a:endParaRPr lang="en-GB" sz="900" dirty="0">
              <a:solidFill>
                <a:schemeClr val="bg1"/>
              </a:solidFill>
              <a:latin typeface="Tahoma" panose="020B0604030504040204" pitchFamily="34" charset="0"/>
            </a:endParaRPr>
          </a:p>
        </p:txBody>
      </p:sp>
      <p:sp>
        <p:nvSpPr>
          <p:cNvPr id="51" name="TextBox 50">
            <a:extLst>
              <a:ext uri="{FF2B5EF4-FFF2-40B4-BE49-F238E27FC236}">
                <a16:creationId xmlns:a16="http://schemas.microsoft.com/office/drawing/2014/main" id="{A0B485D7-F122-454D-AC2E-4992A20CE6F3}"/>
              </a:ext>
            </a:extLst>
          </p:cNvPr>
          <p:cNvSpPr txBox="1"/>
          <p:nvPr/>
        </p:nvSpPr>
        <p:spPr>
          <a:xfrm>
            <a:off x="1166399" y="2689088"/>
            <a:ext cx="961418" cy="369332"/>
          </a:xfrm>
          <a:prstGeom prst="rect">
            <a:avLst/>
          </a:prstGeom>
        </p:spPr>
        <p:txBody>
          <a:bodyPr wrap="square" rtlCol="0" anchor="ctr">
            <a:spAutoFit/>
          </a:bodyPr>
          <a:lstStyle/>
          <a:p>
            <a:r>
              <a:rPr lang="ko-KR" altLang="en-US" sz="900" dirty="0">
                <a:solidFill>
                  <a:schemeClr val="bg1"/>
                </a:solidFill>
                <a:latin typeface="Tahoma" panose="020B0604030504040204" pitchFamily="34" charset="0"/>
              </a:rPr>
              <a:t>운영</a:t>
            </a:r>
            <a:endParaRPr lang="en-GB" sz="900" dirty="0">
              <a:solidFill>
                <a:schemeClr val="bg1"/>
              </a:solidFill>
              <a:latin typeface="Tahoma" panose="020B0604030504040204" pitchFamily="34" charset="0"/>
            </a:endParaRPr>
          </a:p>
          <a:p>
            <a:r>
              <a:rPr lang="en-GB" sz="900" dirty="0" err="1">
                <a:solidFill>
                  <a:schemeClr val="bg1"/>
                </a:solidFill>
                <a:latin typeface="Tahoma" panose="020B0604030504040204" pitchFamily="34" charset="0"/>
              </a:rPr>
              <a:t>vSwitch</a:t>
            </a:r>
            <a:endParaRPr lang="en-GB" sz="900" dirty="0">
              <a:solidFill>
                <a:schemeClr val="bg1"/>
              </a:solidFill>
              <a:latin typeface="Tahoma" panose="020B0604030504040204" pitchFamily="34" charset="0"/>
            </a:endParaRPr>
          </a:p>
        </p:txBody>
      </p:sp>
      <p:sp>
        <p:nvSpPr>
          <p:cNvPr id="55" name="TextBox 54">
            <a:extLst>
              <a:ext uri="{FF2B5EF4-FFF2-40B4-BE49-F238E27FC236}">
                <a16:creationId xmlns:a16="http://schemas.microsoft.com/office/drawing/2014/main" id="{B6ADFA66-B75B-496D-8E73-78720887106A}"/>
              </a:ext>
            </a:extLst>
          </p:cNvPr>
          <p:cNvSpPr txBox="1"/>
          <p:nvPr/>
        </p:nvSpPr>
        <p:spPr>
          <a:xfrm>
            <a:off x="1983519" y="1497264"/>
            <a:ext cx="1583864" cy="230832"/>
          </a:xfrm>
          <a:prstGeom prst="rect">
            <a:avLst/>
          </a:prstGeom>
        </p:spPr>
        <p:txBody>
          <a:bodyPr wrap="square" rtlCol="0" anchor="ctr">
            <a:spAutoFit/>
          </a:bodyPr>
          <a:lstStyle/>
          <a:p>
            <a:pPr algn="ctr"/>
            <a:r>
              <a:rPr lang="en-GB" sz="900" dirty="0">
                <a:solidFill>
                  <a:schemeClr val="bg1"/>
                </a:solidFill>
                <a:latin typeface="Tahoma" panose="020B0604030504040204" pitchFamily="34" charset="0"/>
              </a:rPr>
              <a:t>Proxy </a:t>
            </a:r>
            <a:r>
              <a:rPr lang="ko-KR" altLang="en-US" sz="900" dirty="0">
                <a:solidFill>
                  <a:schemeClr val="bg1"/>
                </a:solidFill>
                <a:latin typeface="Tahoma" panose="020B0604030504040204" pitchFamily="34" charset="0"/>
              </a:rPr>
              <a:t>서버</a:t>
            </a:r>
            <a:endParaRPr lang="en-GB" sz="900" dirty="0">
              <a:solidFill>
                <a:schemeClr val="bg1"/>
              </a:solidFill>
              <a:latin typeface="Tahoma" panose="020B0604030504040204" pitchFamily="34" charset="0"/>
            </a:endParaRPr>
          </a:p>
        </p:txBody>
      </p:sp>
      <p:grpSp>
        <p:nvGrpSpPr>
          <p:cNvPr id="63" name="Group 62">
            <a:extLst>
              <a:ext uri="{FF2B5EF4-FFF2-40B4-BE49-F238E27FC236}">
                <a16:creationId xmlns:a16="http://schemas.microsoft.com/office/drawing/2014/main" id="{5B3D5D9A-9C8A-44EA-8772-FEA37562F74C}"/>
              </a:ext>
            </a:extLst>
          </p:cNvPr>
          <p:cNvGrpSpPr/>
          <p:nvPr/>
        </p:nvGrpSpPr>
        <p:grpSpPr>
          <a:xfrm>
            <a:off x="1228579" y="1873059"/>
            <a:ext cx="1246910" cy="757387"/>
            <a:chOff x="1477429" y="2539822"/>
            <a:chExt cx="1246910" cy="757387"/>
          </a:xfrm>
        </p:grpSpPr>
        <p:pic>
          <p:nvPicPr>
            <p:cNvPr id="57" name="Graphic 56">
              <a:extLst>
                <a:ext uri="{FF2B5EF4-FFF2-40B4-BE49-F238E27FC236}">
                  <a16:creationId xmlns:a16="http://schemas.microsoft.com/office/drawing/2014/main" id="{5FADE8DE-7509-4484-AD5C-7E1FE9EAE02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477429" y="2954309"/>
              <a:ext cx="1246910" cy="342900"/>
            </a:xfrm>
            <a:prstGeom prst="rect">
              <a:avLst/>
            </a:prstGeom>
          </p:spPr>
        </p:pic>
        <p:pic>
          <p:nvPicPr>
            <p:cNvPr id="59" name="Graphic 58">
              <a:extLst>
                <a:ext uri="{FF2B5EF4-FFF2-40B4-BE49-F238E27FC236}">
                  <a16:creationId xmlns:a16="http://schemas.microsoft.com/office/drawing/2014/main" id="{AAF01534-D784-44E2-98B2-465045114BC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480668" y="2539822"/>
              <a:ext cx="342900" cy="342900"/>
            </a:xfrm>
            <a:prstGeom prst="rect">
              <a:avLst/>
            </a:prstGeom>
          </p:spPr>
        </p:pic>
        <p:pic>
          <p:nvPicPr>
            <p:cNvPr id="60" name="Graphic 59">
              <a:extLst>
                <a:ext uri="{FF2B5EF4-FFF2-40B4-BE49-F238E27FC236}">
                  <a16:creationId xmlns:a16="http://schemas.microsoft.com/office/drawing/2014/main" id="{0BE0C64E-84E9-4AA5-AA3D-C70BB4A80CA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929291" y="2539822"/>
              <a:ext cx="342900" cy="342900"/>
            </a:xfrm>
            <a:prstGeom prst="rect">
              <a:avLst/>
            </a:prstGeom>
          </p:spPr>
        </p:pic>
        <p:pic>
          <p:nvPicPr>
            <p:cNvPr id="61" name="Graphic 60">
              <a:extLst>
                <a:ext uri="{FF2B5EF4-FFF2-40B4-BE49-F238E27FC236}">
                  <a16:creationId xmlns:a16="http://schemas.microsoft.com/office/drawing/2014/main" id="{BB08BC1B-C763-4FA2-A3CE-C4086B836F6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377915" y="2539822"/>
              <a:ext cx="342900" cy="342900"/>
            </a:xfrm>
            <a:prstGeom prst="rect">
              <a:avLst/>
            </a:prstGeom>
          </p:spPr>
        </p:pic>
      </p:grpSp>
      <p:pic>
        <p:nvPicPr>
          <p:cNvPr id="62" name="Graphic 61">
            <a:extLst>
              <a:ext uri="{FF2B5EF4-FFF2-40B4-BE49-F238E27FC236}">
                <a16:creationId xmlns:a16="http://schemas.microsoft.com/office/drawing/2014/main" id="{D2624D9E-95BA-44DA-911C-81C8105FF66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602908" y="1873059"/>
            <a:ext cx="266700" cy="266700"/>
          </a:xfrm>
          <a:prstGeom prst="rect">
            <a:avLst/>
          </a:prstGeom>
        </p:spPr>
      </p:pic>
      <p:pic>
        <p:nvPicPr>
          <p:cNvPr id="65" name="Graphic 64">
            <a:extLst>
              <a:ext uri="{FF2B5EF4-FFF2-40B4-BE49-F238E27FC236}">
                <a16:creationId xmlns:a16="http://schemas.microsoft.com/office/drawing/2014/main" id="{C14B054A-BEDB-4D43-ACE9-6B7EA79B5A8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020774" y="2287546"/>
            <a:ext cx="1246910" cy="342900"/>
          </a:xfrm>
          <a:prstGeom prst="rect">
            <a:avLst/>
          </a:prstGeom>
        </p:spPr>
      </p:pic>
      <p:pic>
        <p:nvPicPr>
          <p:cNvPr id="69" name="Graphic 68">
            <a:extLst>
              <a:ext uri="{FF2B5EF4-FFF2-40B4-BE49-F238E27FC236}">
                <a16:creationId xmlns:a16="http://schemas.microsoft.com/office/drawing/2014/main" id="{DF64A985-15C7-4D67-8FE3-A3F3D1B8957B}"/>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578328" y="4173969"/>
            <a:ext cx="440553" cy="477266"/>
          </a:xfrm>
          <a:prstGeom prst="rect">
            <a:avLst/>
          </a:prstGeom>
        </p:spPr>
      </p:pic>
      <p:pic>
        <p:nvPicPr>
          <p:cNvPr id="70" name="Graphic 69">
            <a:extLst>
              <a:ext uri="{FF2B5EF4-FFF2-40B4-BE49-F238E27FC236}">
                <a16:creationId xmlns:a16="http://schemas.microsoft.com/office/drawing/2014/main" id="{805A2FA7-ACCF-44DF-AB52-FD644419CC56}"/>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396755" y="3746225"/>
            <a:ext cx="687630" cy="189096"/>
          </a:xfrm>
          <a:prstGeom prst="rect">
            <a:avLst/>
          </a:prstGeom>
        </p:spPr>
      </p:pic>
      <p:grpSp>
        <p:nvGrpSpPr>
          <p:cNvPr id="105" name="Group 104">
            <a:extLst>
              <a:ext uri="{FF2B5EF4-FFF2-40B4-BE49-F238E27FC236}">
                <a16:creationId xmlns:a16="http://schemas.microsoft.com/office/drawing/2014/main" id="{985549D6-E7C5-423D-A777-AF9EF1B3570D}"/>
              </a:ext>
            </a:extLst>
          </p:cNvPr>
          <p:cNvGrpSpPr/>
          <p:nvPr/>
        </p:nvGrpSpPr>
        <p:grpSpPr>
          <a:xfrm>
            <a:off x="3210797" y="3576594"/>
            <a:ext cx="1172268" cy="252488"/>
            <a:chOff x="3833862" y="3414933"/>
            <a:chExt cx="2422688" cy="230832"/>
          </a:xfrm>
        </p:grpSpPr>
        <p:sp>
          <p:nvSpPr>
            <p:cNvPr id="71" name="Freeform: Shape 70">
              <a:extLst>
                <a:ext uri="{FF2B5EF4-FFF2-40B4-BE49-F238E27FC236}">
                  <a16:creationId xmlns:a16="http://schemas.microsoft.com/office/drawing/2014/main" id="{4176B2F5-911A-40D4-8245-740838BC94DC}"/>
                </a:ext>
              </a:extLst>
            </p:cNvPr>
            <p:cNvSpPr/>
            <p:nvPr/>
          </p:nvSpPr>
          <p:spPr bwMode="auto">
            <a:xfrm>
              <a:off x="3833862" y="3633882"/>
              <a:ext cx="2422688" cy="0"/>
            </a:xfrm>
            <a:custGeom>
              <a:avLst/>
              <a:gdLst>
                <a:gd name="connsiteX0" fmla="*/ 2422688 w 2422688"/>
                <a:gd name="connsiteY0" fmla="*/ 0 h 0"/>
                <a:gd name="connsiteX1" fmla="*/ 0 w 2422688"/>
                <a:gd name="connsiteY1" fmla="*/ 0 h 0"/>
              </a:gdLst>
              <a:ahLst/>
              <a:cxnLst>
                <a:cxn ang="0">
                  <a:pos x="connsiteX0" y="connsiteY0"/>
                </a:cxn>
                <a:cxn ang="0">
                  <a:pos x="connsiteX1" y="connsiteY1"/>
                </a:cxn>
              </a:cxnLst>
              <a:rect l="l" t="t" r="r" b="b"/>
              <a:pathLst>
                <a:path w="2422688">
                  <a:moveTo>
                    <a:pt x="2422688" y="0"/>
                  </a:moveTo>
                  <a:lnTo>
                    <a:pt x="0" y="0"/>
                  </a:lnTo>
                </a:path>
              </a:pathLst>
            </a:custGeom>
            <a:noFill/>
            <a:ln w="12700">
              <a:solidFill>
                <a:srgbClr val="00E296"/>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ru-RU"/>
            </a:p>
          </p:txBody>
        </p:sp>
        <p:sp>
          <p:nvSpPr>
            <p:cNvPr id="73" name="Rectangle 72">
              <a:extLst>
                <a:ext uri="{FF2B5EF4-FFF2-40B4-BE49-F238E27FC236}">
                  <a16:creationId xmlns:a16="http://schemas.microsoft.com/office/drawing/2014/main" id="{97CB37FF-756A-4EBA-BEAA-D3726B847FC5}"/>
                </a:ext>
              </a:extLst>
            </p:cNvPr>
            <p:cNvSpPr/>
            <p:nvPr/>
          </p:nvSpPr>
          <p:spPr>
            <a:xfrm>
              <a:off x="4884661" y="3414933"/>
              <a:ext cx="556563" cy="230832"/>
            </a:xfrm>
            <a:prstGeom prst="rect">
              <a:avLst/>
            </a:prstGeom>
          </p:spPr>
          <p:txBody>
            <a:bodyPr wrap="none">
              <a:spAutoFit/>
            </a:bodyPr>
            <a:lstStyle/>
            <a:p>
              <a:pPr algn="ctr" defTabSz="914076" fontAlgn="base">
                <a:spcBef>
                  <a:spcPct val="0"/>
                </a:spcBef>
                <a:spcAft>
                  <a:spcPct val="0"/>
                </a:spcAft>
              </a:pPr>
              <a:r>
                <a:rPr lang="en-GB" sz="900" err="1">
                  <a:gradFill>
                    <a:gsLst>
                      <a:gs pos="0">
                        <a:srgbClr val="FFFFFF"/>
                      </a:gs>
                      <a:gs pos="100000">
                        <a:srgbClr val="FFFFFF"/>
                      </a:gs>
                    </a:gsLst>
                    <a:lin ang="5400000" scaled="0"/>
                  </a:gradFill>
                  <a:latin typeface="Tahoma" panose="020B0604030504040204" pitchFamily="34" charset="0"/>
                  <a:ea typeface="Tahoma" panose="020B0604030504040204" pitchFamily="34" charset="0"/>
                  <a:cs typeface="Tahoma" panose="020B0604030504040204" pitchFamily="34" charset="0"/>
                </a:rPr>
                <a:t>vPower</a:t>
              </a:r>
              <a:endParaRPr lang="en-GB" sz="900">
                <a:gradFill>
                  <a:gsLst>
                    <a:gs pos="0">
                      <a:srgbClr val="FFFFFF"/>
                    </a:gs>
                    <a:gs pos="100000">
                      <a:srgbClr val="FFFFFF"/>
                    </a:gs>
                  </a:gsLst>
                  <a:lin ang="5400000" scaled="0"/>
                </a:gradFill>
                <a:latin typeface="Tahoma" panose="020B0604030504040204" pitchFamily="34" charset="0"/>
                <a:ea typeface="Tahoma" panose="020B0604030504040204" pitchFamily="34" charset="0"/>
                <a:cs typeface="Tahoma" panose="020B0604030504040204" pitchFamily="34" charset="0"/>
              </a:endParaRPr>
            </a:p>
          </p:txBody>
        </p:sp>
      </p:grpSp>
      <p:sp>
        <p:nvSpPr>
          <p:cNvPr id="96" name="Freeform: Shape 95">
            <a:extLst>
              <a:ext uri="{FF2B5EF4-FFF2-40B4-BE49-F238E27FC236}">
                <a16:creationId xmlns:a16="http://schemas.microsoft.com/office/drawing/2014/main" id="{7C3DF3F4-4436-4334-B717-7515DE8C3D7B}"/>
              </a:ext>
            </a:extLst>
          </p:cNvPr>
          <p:cNvSpPr/>
          <p:nvPr/>
        </p:nvSpPr>
        <p:spPr bwMode="auto">
          <a:xfrm>
            <a:off x="2802128" y="2139865"/>
            <a:ext cx="234950" cy="307975"/>
          </a:xfrm>
          <a:custGeom>
            <a:avLst/>
            <a:gdLst>
              <a:gd name="connsiteX0" fmla="*/ 0 w 234950"/>
              <a:gd name="connsiteY0" fmla="*/ 0 h 307975"/>
              <a:gd name="connsiteX1" fmla="*/ 0 w 234950"/>
              <a:gd name="connsiteY1" fmla="*/ 307975 h 307975"/>
              <a:gd name="connsiteX2" fmla="*/ 234950 w 234950"/>
              <a:gd name="connsiteY2" fmla="*/ 307975 h 307975"/>
            </a:gdLst>
            <a:ahLst/>
            <a:cxnLst>
              <a:cxn ang="0">
                <a:pos x="connsiteX0" y="connsiteY0"/>
              </a:cxn>
              <a:cxn ang="0">
                <a:pos x="connsiteX1" y="connsiteY1"/>
              </a:cxn>
              <a:cxn ang="0">
                <a:pos x="connsiteX2" y="connsiteY2"/>
              </a:cxn>
            </a:cxnLst>
            <a:rect l="l" t="t" r="r" b="b"/>
            <a:pathLst>
              <a:path w="234950" h="307975">
                <a:moveTo>
                  <a:pt x="0" y="0"/>
                </a:moveTo>
                <a:lnTo>
                  <a:pt x="0" y="307975"/>
                </a:lnTo>
                <a:lnTo>
                  <a:pt x="234950" y="307975"/>
                </a:lnTo>
              </a:path>
            </a:pathLst>
          </a:custGeom>
          <a:noFill/>
          <a:ln w="19050">
            <a:solidFill>
              <a:schemeClr val="bg1">
                <a:alpha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ru-RU"/>
          </a:p>
        </p:txBody>
      </p:sp>
      <p:sp>
        <p:nvSpPr>
          <p:cNvPr id="97" name="Freeform: Shape 96">
            <a:extLst>
              <a:ext uri="{FF2B5EF4-FFF2-40B4-BE49-F238E27FC236}">
                <a16:creationId xmlns:a16="http://schemas.microsoft.com/office/drawing/2014/main" id="{AC8EA126-02F5-4443-A43B-00A72D5735F7}"/>
              </a:ext>
            </a:extLst>
          </p:cNvPr>
          <p:cNvSpPr/>
          <p:nvPr/>
        </p:nvSpPr>
        <p:spPr bwMode="auto">
          <a:xfrm flipH="1">
            <a:off x="2431274" y="2139567"/>
            <a:ext cx="234950" cy="307975"/>
          </a:xfrm>
          <a:custGeom>
            <a:avLst/>
            <a:gdLst>
              <a:gd name="connsiteX0" fmla="*/ 0 w 234950"/>
              <a:gd name="connsiteY0" fmla="*/ 0 h 307975"/>
              <a:gd name="connsiteX1" fmla="*/ 0 w 234950"/>
              <a:gd name="connsiteY1" fmla="*/ 307975 h 307975"/>
              <a:gd name="connsiteX2" fmla="*/ 234950 w 234950"/>
              <a:gd name="connsiteY2" fmla="*/ 307975 h 307975"/>
            </a:gdLst>
            <a:ahLst/>
            <a:cxnLst>
              <a:cxn ang="0">
                <a:pos x="connsiteX0" y="connsiteY0"/>
              </a:cxn>
              <a:cxn ang="0">
                <a:pos x="connsiteX1" y="connsiteY1"/>
              </a:cxn>
              <a:cxn ang="0">
                <a:pos x="connsiteX2" y="connsiteY2"/>
              </a:cxn>
            </a:cxnLst>
            <a:rect l="l" t="t" r="r" b="b"/>
            <a:pathLst>
              <a:path w="234950" h="307975">
                <a:moveTo>
                  <a:pt x="0" y="0"/>
                </a:moveTo>
                <a:lnTo>
                  <a:pt x="0" y="307975"/>
                </a:lnTo>
                <a:lnTo>
                  <a:pt x="234950" y="307975"/>
                </a:lnTo>
              </a:path>
            </a:pathLst>
          </a:custGeom>
          <a:noFill/>
          <a:ln w="19050">
            <a:solidFill>
              <a:schemeClr val="bg1">
                <a:alpha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ru-RU"/>
          </a:p>
        </p:txBody>
      </p:sp>
      <p:sp>
        <p:nvSpPr>
          <p:cNvPr id="101" name="Freeform: Shape 100">
            <a:extLst>
              <a:ext uri="{FF2B5EF4-FFF2-40B4-BE49-F238E27FC236}">
                <a16:creationId xmlns:a16="http://schemas.microsoft.com/office/drawing/2014/main" id="{5B16126C-C39A-4237-900F-719C71AF9653}"/>
              </a:ext>
            </a:extLst>
          </p:cNvPr>
          <p:cNvSpPr/>
          <p:nvPr/>
        </p:nvSpPr>
        <p:spPr bwMode="auto">
          <a:xfrm>
            <a:off x="1367028" y="2136690"/>
            <a:ext cx="0" cy="147638"/>
          </a:xfrm>
          <a:custGeom>
            <a:avLst/>
            <a:gdLst>
              <a:gd name="connsiteX0" fmla="*/ 0 w 0"/>
              <a:gd name="connsiteY0" fmla="*/ 0 h 147638"/>
              <a:gd name="connsiteX1" fmla="*/ 0 w 0"/>
              <a:gd name="connsiteY1" fmla="*/ 147638 h 147638"/>
            </a:gdLst>
            <a:ahLst/>
            <a:cxnLst>
              <a:cxn ang="0">
                <a:pos x="connsiteX0" y="connsiteY0"/>
              </a:cxn>
              <a:cxn ang="0">
                <a:pos x="connsiteX1" y="connsiteY1"/>
              </a:cxn>
            </a:cxnLst>
            <a:rect l="l" t="t" r="r" b="b"/>
            <a:pathLst>
              <a:path h="147638">
                <a:moveTo>
                  <a:pt x="0" y="0"/>
                </a:moveTo>
                <a:lnTo>
                  <a:pt x="0" y="147638"/>
                </a:lnTo>
              </a:path>
            </a:pathLst>
          </a:custGeom>
          <a:noFill/>
          <a:ln w="19050">
            <a:solidFill>
              <a:schemeClr val="bg1">
                <a:alpha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ru-RU"/>
          </a:p>
        </p:txBody>
      </p:sp>
      <p:sp>
        <p:nvSpPr>
          <p:cNvPr id="102" name="Freeform: Shape 101">
            <a:extLst>
              <a:ext uri="{FF2B5EF4-FFF2-40B4-BE49-F238E27FC236}">
                <a16:creationId xmlns:a16="http://schemas.microsoft.com/office/drawing/2014/main" id="{3E1C3725-5890-4607-AFEA-47BA830B347B}"/>
              </a:ext>
            </a:extLst>
          </p:cNvPr>
          <p:cNvSpPr/>
          <p:nvPr/>
        </p:nvSpPr>
        <p:spPr bwMode="auto">
          <a:xfrm>
            <a:off x="1824228" y="2136690"/>
            <a:ext cx="0" cy="147638"/>
          </a:xfrm>
          <a:custGeom>
            <a:avLst/>
            <a:gdLst>
              <a:gd name="connsiteX0" fmla="*/ 0 w 0"/>
              <a:gd name="connsiteY0" fmla="*/ 0 h 147638"/>
              <a:gd name="connsiteX1" fmla="*/ 0 w 0"/>
              <a:gd name="connsiteY1" fmla="*/ 147638 h 147638"/>
            </a:gdLst>
            <a:ahLst/>
            <a:cxnLst>
              <a:cxn ang="0">
                <a:pos x="connsiteX0" y="connsiteY0"/>
              </a:cxn>
              <a:cxn ang="0">
                <a:pos x="connsiteX1" y="connsiteY1"/>
              </a:cxn>
            </a:cxnLst>
            <a:rect l="l" t="t" r="r" b="b"/>
            <a:pathLst>
              <a:path h="147638">
                <a:moveTo>
                  <a:pt x="0" y="0"/>
                </a:moveTo>
                <a:lnTo>
                  <a:pt x="0" y="147638"/>
                </a:lnTo>
              </a:path>
            </a:pathLst>
          </a:custGeom>
          <a:noFill/>
          <a:ln w="19050">
            <a:solidFill>
              <a:schemeClr val="bg1">
                <a:alpha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ru-RU"/>
          </a:p>
        </p:txBody>
      </p:sp>
      <p:sp>
        <p:nvSpPr>
          <p:cNvPr id="103" name="Freeform: Shape 102">
            <a:extLst>
              <a:ext uri="{FF2B5EF4-FFF2-40B4-BE49-F238E27FC236}">
                <a16:creationId xmlns:a16="http://schemas.microsoft.com/office/drawing/2014/main" id="{7D882C6B-0D29-4856-A6B9-B6FBB1E03434}"/>
              </a:ext>
            </a:extLst>
          </p:cNvPr>
          <p:cNvSpPr/>
          <p:nvPr/>
        </p:nvSpPr>
        <p:spPr bwMode="auto">
          <a:xfrm>
            <a:off x="2257615" y="2136690"/>
            <a:ext cx="0" cy="147638"/>
          </a:xfrm>
          <a:custGeom>
            <a:avLst/>
            <a:gdLst>
              <a:gd name="connsiteX0" fmla="*/ 0 w 0"/>
              <a:gd name="connsiteY0" fmla="*/ 0 h 147638"/>
              <a:gd name="connsiteX1" fmla="*/ 0 w 0"/>
              <a:gd name="connsiteY1" fmla="*/ 147638 h 147638"/>
            </a:gdLst>
            <a:ahLst/>
            <a:cxnLst>
              <a:cxn ang="0">
                <a:pos x="connsiteX0" y="connsiteY0"/>
              </a:cxn>
              <a:cxn ang="0">
                <a:pos x="connsiteX1" y="connsiteY1"/>
              </a:cxn>
            </a:cxnLst>
            <a:rect l="l" t="t" r="r" b="b"/>
            <a:pathLst>
              <a:path h="147638">
                <a:moveTo>
                  <a:pt x="0" y="0"/>
                </a:moveTo>
                <a:lnTo>
                  <a:pt x="0" y="147638"/>
                </a:lnTo>
              </a:path>
            </a:pathLst>
          </a:custGeom>
          <a:noFill/>
          <a:ln w="19050">
            <a:solidFill>
              <a:schemeClr val="bg1">
                <a:alpha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ru-RU"/>
          </a:p>
        </p:txBody>
      </p:sp>
      <p:pic>
        <p:nvPicPr>
          <p:cNvPr id="104" name="Graphic 103">
            <a:extLst>
              <a:ext uri="{FF2B5EF4-FFF2-40B4-BE49-F238E27FC236}">
                <a16:creationId xmlns:a16="http://schemas.microsoft.com/office/drawing/2014/main" id="{A222540B-D556-433D-97A8-8995E3FBF41C}"/>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2812698" y="2064831"/>
            <a:ext cx="140437" cy="140437"/>
          </a:xfrm>
          <a:prstGeom prst="rect">
            <a:avLst/>
          </a:prstGeom>
        </p:spPr>
      </p:pic>
      <p:grpSp>
        <p:nvGrpSpPr>
          <p:cNvPr id="109" name="Group 108">
            <a:extLst>
              <a:ext uri="{FF2B5EF4-FFF2-40B4-BE49-F238E27FC236}">
                <a16:creationId xmlns:a16="http://schemas.microsoft.com/office/drawing/2014/main" id="{8C89D8C8-B97B-46A4-89A0-7538EB4D71E9}"/>
              </a:ext>
            </a:extLst>
          </p:cNvPr>
          <p:cNvGrpSpPr/>
          <p:nvPr/>
        </p:nvGrpSpPr>
        <p:grpSpPr>
          <a:xfrm>
            <a:off x="3019665" y="1869937"/>
            <a:ext cx="266700" cy="414391"/>
            <a:chOff x="3700512" y="1466797"/>
            <a:chExt cx="266700" cy="414391"/>
          </a:xfrm>
        </p:grpSpPr>
        <p:sp>
          <p:nvSpPr>
            <p:cNvPr id="98" name="Freeform: Shape 97">
              <a:extLst>
                <a:ext uri="{FF2B5EF4-FFF2-40B4-BE49-F238E27FC236}">
                  <a16:creationId xmlns:a16="http://schemas.microsoft.com/office/drawing/2014/main" id="{69EDA275-6057-47F9-8C3C-116298990252}"/>
                </a:ext>
              </a:extLst>
            </p:cNvPr>
            <p:cNvSpPr/>
            <p:nvPr/>
          </p:nvSpPr>
          <p:spPr bwMode="auto">
            <a:xfrm>
              <a:off x="3829050" y="1733550"/>
              <a:ext cx="0" cy="147638"/>
            </a:xfrm>
            <a:custGeom>
              <a:avLst/>
              <a:gdLst>
                <a:gd name="connsiteX0" fmla="*/ 0 w 0"/>
                <a:gd name="connsiteY0" fmla="*/ 0 h 147638"/>
                <a:gd name="connsiteX1" fmla="*/ 0 w 0"/>
                <a:gd name="connsiteY1" fmla="*/ 147638 h 147638"/>
              </a:gdLst>
              <a:ahLst/>
              <a:cxnLst>
                <a:cxn ang="0">
                  <a:pos x="connsiteX0" y="connsiteY0"/>
                </a:cxn>
                <a:cxn ang="0">
                  <a:pos x="connsiteX1" y="connsiteY1"/>
                </a:cxn>
              </a:cxnLst>
              <a:rect l="l" t="t" r="r" b="b"/>
              <a:pathLst>
                <a:path h="147638">
                  <a:moveTo>
                    <a:pt x="0" y="0"/>
                  </a:moveTo>
                  <a:lnTo>
                    <a:pt x="0" y="147638"/>
                  </a:lnTo>
                </a:path>
              </a:pathLst>
            </a:custGeom>
            <a:noFill/>
            <a:ln w="19050">
              <a:solidFill>
                <a:schemeClr val="bg1">
                  <a:alpha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ru-RU"/>
            </a:p>
          </p:txBody>
        </p:sp>
        <p:pic>
          <p:nvPicPr>
            <p:cNvPr id="106" name="Graphic 105">
              <a:extLst>
                <a:ext uri="{FF2B5EF4-FFF2-40B4-BE49-F238E27FC236}">
                  <a16:creationId xmlns:a16="http://schemas.microsoft.com/office/drawing/2014/main" id="{273D012D-C1C8-4747-ACA0-64A325EB3CC4}"/>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3700512" y="1466797"/>
              <a:ext cx="266700" cy="266700"/>
            </a:xfrm>
            <a:prstGeom prst="rect">
              <a:avLst/>
            </a:prstGeom>
          </p:spPr>
        </p:pic>
      </p:grpSp>
      <p:grpSp>
        <p:nvGrpSpPr>
          <p:cNvPr id="110" name="Group 109">
            <a:extLst>
              <a:ext uri="{FF2B5EF4-FFF2-40B4-BE49-F238E27FC236}">
                <a16:creationId xmlns:a16="http://schemas.microsoft.com/office/drawing/2014/main" id="{6CF8C979-668F-4F8F-871D-A4BCC9194167}"/>
              </a:ext>
            </a:extLst>
          </p:cNvPr>
          <p:cNvGrpSpPr/>
          <p:nvPr/>
        </p:nvGrpSpPr>
        <p:grpSpPr>
          <a:xfrm>
            <a:off x="3472053" y="1869937"/>
            <a:ext cx="266700" cy="414391"/>
            <a:chOff x="4152900" y="1466797"/>
            <a:chExt cx="266700" cy="414391"/>
          </a:xfrm>
        </p:grpSpPr>
        <p:sp>
          <p:nvSpPr>
            <p:cNvPr id="99" name="Freeform: Shape 98">
              <a:extLst>
                <a:ext uri="{FF2B5EF4-FFF2-40B4-BE49-F238E27FC236}">
                  <a16:creationId xmlns:a16="http://schemas.microsoft.com/office/drawing/2014/main" id="{493B7BDF-C0C4-455A-9E86-09B329F55FC9}"/>
                </a:ext>
              </a:extLst>
            </p:cNvPr>
            <p:cNvSpPr/>
            <p:nvPr/>
          </p:nvSpPr>
          <p:spPr bwMode="auto">
            <a:xfrm>
              <a:off x="4286250" y="1733550"/>
              <a:ext cx="0" cy="147638"/>
            </a:xfrm>
            <a:custGeom>
              <a:avLst/>
              <a:gdLst>
                <a:gd name="connsiteX0" fmla="*/ 0 w 0"/>
                <a:gd name="connsiteY0" fmla="*/ 0 h 147638"/>
                <a:gd name="connsiteX1" fmla="*/ 0 w 0"/>
                <a:gd name="connsiteY1" fmla="*/ 147638 h 147638"/>
              </a:gdLst>
              <a:ahLst/>
              <a:cxnLst>
                <a:cxn ang="0">
                  <a:pos x="connsiteX0" y="connsiteY0"/>
                </a:cxn>
                <a:cxn ang="0">
                  <a:pos x="connsiteX1" y="connsiteY1"/>
                </a:cxn>
              </a:cxnLst>
              <a:rect l="l" t="t" r="r" b="b"/>
              <a:pathLst>
                <a:path h="147638">
                  <a:moveTo>
                    <a:pt x="0" y="0"/>
                  </a:moveTo>
                  <a:lnTo>
                    <a:pt x="0" y="147638"/>
                  </a:lnTo>
                </a:path>
              </a:pathLst>
            </a:custGeom>
            <a:noFill/>
            <a:ln w="19050">
              <a:solidFill>
                <a:schemeClr val="bg1">
                  <a:alpha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ru-RU"/>
            </a:p>
          </p:txBody>
        </p:sp>
        <p:pic>
          <p:nvPicPr>
            <p:cNvPr id="107" name="Graphic 106">
              <a:extLst>
                <a:ext uri="{FF2B5EF4-FFF2-40B4-BE49-F238E27FC236}">
                  <a16:creationId xmlns:a16="http://schemas.microsoft.com/office/drawing/2014/main" id="{8C8F9FB7-3FE8-44E1-92EE-D9ECA8393CCA}"/>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4152900" y="1466797"/>
              <a:ext cx="266700" cy="266700"/>
            </a:xfrm>
            <a:prstGeom prst="rect">
              <a:avLst/>
            </a:prstGeom>
          </p:spPr>
        </p:pic>
      </p:grpSp>
      <p:pic>
        <p:nvPicPr>
          <p:cNvPr id="112" name="Graphic 111">
            <a:extLst>
              <a:ext uri="{FF2B5EF4-FFF2-40B4-BE49-F238E27FC236}">
                <a16:creationId xmlns:a16="http://schemas.microsoft.com/office/drawing/2014/main" id="{A31F40F6-412E-4C78-AEE5-4E3B469D4BC7}"/>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3212884" y="2063422"/>
            <a:ext cx="140437" cy="140437"/>
          </a:xfrm>
          <a:prstGeom prst="rect">
            <a:avLst/>
          </a:prstGeom>
        </p:spPr>
      </p:pic>
      <p:pic>
        <p:nvPicPr>
          <p:cNvPr id="114" name="Graphic 113">
            <a:extLst>
              <a:ext uri="{FF2B5EF4-FFF2-40B4-BE49-F238E27FC236}">
                <a16:creationId xmlns:a16="http://schemas.microsoft.com/office/drawing/2014/main" id="{4BBA6EDE-79F8-457F-8A4B-F63BD021C8FE}"/>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3673791" y="2057136"/>
            <a:ext cx="140437" cy="140437"/>
          </a:xfrm>
          <a:prstGeom prst="rect">
            <a:avLst/>
          </a:prstGeom>
        </p:spPr>
      </p:pic>
      <p:sp>
        <p:nvSpPr>
          <p:cNvPr id="5" name="Freeform: Shape 4">
            <a:extLst>
              <a:ext uri="{FF2B5EF4-FFF2-40B4-BE49-F238E27FC236}">
                <a16:creationId xmlns:a16="http://schemas.microsoft.com/office/drawing/2014/main" id="{92CE023E-3E42-41D9-901F-F457009E7C37}"/>
              </a:ext>
            </a:extLst>
          </p:cNvPr>
          <p:cNvSpPr/>
          <p:nvPr/>
        </p:nvSpPr>
        <p:spPr bwMode="auto">
          <a:xfrm>
            <a:off x="1325753" y="1463168"/>
            <a:ext cx="2705099" cy="819572"/>
          </a:xfrm>
          <a:custGeom>
            <a:avLst/>
            <a:gdLst>
              <a:gd name="connsiteX0" fmla="*/ 0 w 2762250"/>
              <a:gd name="connsiteY0" fmla="*/ 450850 h 920750"/>
              <a:gd name="connsiteX1" fmla="*/ 0 w 2762250"/>
              <a:gd name="connsiteY1" fmla="*/ 0 h 920750"/>
              <a:gd name="connsiteX2" fmla="*/ 2762250 w 2762250"/>
              <a:gd name="connsiteY2" fmla="*/ 0 h 920750"/>
              <a:gd name="connsiteX3" fmla="*/ 2762250 w 2762250"/>
              <a:gd name="connsiteY3" fmla="*/ 920750 h 920750"/>
            </a:gdLst>
            <a:ahLst/>
            <a:cxnLst>
              <a:cxn ang="0">
                <a:pos x="connsiteX0" y="connsiteY0"/>
              </a:cxn>
              <a:cxn ang="0">
                <a:pos x="connsiteX1" y="connsiteY1"/>
              </a:cxn>
              <a:cxn ang="0">
                <a:pos x="connsiteX2" y="connsiteY2"/>
              </a:cxn>
              <a:cxn ang="0">
                <a:pos x="connsiteX3" y="connsiteY3"/>
              </a:cxn>
            </a:cxnLst>
            <a:rect l="l" t="t" r="r" b="b"/>
            <a:pathLst>
              <a:path w="2762250" h="920750">
                <a:moveTo>
                  <a:pt x="0" y="450850"/>
                </a:moveTo>
                <a:lnTo>
                  <a:pt x="0" y="0"/>
                </a:lnTo>
                <a:lnTo>
                  <a:pt x="2762250" y="0"/>
                </a:lnTo>
                <a:lnTo>
                  <a:pt x="2762250" y="920750"/>
                </a:lnTo>
              </a:path>
            </a:pathLst>
          </a:custGeom>
          <a:noFill/>
          <a:ln w="12700">
            <a:solidFill>
              <a:srgbClr val="00E296"/>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ru-RU"/>
          </a:p>
        </p:txBody>
      </p:sp>
      <p:pic>
        <p:nvPicPr>
          <p:cNvPr id="6" name="Graphic 5">
            <a:extLst>
              <a:ext uri="{FF2B5EF4-FFF2-40B4-BE49-F238E27FC236}">
                <a16:creationId xmlns:a16="http://schemas.microsoft.com/office/drawing/2014/main" id="{A661B961-B181-4C6F-BF6D-554590EAEE04}"/>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2267558" y="4255286"/>
            <a:ext cx="927080" cy="254947"/>
          </a:xfrm>
          <a:prstGeom prst="rect">
            <a:avLst/>
          </a:prstGeom>
        </p:spPr>
      </p:pic>
      <p:sp>
        <p:nvSpPr>
          <p:cNvPr id="58" name="TextBox 57">
            <a:extLst>
              <a:ext uri="{FF2B5EF4-FFF2-40B4-BE49-F238E27FC236}">
                <a16:creationId xmlns:a16="http://schemas.microsoft.com/office/drawing/2014/main" id="{FCBA9095-7FBF-4926-9219-515AFCDBBED2}"/>
              </a:ext>
            </a:extLst>
          </p:cNvPr>
          <p:cNvSpPr txBox="1"/>
          <p:nvPr/>
        </p:nvSpPr>
        <p:spPr>
          <a:xfrm>
            <a:off x="1166705" y="4265321"/>
            <a:ext cx="1029449" cy="230832"/>
          </a:xfrm>
          <a:prstGeom prst="rect">
            <a:avLst/>
          </a:prstGeom>
        </p:spPr>
        <p:txBody>
          <a:bodyPr wrap="none" rtlCol="0" anchor="ctr">
            <a:spAutoFit/>
          </a:bodyPr>
          <a:lstStyle/>
          <a:p>
            <a:r>
              <a:rPr lang="ko-KR" altLang="en-US" sz="900" dirty="0">
                <a:solidFill>
                  <a:schemeClr val="bg1"/>
                </a:solidFill>
              </a:rPr>
              <a:t>스토리지 스냅샷</a:t>
            </a:r>
            <a:endParaRPr lang="en-US" sz="900" dirty="0">
              <a:solidFill>
                <a:schemeClr val="bg1"/>
              </a:solidFill>
            </a:endParaRPr>
          </a:p>
        </p:txBody>
      </p:sp>
      <p:pic>
        <p:nvPicPr>
          <p:cNvPr id="46" name="Graphic 4">
            <a:extLst>
              <a:ext uri="{FF2B5EF4-FFF2-40B4-BE49-F238E27FC236}">
                <a16:creationId xmlns:a16="http://schemas.microsoft.com/office/drawing/2014/main" id="{DA04CABF-AF7A-43D7-8C2A-97D8D741A009}"/>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2009811" y="2877478"/>
            <a:ext cx="1442573" cy="1101713"/>
          </a:xfrm>
          <a:prstGeom prst="rect">
            <a:avLst/>
          </a:prstGeom>
        </p:spPr>
      </p:pic>
      <p:cxnSp>
        <p:nvCxnSpPr>
          <p:cNvPr id="31" name="Straight Arrow Connector 30">
            <a:extLst>
              <a:ext uri="{FF2B5EF4-FFF2-40B4-BE49-F238E27FC236}">
                <a16:creationId xmlns:a16="http://schemas.microsoft.com/office/drawing/2014/main" id="{B630F292-A135-44D9-8CCE-64B4A7B84BC3}"/>
              </a:ext>
            </a:extLst>
          </p:cNvPr>
          <p:cNvCxnSpPr>
            <a:stCxn id="6" idx="0"/>
            <a:endCxn id="46" idx="2"/>
          </p:cNvCxnSpPr>
          <p:nvPr/>
        </p:nvCxnSpPr>
        <p:spPr>
          <a:xfrm flipV="1">
            <a:off x="2731098" y="3979191"/>
            <a:ext cx="0" cy="276095"/>
          </a:xfrm>
          <a:prstGeom prst="straightConnector1">
            <a:avLst/>
          </a:prstGeom>
          <a:ln w="15875">
            <a:solidFill>
              <a:srgbClr val="00E296"/>
            </a:solidFill>
            <a:tailEnd type="triangl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78239577-5C90-4D65-AB61-16D5EE84D5AC}"/>
              </a:ext>
            </a:extLst>
          </p:cNvPr>
          <p:cNvSpPr/>
          <p:nvPr/>
        </p:nvSpPr>
        <p:spPr bwMode="auto">
          <a:xfrm>
            <a:off x="2184440" y="2928322"/>
            <a:ext cx="1098662" cy="229464"/>
          </a:xfrm>
          <a:prstGeom prst="rect">
            <a:avLst/>
          </a:prstGeom>
          <a:solidFill>
            <a:srgbClr val="DF8C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54" rtl="0" fontAlgn="base">
              <a:spcBef>
                <a:spcPct val="0"/>
              </a:spcBef>
              <a:spcAft>
                <a:spcPct val="0"/>
              </a:spcAft>
              <a:defRPr/>
            </a:pPr>
            <a:r>
              <a:rPr lang="en-AU" sz="1100" b="1" err="1">
                <a:solidFill>
                  <a:srgbClr val="FFFFFF"/>
                </a:solidFill>
                <a:latin typeface="Tahoma"/>
                <a:ea typeface="Segoe UI" pitchFamily="34" charset="0"/>
                <a:cs typeface="Segoe UI" pitchFamily="34" charset="0"/>
              </a:rPr>
              <a:t>ESXi</a:t>
            </a:r>
            <a:endParaRPr lang="es" sz="1100" b="1">
              <a:solidFill>
                <a:srgbClr val="FFFFFF"/>
              </a:solidFill>
              <a:latin typeface="Tahoma"/>
              <a:ea typeface="Segoe UI" pitchFamily="34" charset="0"/>
              <a:cs typeface="Segoe UI" pitchFamily="34" charset="0"/>
            </a:endParaRPr>
          </a:p>
        </p:txBody>
      </p:sp>
      <p:grpSp>
        <p:nvGrpSpPr>
          <p:cNvPr id="43" name="Group 42">
            <a:extLst>
              <a:ext uri="{FF2B5EF4-FFF2-40B4-BE49-F238E27FC236}">
                <a16:creationId xmlns:a16="http://schemas.microsoft.com/office/drawing/2014/main" id="{C6EC61C3-335D-4B6D-90A9-72365286B3A4}"/>
              </a:ext>
            </a:extLst>
          </p:cNvPr>
          <p:cNvGrpSpPr/>
          <p:nvPr/>
        </p:nvGrpSpPr>
        <p:grpSpPr>
          <a:xfrm>
            <a:off x="5098075" y="3599113"/>
            <a:ext cx="1172268" cy="252488"/>
            <a:chOff x="3833862" y="3414933"/>
            <a:chExt cx="2422688" cy="230832"/>
          </a:xfrm>
        </p:grpSpPr>
        <p:sp>
          <p:nvSpPr>
            <p:cNvPr id="44" name="Freeform: Shape 43">
              <a:extLst>
                <a:ext uri="{FF2B5EF4-FFF2-40B4-BE49-F238E27FC236}">
                  <a16:creationId xmlns:a16="http://schemas.microsoft.com/office/drawing/2014/main" id="{162B42FF-CD93-40FD-83B0-313CF0C42DD7}"/>
                </a:ext>
              </a:extLst>
            </p:cNvPr>
            <p:cNvSpPr/>
            <p:nvPr/>
          </p:nvSpPr>
          <p:spPr bwMode="auto">
            <a:xfrm>
              <a:off x="3833862" y="3633882"/>
              <a:ext cx="2422688" cy="0"/>
            </a:xfrm>
            <a:custGeom>
              <a:avLst/>
              <a:gdLst>
                <a:gd name="connsiteX0" fmla="*/ 2422688 w 2422688"/>
                <a:gd name="connsiteY0" fmla="*/ 0 h 0"/>
                <a:gd name="connsiteX1" fmla="*/ 0 w 2422688"/>
                <a:gd name="connsiteY1" fmla="*/ 0 h 0"/>
              </a:gdLst>
              <a:ahLst/>
              <a:cxnLst>
                <a:cxn ang="0">
                  <a:pos x="connsiteX0" y="connsiteY0"/>
                </a:cxn>
                <a:cxn ang="0">
                  <a:pos x="connsiteX1" y="connsiteY1"/>
                </a:cxn>
              </a:cxnLst>
              <a:rect l="l" t="t" r="r" b="b"/>
              <a:pathLst>
                <a:path w="2422688">
                  <a:moveTo>
                    <a:pt x="2422688" y="0"/>
                  </a:moveTo>
                  <a:lnTo>
                    <a:pt x="0" y="0"/>
                  </a:lnTo>
                </a:path>
              </a:pathLst>
            </a:custGeom>
            <a:noFill/>
            <a:ln w="12700">
              <a:solidFill>
                <a:srgbClr val="00E296"/>
              </a:solidFill>
              <a:headEnd type="triangl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ru-RU"/>
            </a:p>
          </p:txBody>
        </p:sp>
        <p:sp>
          <p:nvSpPr>
            <p:cNvPr id="47" name="Rectangle 46">
              <a:extLst>
                <a:ext uri="{FF2B5EF4-FFF2-40B4-BE49-F238E27FC236}">
                  <a16:creationId xmlns:a16="http://schemas.microsoft.com/office/drawing/2014/main" id="{7AA9ADF0-7258-404E-A84D-C2A7494BC8D7}"/>
                </a:ext>
              </a:extLst>
            </p:cNvPr>
            <p:cNvSpPr/>
            <p:nvPr/>
          </p:nvSpPr>
          <p:spPr>
            <a:xfrm>
              <a:off x="4884661" y="3414933"/>
              <a:ext cx="556563" cy="230832"/>
            </a:xfrm>
            <a:prstGeom prst="rect">
              <a:avLst/>
            </a:prstGeom>
          </p:spPr>
          <p:txBody>
            <a:bodyPr wrap="none">
              <a:spAutoFit/>
            </a:bodyPr>
            <a:lstStyle/>
            <a:p>
              <a:pPr algn="ctr" defTabSz="914076" fontAlgn="base">
                <a:spcBef>
                  <a:spcPct val="0"/>
                </a:spcBef>
                <a:spcAft>
                  <a:spcPct val="0"/>
                </a:spcAft>
              </a:pPr>
              <a:r>
                <a:rPr lang="en-GB" sz="900" err="1">
                  <a:gradFill>
                    <a:gsLst>
                      <a:gs pos="0">
                        <a:srgbClr val="FFFFFF"/>
                      </a:gs>
                      <a:gs pos="100000">
                        <a:srgbClr val="FFFFFF"/>
                      </a:gs>
                    </a:gsLst>
                    <a:lin ang="5400000" scaled="0"/>
                  </a:gradFill>
                  <a:latin typeface="Tahoma" panose="020B0604030504040204" pitchFamily="34" charset="0"/>
                  <a:ea typeface="Tahoma" panose="020B0604030504040204" pitchFamily="34" charset="0"/>
                  <a:cs typeface="Tahoma" panose="020B0604030504040204" pitchFamily="34" charset="0"/>
                </a:rPr>
                <a:t>vPower</a:t>
              </a:r>
              <a:endParaRPr lang="en-GB" sz="900">
                <a:gradFill>
                  <a:gsLst>
                    <a:gs pos="0">
                      <a:srgbClr val="FFFFFF"/>
                    </a:gs>
                    <a:gs pos="100000">
                      <a:srgbClr val="FFFFFF"/>
                    </a:gs>
                  </a:gsLst>
                  <a:lin ang="5400000" scaled="0"/>
                </a:gradFill>
                <a:latin typeface="Tahoma" panose="020B0604030504040204" pitchFamily="34" charset="0"/>
                <a:ea typeface="Tahoma" panose="020B0604030504040204" pitchFamily="34" charset="0"/>
                <a:cs typeface="Tahoma" panose="020B0604030504040204" pitchFamily="34" charset="0"/>
              </a:endParaRPr>
            </a:p>
          </p:txBody>
        </p:sp>
      </p:grpSp>
      <p:pic>
        <p:nvPicPr>
          <p:cNvPr id="48" name="Graphic 4">
            <a:extLst>
              <a:ext uri="{FF2B5EF4-FFF2-40B4-BE49-F238E27FC236}">
                <a16:creationId xmlns:a16="http://schemas.microsoft.com/office/drawing/2014/main" id="{1A0F3FBC-FB74-467F-A0FB-9C1137F85752}"/>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6028756" y="2879365"/>
            <a:ext cx="1442573" cy="1101713"/>
          </a:xfrm>
          <a:prstGeom prst="rect">
            <a:avLst/>
          </a:prstGeom>
        </p:spPr>
      </p:pic>
      <p:sp>
        <p:nvSpPr>
          <p:cNvPr id="49" name="Rectangle 48">
            <a:extLst>
              <a:ext uri="{FF2B5EF4-FFF2-40B4-BE49-F238E27FC236}">
                <a16:creationId xmlns:a16="http://schemas.microsoft.com/office/drawing/2014/main" id="{18E1778A-99A9-4E37-8111-CD203D19E82D}"/>
              </a:ext>
            </a:extLst>
          </p:cNvPr>
          <p:cNvSpPr/>
          <p:nvPr/>
        </p:nvSpPr>
        <p:spPr bwMode="auto">
          <a:xfrm>
            <a:off x="6200711" y="2928322"/>
            <a:ext cx="1098662" cy="229464"/>
          </a:xfrm>
          <a:prstGeom prst="rect">
            <a:avLst/>
          </a:prstGeom>
          <a:solidFill>
            <a:srgbClr val="DF8C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54" rtl="0" fontAlgn="base">
              <a:spcBef>
                <a:spcPct val="0"/>
              </a:spcBef>
              <a:spcAft>
                <a:spcPct val="0"/>
              </a:spcAft>
              <a:defRPr/>
            </a:pPr>
            <a:r>
              <a:rPr lang="en-AU" sz="1100" b="1">
                <a:solidFill>
                  <a:srgbClr val="FFFFFF"/>
                </a:solidFill>
                <a:latin typeface="Tahoma"/>
                <a:ea typeface="Segoe UI" pitchFamily="34" charset="0"/>
                <a:cs typeface="Segoe UI" pitchFamily="34" charset="0"/>
              </a:rPr>
              <a:t>Hyper-V</a:t>
            </a:r>
            <a:endParaRPr lang="es" sz="1100" b="1">
              <a:solidFill>
                <a:srgbClr val="FFFFFF"/>
              </a:solidFill>
              <a:latin typeface="Tahoma"/>
              <a:ea typeface="Segoe UI" pitchFamily="34" charset="0"/>
              <a:cs typeface="Segoe UI" pitchFamily="34" charset="0"/>
            </a:endParaRPr>
          </a:p>
        </p:txBody>
      </p:sp>
      <p:sp>
        <p:nvSpPr>
          <p:cNvPr id="52" name="TextBox 51">
            <a:extLst>
              <a:ext uri="{FF2B5EF4-FFF2-40B4-BE49-F238E27FC236}">
                <a16:creationId xmlns:a16="http://schemas.microsoft.com/office/drawing/2014/main" id="{D14AEAD3-BC9E-411F-A4CA-98031CC69433}"/>
              </a:ext>
            </a:extLst>
          </p:cNvPr>
          <p:cNvSpPr txBox="1"/>
          <p:nvPr/>
        </p:nvSpPr>
        <p:spPr>
          <a:xfrm>
            <a:off x="5930738" y="1525899"/>
            <a:ext cx="1583864" cy="230832"/>
          </a:xfrm>
          <a:prstGeom prst="rect">
            <a:avLst/>
          </a:prstGeom>
        </p:spPr>
        <p:txBody>
          <a:bodyPr wrap="square" rtlCol="0" anchor="ctr">
            <a:spAutoFit/>
          </a:bodyPr>
          <a:lstStyle/>
          <a:p>
            <a:pPr algn="ctr"/>
            <a:r>
              <a:rPr lang="en-GB" altLang="ko-KR" sz="900" dirty="0">
                <a:solidFill>
                  <a:schemeClr val="bg1"/>
                </a:solidFill>
                <a:latin typeface="Tahoma" panose="020B0604030504040204" pitchFamily="34" charset="0"/>
              </a:rPr>
              <a:t>Proxy </a:t>
            </a:r>
            <a:r>
              <a:rPr lang="ko-KR" altLang="en-US" sz="900" dirty="0">
                <a:solidFill>
                  <a:schemeClr val="bg1"/>
                </a:solidFill>
                <a:latin typeface="Tahoma" panose="020B0604030504040204" pitchFamily="34" charset="0"/>
              </a:rPr>
              <a:t>서버</a:t>
            </a:r>
            <a:endParaRPr lang="en-GB" altLang="ko-KR" sz="900" dirty="0">
              <a:solidFill>
                <a:schemeClr val="bg1"/>
              </a:solidFill>
              <a:latin typeface="Tahoma" panose="020B0604030504040204" pitchFamily="34" charset="0"/>
            </a:endParaRPr>
          </a:p>
        </p:txBody>
      </p:sp>
      <p:grpSp>
        <p:nvGrpSpPr>
          <p:cNvPr id="54" name="Group 53">
            <a:extLst>
              <a:ext uri="{FF2B5EF4-FFF2-40B4-BE49-F238E27FC236}">
                <a16:creationId xmlns:a16="http://schemas.microsoft.com/office/drawing/2014/main" id="{481BC7B1-B733-490C-B300-E647A546F23C}"/>
              </a:ext>
            </a:extLst>
          </p:cNvPr>
          <p:cNvGrpSpPr/>
          <p:nvPr/>
        </p:nvGrpSpPr>
        <p:grpSpPr>
          <a:xfrm>
            <a:off x="5175798" y="1901694"/>
            <a:ext cx="1246910" cy="757387"/>
            <a:chOff x="1477429" y="2539822"/>
            <a:chExt cx="1246910" cy="757387"/>
          </a:xfrm>
        </p:grpSpPr>
        <p:pic>
          <p:nvPicPr>
            <p:cNvPr id="56" name="Graphic 55">
              <a:extLst>
                <a:ext uri="{FF2B5EF4-FFF2-40B4-BE49-F238E27FC236}">
                  <a16:creationId xmlns:a16="http://schemas.microsoft.com/office/drawing/2014/main" id="{EF9D6EF0-6E2B-4469-8300-C95F8211EFB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477429" y="2954309"/>
              <a:ext cx="1246910" cy="342900"/>
            </a:xfrm>
            <a:prstGeom prst="rect">
              <a:avLst/>
            </a:prstGeom>
          </p:spPr>
        </p:pic>
        <p:pic>
          <p:nvPicPr>
            <p:cNvPr id="64" name="Graphic 63">
              <a:extLst>
                <a:ext uri="{FF2B5EF4-FFF2-40B4-BE49-F238E27FC236}">
                  <a16:creationId xmlns:a16="http://schemas.microsoft.com/office/drawing/2014/main" id="{4120E0C2-F4C5-4F19-804C-5E0C07EE301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480668" y="2539822"/>
              <a:ext cx="342900" cy="342900"/>
            </a:xfrm>
            <a:prstGeom prst="rect">
              <a:avLst/>
            </a:prstGeom>
          </p:spPr>
        </p:pic>
        <p:pic>
          <p:nvPicPr>
            <p:cNvPr id="66" name="Graphic 65">
              <a:extLst>
                <a:ext uri="{FF2B5EF4-FFF2-40B4-BE49-F238E27FC236}">
                  <a16:creationId xmlns:a16="http://schemas.microsoft.com/office/drawing/2014/main" id="{8F28358F-638D-4C3A-94F2-B2D326E9CBD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929291" y="2539822"/>
              <a:ext cx="342900" cy="342900"/>
            </a:xfrm>
            <a:prstGeom prst="rect">
              <a:avLst/>
            </a:prstGeom>
          </p:spPr>
        </p:pic>
        <p:pic>
          <p:nvPicPr>
            <p:cNvPr id="67" name="Graphic 66">
              <a:extLst>
                <a:ext uri="{FF2B5EF4-FFF2-40B4-BE49-F238E27FC236}">
                  <a16:creationId xmlns:a16="http://schemas.microsoft.com/office/drawing/2014/main" id="{DF275CA1-F14A-4223-8519-621DAAA380F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377915" y="2539822"/>
              <a:ext cx="342900" cy="342900"/>
            </a:xfrm>
            <a:prstGeom prst="rect">
              <a:avLst/>
            </a:prstGeom>
          </p:spPr>
        </p:pic>
      </p:grpSp>
      <p:pic>
        <p:nvPicPr>
          <p:cNvPr id="68" name="Graphic 67">
            <a:extLst>
              <a:ext uri="{FF2B5EF4-FFF2-40B4-BE49-F238E27FC236}">
                <a16:creationId xmlns:a16="http://schemas.microsoft.com/office/drawing/2014/main" id="{FD63C022-4392-427B-9F45-818B1323396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550127" y="1901694"/>
            <a:ext cx="266700" cy="266700"/>
          </a:xfrm>
          <a:prstGeom prst="rect">
            <a:avLst/>
          </a:prstGeom>
        </p:spPr>
      </p:pic>
      <p:pic>
        <p:nvPicPr>
          <p:cNvPr id="72" name="Graphic 71">
            <a:extLst>
              <a:ext uri="{FF2B5EF4-FFF2-40B4-BE49-F238E27FC236}">
                <a16:creationId xmlns:a16="http://schemas.microsoft.com/office/drawing/2014/main" id="{1458C684-E3CA-44E9-8D61-41B8ADCD743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967993" y="2316181"/>
            <a:ext cx="1246910" cy="342900"/>
          </a:xfrm>
          <a:prstGeom prst="rect">
            <a:avLst/>
          </a:prstGeom>
        </p:spPr>
      </p:pic>
      <p:sp>
        <p:nvSpPr>
          <p:cNvPr id="74" name="TextBox 73">
            <a:extLst>
              <a:ext uri="{FF2B5EF4-FFF2-40B4-BE49-F238E27FC236}">
                <a16:creationId xmlns:a16="http://schemas.microsoft.com/office/drawing/2014/main" id="{EF509512-5131-49AB-8649-B948B75E22A3}"/>
              </a:ext>
            </a:extLst>
          </p:cNvPr>
          <p:cNvSpPr txBox="1"/>
          <p:nvPr/>
        </p:nvSpPr>
        <p:spPr>
          <a:xfrm>
            <a:off x="7700848" y="2689088"/>
            <a:ext cx="1583864" cy="369332"/>
          </a:xfrm>
          <a:prstGeom prst="rect">
            <a:avLst/>
          </a:prstGeom>
        </p:spPr>
        <p:txBody>
          <a:bodyPr wrap="square" rtlCol="0" anchor="ctr">
            <a:spAutoFit/>
          </a:bodyPr>
          <a:lstStyle/>
          <a:p>
            <a:r>
              <a:rPr lang="ko-KR" altLang="en-US" sz="900" dirty="0">
                <a:solidFill>
                  <a:schemeClr val="bg1"/>
                </a:solidFill>
                <a:latin typeface="Tahoma" panose="020B0604030504040204" pitchFamily="34" charset="0"/>
              </a:rPr>
              <a:t>별도 분리된</a:t>
            </a:r>
            <a:endParaRPr lang="en-US" altLang="ko-KR" sz="900" dirty="0">
              <a:solidFill>
                <a:schemeClr val="bg1"/>
              </a:solidFill>
              <a:latin typeface="Tahoma" panose="020B0604030504040204" pitchFamily="34" charset="0"/>
            </a:endParaRPr>
          </a:p>
          <a:p>
            <a:r>
              <a:rPr lang="ko-KR" altLang="en-US" sz="900" dirty="0">
                <a:solidFill>
                  <a:schemeClr val="bg1"/>
                </a:solidFill>
                <a:latin typeface="Tahoma" panose="020B0604030504040204" pitchFamily="34" charset="0"/>
              </a:rPr>
              <a:t>네트웍</a:t>
            </a:r>
            <a:endParaRPr lang="en-GB" altLang="ko-KR" sz="900" dirty="0">
              <a:solidFill>
                <a:schemeClr val="bg1"/>
              </a:solidFill>
              <a:latin typeface="Tahoma" panose="020B0604030504040204" pitchFamily="34" charset="0"/>
            </a:endParaRPr>
          </a:p>
        </p:txBody>
      </p:sp>
      <p:sp>
        <p:nvSpPr>
          <p:cNvPr id="75" name="TextBox 74">
            <a:extLst>
              <a:ext uri="{FF2B5EF4-FFF2-40B4-BE49-F238E27FC236}">
                <a16:creationId xmlns:a16="http://schemas.microsoft.com/office/drawing/2014/main" id="{A82B62AA-5DAD-414B-AA92-15FF8684A093}"/>
              </a:ext>
            </a:extLst>
          </p:cNvPr>
          <p:cNvSpPr txBox="1"/>
          <p:nvPr/>
        </p:nvSpPr>
        <p:spPr>
          <a:xfrm>
            <a:off x="5158253" y="2689088"/>
            <a:ext cx="961418" cy="369332"/>
          </a:xfrm>
          <a:prstGeom prst="rect">
            <a:avLst/>
          </a:prstGeom>
        </p:spPr>
        <p:txBody>
          <a:bodyPr wrap="square" rtlCol="0" anchor="ctr">
            <a:spAutoFit/>
          </a:bodyPr>
          <a:lstStyle/>
          <a:p>
            <a:r>
              <a:rPr lang="ko-KR" altLang="en-US" sz="900" dirty="0">
                <a:solidFill>
                  <a:schemeClr val="bg1"/>
                </a:solidFill>
                <a:latin typeface="Tahoma" panose="020B0604030504040204" pitchFamily="34" charset="0"/>
              </a:rPr>
              <a:t>운영</a:t>
            </a:r>
            <a:endParaRPr lang="en-GB" altLang="ko-KR" sz="900" dirty="0">
              <a:solidFill>
                <a:schemeClr val="bg1"/>
              </a:solidFill>
              <a:latin typeface="Tahoma" panose="020B0604030504040204" pitchFamily="34" charset="0"/>
            </a:endParaRPr>
          </a:p>
          <a:p>
            <a:r>
              <a:rPr lang="en-GB" altLang="ko-KR" sz="900" dirty="0" err="1">
                <a:solidFill>
                  <a:schemeClr val="bg1"/>
                </a:solidFill>
                <a:latin typeface="Tahoma" panose="020B0604030504040204" pitchFamily="34" charset="0"/>
              </a:rPr>
              <a:t>vSwitch</a:t>
            </a:r>
            <a:endParaRPr lang="en-GB" altLang="ko-KR" sz="900" dirty="0">
              <a:solidFill>
                <a:schemeClr val="bg1"/>
              </a:solidFill>
              <a:latin typeface="Tahoma" panose="020B0604030504040204" pitchFamily="34" charset="0"/>
            </a:endParaRPr>
          </a:p>
        </p:txBody>
      </p:sp>
      <p:sp>
        <p:nvSpPr>
          <p:cNvPr id="76" name="Freeform: Shape 75">
            <a:extLst>
              <a:ext uri="{FF2B5EF4-FFF2-40B4-BE49-F238E27FC236}">
                <a16:creationId xmlns:a16="http://schemas.microsoft.com/office/drawing/2014/main" id="{4EAC8C7A-7DEB-45B1-8784-D8AA1FA3D3CB}"/>
              </a:ext>
            </a:extLst>
          </p:cNvPr>
          <p:cNvSpPr/>
          <p:nvPr/>
        </p:nvSpPr>
        <p:spPr bwMode="auto">
          <a:xfrm>
            <a:off x="6749803" y="2158616"/>
            <a:ext cx="234950" cy="307975"/>
          </a:xfrm>
          <a:custGeom>
            <a:avLst/>
            <a:gdLst>
              <a:gd name="connsiteX0" fmla="*/ 0 w 234950"/>
              <a:gd name="connsiteY0" fmla="*/ 0 h 307975"/>
              <a:gd name="connsiteX1" fmla="*/ 0 w 234950"/>
              <a:gd name="connsiteY1" fmla="*/ 307975 h 307975"/>
              <a:gd name="connsiteX2" fmla="*/ 234950 w 234950"/>
              <a:gd name="connsiteY2" fmla="*/ 307975 h 307975"/>
            </a:gdLst>
            <a:ahLst/>
            <a:cxnLst>
              <a:cxn ang="0">
                <a:pos x="connsiteX0" y="connsiteY0"/>
              </a:cxn>
              <a:cxn ang="0">
                <a:pos x="connsiteX1" y="connsiteY1"/>
              </a:cxn>
              <a:cxn ang="0">
                <a:pos x="connsiteX2" y="connsiteY2"/>
              </a:cxn>
            </a:cxnLst>
            <a:rect l="l" t="t" r="r" b="b"/>
            <a:pathLst>
              <a:path w="234950" h="307975">
                <a:moveTo>
                  <a:pt x="0" y="0"/>
                </a:moveTo>
                <a:lnTo>
                  <a:pt x="0" y="307975"/>
                </a:lnTo>
                <a:lnTo>
                  <a:pt x="234950" y="307975"/>
                </a:lnTo>
              </a:path>
            </a:pathLst>
          </a:custGeom>
          <a:noFill/>
          <a:ln w="19050">
            <a:solidFill>
              <a:schemeClr val="bg1">
                <a:alpha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ru-RU"/>
          </a:p>
        </p:txBody>
      </p:sp>
      <p:sp>
        <p:nvSpPr>
          <p:cNvPr id="77" name="Freeform: Shape 76">
            <a:extLst>
              <a:ext uri="{FF2B5EF4-FFF2-40B4-BE49-F238E27FC236}">
                <a16:creationId xmlns:a16="http://schemas.microsoft.com/office/drawing/2014/main" id="{2DBB4393-2918-498B-84CB-548498E1161E}"/>
              </a:ext>
            </a:extLst>
          </p:cNvPr>
          <p:cNvSpPr/>
          <p:nvPr/>
        </p:nvSpPr>
        <p:spPr bwMode="auto">
          <a:xfrm flipH="1">
            <a:off x="6378949" y="2158318"/>
            <a:ext cx="234950" cy="307975"/>
          </a:xfrm>
          <a:custGeom>
            <a:avLst/>
            <a:gdLst>
              <a:gd name="connsiteX0" fmla="*/ 0 w 234950"/>
              <a:gd name="connsiteY0" fmla="*/ 0 h 307975"/>
              <a:gd name="connsiteX1" fmla="*/ 0 w 234950"/>
              <a:gd name="connsiteY1" fmla="*/ 307975 h 307975"/>
              <a:gd name="connsiteX2" fmla="*/ 234950 w 234950"/>
              <a:gd name="connsiteY2" fmla="*/ 307975 h 307975"/>
            </a:gdLst>
            <a:ahLst/>
            <a:cxnLst>
              <a:cxn ang="0">
                <a:pos x="connsiteX0" y="connsiteY0"/>
              </a:cxn>
              <a:cxn ang="0">
                <a:pos x="connsiteX1" y="connsiteY1"/>
              </a:cxn>
              <a:cxn ang="0">
                <a:pos x="connsiteX2" y="connsiteY2"/>
              </a:cxn>
            </a:cxnLst>
            <a:rect l="l" t="t" r="r" b="b"/>
            <a:pathLst>
              <a:path w="234950" h="307975">
                <a:moveTo>
                  <a:pt x="0" y="0"/>
                </a:moveTo>
                <a:lnTo>
                  <a:pt x="0" y="307975"/>
                </a:lnTo>
                <a:lnTo>
                  <a:pt x="234950" y="307975"/>
                </a:lnTo>
              </a:path>
            </a:pathLst>
          </a:custGeom>
          <a:noFill/>
          <a:ln w="19050">
            <a:solidFill>
              <a:schemeClr val="bg1">
                <a:alpha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ru-RU"/>
          </a:p>
        </p:txBody>
      </p:sp>
      <p:sp>
        <p:nvSpPr>
          <p:cNvPr id="78" name="Freeform: Shape 77">
            <a:extLst>
              <a:ext uri="{FF2B5EF4-FFF2-40B4-BE49-F238E27FC236}">
                <a16:creationId xmlns:a16="http://schemas.microsoft.com/office/drawing/2014/main" id="{C9F5804B-B939-42F0-8EA8-A5B9C4304F8B}"/>
              </a:ext>
            </a:extLst>
          </p:cNvPr>
          <p:cNvSpPr/>
          <p:nvPr/>
        </p:nvSpPr>
        <p:spPr bwMode="auto">
          <a:xfrm>
            <a:off x="5314703" y="2155441"/>
            <a:ext cx="0" cy="147638"/>
          </a:xfrm>
          <a:custGeom>
            <a:avLst/>
            <a:gdLst>
              <a:gd name="connsiteX0" fmla="*/ 0 w 0"/>
              <a:gd name="connsiteY0" fmla="*/ 0 h 147638"/>
              <a:gd name="connsiteX1" fmla="*/ 0 w 0"/>
              <a:gd name="connsiteY1" fmla="*/ 147638 h 147638"/>
            </a:gdLst>
            <a:ahLst/>
            <a:cxnLst>
              <a:cxn ang="0">
                <a:pos x="connsiteX0" y="connsiteY0"/>
              </a:cxn>
              <a:cxn ang="0">
                <a:pos x="connsiteX1" y="connsiteY1"/>
              </a:cxn>
            </a:cxnLst>
            <a:rect l="l" t="t" r="r" b="b"/>
            <a:pathLst>
              <a:path h="147638">
                <a:moveTo>
                  <a:pt x="0" y="0"/>
                </a:moveTo>
                <a:lnTo>
                  <a:pt x="0" y="147638"/>
                </a:lnTo>
              </a:path>
            </a:pathLst>
          </a:custGeom>
          <a:noFill/>
          <a:ln w="19050">
            <a:solidFill>
              <a:schemeClr val="bg1">
                <a:alpha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ru-RU"/>
          </a:p>
        </p:txBody>
      </p:sp>
      <p:sp>
        <p:nvSpPr>
          <p:cNvPr id="79" name="Freeform: Shape 78">
            <a:extLst>
              <a:ext uri="{FF2B5EF4-FFF2-40B4-BE49-F238E27FC236}">
                <a16:creationId xmlns:a16="http://schemas.microsoft.com/office/drawing/2014/main" id="{EC5838B8-D84B-4ABA-98D7-0ADA8D641FCE}"/>
              </a:ext>
            </a:extLst>
          </p:cNvPr>
          <p:cNvSpPr/>
          <p:nvPr/>
        </p:nvSpPr>
        <p:spPr bwMode="auto">
          <a:xfrm>
            <a:off x="5771903" y="2155441"/>
            <a:ext cx="0" cy="147638"/>
          </a:xfrm>
          <a:custGeom>
            <a:avLst/>
            <a:gdLst>
              <a:gd name="connsiteX0" fmla="*/ 0 w 0"/>
              <a:gd name="connsiteY0" fmla="*/ 0 h 147638"/>
              <a:gd name="connsiteX1" fmla="*/ 0 w 0"/>
              <a:gd name="connsiteY1" fmla="*/ 147638 h 147638"/>
            </a:gdLst>
            <a:ahLst/>
            <a:cxnLst>
              <a:cxn ang="0">
                <a:pos x="connsiteX0" y="connsiteY0"/>
              </a:cxn>
              <a:cxn ang="0">
                <a:pos x="connsiteX1" y="connsiteY1"/>
              </a:cxn>
            </a:cxnLst>
            <a:rect l="l" t="t" r="r" b="b"/>
            <a:pathLst>
              <a:path h="147638">
                <a:moveTo>
                  <a:pt x="0" y="0"/>
                </a:moveTo>
                <a:lnTo>
                  <a:pt x="0" y="147638"/>
                </a:lnTo>
              </a:path>
            </a:pathLst>
          </a:custGeom>
          <a:noFill/>
          <a:ln w="19050">
            <a:solidFill>
              <a:schemeClr val="bg1">
                <a:alpha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ru-RU"/>
          </a:p>
        </p:txBody>
      </p:sp>
      <p:sp>
        <p:nvSpPr>
          <p:cNvPr id="80" name="Freeform: Shape 79">
            <a:extLst>
              <a:ext uri="{FF2B5EF4-FFF2-40B4-BE49-F238E27FC236}">
                <a16:creationId xmlns:a16="http://schemas.microsoft.com/office/drawing/2014/main" id="{3B1C1955-FBF6-407E-A6EF-B2C65516103F}"/>
              </a:ext>
            </a:extLst>
          </p:cNvPr>
          <p:cNvSpPr/>
          <p:nvPr/>
        </p:nvSpPr>
        <p:spPr bwMode="auto">
          <a:xfrm>
            <a:off x="6205290" y="2155441"/>
            <a:ext cx="0" cy="147638"/>
          </a:xfrm>
          <a:custGeom>
            <a:avLst/>
            <a:gdLst>
              <a:gd name="connsiteX0" fmla="*/ 0 w 0"/>
              <a:gd name="connsiteY0" fmla="*/ 0 h 147638"/>
              <a:gd name="connsiteX1" fmla="*/ 0 w 0"/>
              <a:gd name="connsiteY1" fmla="*/ 147638 h 147638"/>
            </a:gdLst>
            <a:ahLst/>
            <a:cxnLst>
              <a:cxn ang="0">
                <a:pos x="connsiteX0" y="connsiteY0"/>
              </a:cxn>
              <a:cxn ang="0">
                <a:pos x="connsiteX1" y="connsiteY1"/>
              </a:cxn>
            </a:cxnLst>
            <a:rect l="l" t="t" r="r" b="b"/>
            <a:pathLst>
              <a:path h="147638">
                <a:moveTo>
                  <a:pt x="0" y="0"/>
                </a:moveTo>
                <a:lnTo>
                  <a:pt x="0" y="147638"/>
                </a:lnTo>
              </a:path>
            </a:pathLst>
          </a:custGeom>
          <a:noFill/>
          <a:ln w="19050">
            <a:solidFill>
              <a:schemeClr val="bg1">
                <a:alpha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ru-RU"/>
          </a:p>
        </p:txBody>
      </p:sp>
      <p:grpSp>
        <p:nvGrpSpPr>
          <p:cNvPr id="81" name="Group 80">
            <a:extLst>
              <a:ext uri="{FF2B5EF4-FFF2-40B4-BE49-F238E27FC236}">
                <a16:creationId xmlns:a16="http://schemas.microsoft.com/office/drawing/2014/main" id="{9920F69C-F1EC-4E6D-8322-2FC7E8B01270}"/>
              </a:ext>
            </a:extLst>
          </p:cNvPr>
          <p:cNvGrpSpPr/>
          <p:nvPr/>
        </p:nvGrpSpPr>
        <p:grpSpPr>
          <a:xfrm>
            <a:off x="6967340" y="1888688"/>
            <a:ext cx="266700" cy="414391"/>
            <a:chOff x="3700512" y="1466797"/>
            <a:chExt cx="266700" cy="414391"/>
          </a:xfrm>
        </p:grpSpPr>
        <p:sp>
          <p:nvSpPr>
            <p:cNvPr id="82" name="Freeform: Shape 81">
              <a:extLst>
                <a:ext uri="{FF2B5EF4-FFF2-40B4-BE49-F238E27FC236}">
                  <a16:creationId xmlns:a16="http://schemas.microsoft.com/office/drawing/2014/main" id="{04A01209-E71C-4DD8-B1F6-ED88DC7025C5}"/>
                </a:ext>
              </a:extLst>
            </p:cNvPr>
            <p:cNvSpPr/>
            <p:nvPr/>
          </p:nvSpPr>
          <p:spPr bwMode="auto">
            <a:xfrm>
              <a:off x="3829050" y="1733550"/>
              <a:ext cx="0" cy="147638"/>
            </a:xfrm>
            <a:custGeom>
              <a:avLst/>
              <a:gdLst>
                <a:gd name="connsiteX0" fmla="*/ 0 w 0"/>
                <a:gd name="connsiteY0" fmla="*/ 0 h 147638"/>
                <a:gd name="connsiteX1" fmla="*/ 0 w 0"/>
                <a:gd name="connsiteY1" fmla="*/ 147638 h 147638"/>
              </a:gdLst>
              <a:ahLst/>
              <a:cxnLst>
                <a:cxn ang="0">
                  <a:pos x="connsiteX0" y="connsiteY0"/>
                </a:cxn>
                <a:cxn ang="0">
                  <a:pos x="connsiteX1" y="connsiteY1"/>
                </a:cxn>
              </a:cxnLst>
              <a:rect l="l" t="t" r="r" b="b"/>
              <a:pathLst>
                <a:path h="147638">
                  <a:moveTo>
                    <a:pt x="0" y="0"/>
                  </a:moveTo>
                  <a:lnTo>
                    <a:pt x="0" y="147638"/>
                  </a:lnTo>
                </a:path>
              </a:pathLst>
            </a:custGeom>
            <a:noFill/>
            <a:ln w="19050">
              <a:solidFill>
                <a:schemeClr val="bg1">
                  <a:alpha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ru-RU"/>
            </a:p>
          </p:txBody>
        </p:sp>
        <p:pic>
          <p:nvPicPr>
            <p:cNvPr id="83" name="Graphic 82">
              <a:extLst>
                <a:ext uri="{FF2B5EF4-FFF2-40B4-BE49-F238E27FC236}">
                  <a16:creationId xmlns:a16="http://schemas.microsoft.com/office/drawing/2014/main" id="{509B2E97-B6EF-4651-AA05-53245BFDAEEC}"/>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3700512" y="1466797"/>
              <a:ext cx="266700" cy="266700"/>
            </a:xfrm>
            <a:prstGeom prst="rect">
              <a:avLst/>
            </a:prstGeom>
          </p:spPr>
        </p:pic>
      </p:grpSp>
      <p:pic>
        <p:nvPicPr>
          <p:cNvPr id="84" name="Graphic 83">
            <a:extLst>
              <a:ext uri="{FF2B5EF4-FFF2-40B4-BE49-F238E27FC236}">
                <a16:creationId xmlns:a16="http://schemas.microsoft.com/office/drawing/2014/main" id="{39EFCD54-3A68-4129-ACBD-8043B7436384}"/>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7160559" y="2082173"/>
            <a:ext cx="140437" cy="140437"/>
          </a:xfrm>
          <a:prstGeom prst="rect">
            <a:avLst/>
          </a:prstGeom>
        </p:spPr>
      </p:pic>
      <p:pic>
        <p:nvPicPr>
          <p:cNvPr id="85" name="Graphic 84">
            <a:extLst>
              <a:ext uri="{FF2B5EF4-FFF2-40B4-BE49-F238E27FC236}">
                <a16:creationId xmlns:a16="http://schemas.microsoft.com/office/drawing/2014/main" id="{0869A7F5-CECB-4034-A66E-4DB4EE762537}"/>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6756834" y="2097392"/>
            <a:ext cx="140437" cy="140437"/>
          </a:xfrm>
          <a:prstGeom prst="rect">
            <a:avLst/>
          </a:prstGeom>
        </p:spPr>
      </p:pic>
      <p:sp>
        <p:nvSpPr>
          <p:cNvPr id="87" name="Content Placeholder 1">
            <a:extLst>
              <a:ext uri="{FF2B5EF4-FFF2-40B4-BE49-F238E27FC236}">
                <a16:creationId xmlns:a16="http://schemas.microsoft.com/office/drawing/2014/main" id="{514730B3-93F9-4829-965E-AE93FD673E97}"/>
              </a:ext>
            </a:extLst>
          </p:cNvPr>
          <p:cNvSpPr txBox="1">
            <a:spLocks/>
          </p:cNvSpPr>
          <p:nvPr/>
        </p:nvSpPr>
        <p:spPr>
          <a:xfrm>
            <a:off x="461962" y="858950"/>
            <a:ext cx="8229601" cy="439914"/>
          </a:xfrm>
          <a:prstGeom prst="rect">
            <a:avLst/>
          </a:prstGeom>
        </p:spPr>
        <p:txBody>
          <a:bodyPr vert="horz" wrap="square" lIns="0" tIns="0" rIns="0" bIns="0" rtlCol="0" anchor="ctr">
            <a:noAutofit/>
          </a:bodyPr>
          <a:lstStyle>
            <a:lvl1pPr marL="271457" indent="-271457" algn="l" defTabSz="686030" rtl="0" eaLnBrk="1" latinLnBrk="0" hangingPunct="1">
              <a:lnSpc>
                <a:spcPct val="100000"/>
              </a:lnSpc>
              <a:spcBef>
                <a:spcPts val="0"/>
              </a:spcBef>
              <a:buSzPct val="90000"/>
              <a:buFont typeface="Arial" pitchFamily="34" charset="0"/>
              <a:buChar char="•"/>
              <a:defRPr sz="2400" kern="1200" spc="0" baseline="0">
                <a:solidFill>
                  <a:schemeClr val="tx1">
                    <a:lumMod val="50000"/>
                    <a:lumOff val="50000"/>
                  </a:schemeClr>
                </a:solidFill>
                <a:latin typeface="+mn-lt"/>
                <a:ea typeface="+mn-ea"/>
                <a:cs typeface="+mn-cs"/>
              </a:defRPr>
            </a:lvl1pPr>
            <a:lvl2pPr marL="266693" indent="-266693" algn="l" defTabSz="686030" rtl="0" eaLnBrk="1" latinLnBrk="0" hangingPunct="1">
              <a:lnSpc>
                <a:spcPct val="100000"/>
              </a:lnSpc>
              <a:spcBef>
                <a:spcPts val="0"/>
              </a:spcBef>
              <a:buClr>
                <a:schemeClr val="tx1">
                  <a:lumMod val="50000"/>
                  <a:lumOff val="50000"/>
                </a:schemeClr>
              </a:buClr>
              <a:buSzPct val="90000"/>
              <a:buFont typeface="Arial" pitchFamily="34" charset="0"/>
              <a:buChar char="•"/>
              <a:tabLst/>
              <a:defRPr sz="2000" kern="1200" spc="0" baseline="0">
                <a:solidFill>
                  <a:schemeClr val="tx1">
                    <a:lumMod val="50000"/>
                    <a:lumOff val="50000"/>
                  </a:schemeClr>
                </a:solidFill>
                <a:latin typeface="+mn-lt"/>
                <a:ea typeface="+mn-ea"/>
                <a:cs typeface="+mn-cs"/>
              </a:defRPr>
            </a:lvl2pPr>
            <a:lvl3pPr marL="686057" indent="-213202" algn="l" defTabSz="686030" rtl="0" eaLnBrk="1" latinLnBrk="0" hangingPunct="1">
              <a:lnSpc>
                <a:spcPct val="90000"/>
              </a:lnSpc>
              <a:spcBef>
                <a:spcPct val="20000"/>
              </a:spcBef>
              <a:buSzPct val="90000"/>
              <a:buFont typeface="Arial" pitchFamily="34" charset="0"/>
              <a:buChar char="•"/>
              <a:defRPr sz="1800" kern="1200" spc="0" baseline="0">
                <a:gradFill flip="none" rotWithShape="1">
                  <a:gsLst>
                    <a:gs pos="0">
                      <a:schemeClr val="bg1">
                        <a:lumMod val="50000"/>
                      </a:schemeClr>
                    </a:gs>
                    <a:gs pos="100000">
                      <a:schemeClr val="bg1">
                        <a:lumMod val="50000"/>
                      </a:schemeClr>
                    </a:gs>
                  </a:gsLst>
                  <a:lin ang="16200000" scaled="0"/>
                  <a:tileRect/>
                </a:gradFill>
                <a:latin typeface="+mn-lt"/>
                <a:ea typeface="+mn-ea"/>
                <a:cs typeface="+mn-cs"/>
              </a:defRPr>
            </a:lvl3pPr>
            <a:lvl4pPr marL="1112462" indent="-167942" algn="l" defTabSz="686030" rtl="0" eaLnBrk="1" latinLnBrk="0" hangingPunct="1">
              <a:lnSpc>
                <a:spcPct val="90000"/>
              </a:lnSpc>
              <a:spcBef>
                <a:spcPct val="20000"/>
              </a:spcBef>
              <a:buSzPct val="90000"/>
              <a:buFont typeface="Arial" pitchFamily="34" charset="0"/>
              <a:buChar char="•"/>
              <a:tabLst>
                <a:tab pos="686057" algn="l"/>
              </a:tabLst>
              <a:defRPr sz="1400" kern="1200" spc="0">
                <a:gradFill flip="none" rotWithShape="1">
                  <a:gsLst>
                    <a:gs pos="0">
                      <a:schemeClr val="bg1">
                        <a:lumMod val="50000"/>
                      </a:schemeClr>
                    </a:gs>
                    <a:gs pos="100000">
                      <a:schemeClr val="bg1">
                        <a:lumMod val="50000"/>
                      </a:schemeClr>
                    </a:gs>
                  </a:gsLst>
                  <a:lin ang="16200000" scaled="0"/>
                  <a:tileRect/>
                </a:gradFill>
                <a:latin typeface="+mn-lt"/>
                <a:ea typeface="+mn-ea"/>
                <a:cs typeface="+mn-cs"/>
              </a:defRPr>
            </a:lvl4pPr>
            <a:lvl5pPr marL="1285167" indent="-172706" algn="l" defTabSz="686030" rtl="0" eaLnBrk="1" latinLnBrk="0" hangingPunct="1">
              <a:lnSpc>
                <a:spcPct val="90000"/>
              </a:lnSpc>
              <a:spcBef>
                <a:spcPct val="20000"/>
              </a:spcBef>
              <a:buSzPct val="90000"/>
              <a:buFont typeface="Arial" pitchFamily="34" charset="0"/>
              <a:buChar char="•"/>
              <a:defRPr sz="1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1886582"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596"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612"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627"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lvl="0" indent="0" algn="ctr">
              <a:buNone/>
              <a:defRPr/>
            </a:pPr>
            <a:r>
              <a:rPr lang="ko-KR" altLang="en-US" sz="1400" b="1" dirty="0">
                <a:solidFill>
                  <a:schemeClr val="bg1"/>
                </a:solidFill>
                <a:latin typeface="맑은 고딕" panose="020B0503020000020004" pitchFamily="50" charset="-127"/>
                <a:ea typeface="맑은 고딕" panose="020B0503020000020004" pitchFamily="50" charset="-127"/>
              </a:rPr>
              <a:t>다양한 </a:t>
            </a:r>
            <a:r>
              <a:rPr lang="ko-KR" altLang="en-US" sz="1400" b="1" dirty="0">
                <a:solidFill>
                  <a:srgbClr val="00E296"/>
                </a:solidFill>
                <a:latin typeface="맑은 고딕" panose="020B0503020000020004" pitchFamily="50" charset="-127"/>
                <a:ea typeface="맑은 고딕" panose="020B0503020000020004" pitchFamily="50" charset="-127"/>
              </a:rPr>
              <a:t>테스트</a:t>
            </a:r>
            <a:r>
              <a:rPr lang="en-US" altLang="ko-KR" sz="1400" b="1" dirty="0">
                <a:solidFill>
                  <a:srgbClr val="00E296"/>
                </a:solidFill>
                <a:latin typeface="맑은 고딕" panose="020B0503020000020004" pitchFamily="50" charset="-127"/>
                <a:ea typeface="맑은 고딕" panose="020B0503020000020004" pitchFamily="50" charset="-127"/>
              </a:rPr>
              <a:t>, </a:t>
            </a:r>
            <a:r>
              <a:rPr lang="ko-KR" altLang="en-US" sz="1400" b="1" dirty="0">
                <a:solidFill>
                  <a:srgbClr val="00E296"/>
                </a:solidFill>
                <a:latin typeface="맑은 고딕" panose="020B0503020000020004" pitchFamily="50" charset="-127"/>
                <a:ea typeface="맑은 고딕" panose="020B0503020000020004" pitchFamily="50" charset="-127"/>
              </a:rPr>
              <a:t>보안</a:t>
            </a:r>
            <a:r>
              <a:rPr lang="en-US" altLang="ko-KR" sz="1400" b="1" dirty="0">
                <a:solidFill>
                  <a:srgbClr val="00E296"/>
                </a:solidFill>
                <a:latin typeface="맑은 고딕" panose="020B0503020000020004" pitchFamily="50" charset="-127"/>
                <a:ea typeface="맑은 고딕" panose="020B0503020000020004" pitchFamily="50" charset="-127"/>
              </a:rPr>
              <a:t>, </a:t>
            </a:r>
            <a:r>
              <a:rPr lang="ko-KR" altLang="en-US" sz="1400" b="1" dirty="0">
                <a:solidFill>
                  <a:srgbClr val="00E296"/>
                </a:solidFill>
                <a:latin typeface="맑은 고딕" panose="020B0503020000020004" pitchFamily="50" charset="-127"/>
                <a:ea typeface="맑은 고딕" panose="020B0503020000020004" pitchFamily="50" charset="-127"/>
              </a:rPr>
              <a:t>교육 또는 문제 해결</a:t>
            </a:r>
            <a:r>
              <a:rPr lang="ko-KR" altLang="en-US" sz="1400" b="1" dirty="0">
                <a:solidFill>
                  <a:schemeClr val="bg1"/>
                </a:solidFill>
                <a:latin typeface="맑은 고딕" panose="020B0503020000020004" pitchFamily="50" charset="-127"/>
                <a:ea typeface="맑은 고딕" panose="020B0503020000020004" pitchFamily="50" charset="-127"/>
              </a:rPr>
              <a:t>을 위해 언제든지 운영 환경과 동일하게 시작</a:t>
            </a:r>
            <a:endParaRPr lang="ko-KR" altLang="en-US" sz="1400" b="1" dirty="0">
              <a:solidFill>
                <a:srgbClr val="00E296"/>
              </a:solidFill>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5475919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4"/>
                                        </p:tgtEl>
                                        <p:attrNameLst>
                                          <p:attrName>style.visibility</p:attrName>
                                        </p:attrNameLst>
                                      </p:cBhvr>
                                      <p:to>
                                        <p:strVal val="visible"/>
                                      </p:to>
                                    </p:set>
                                    <p:animEffect transition="in" filter="fade">
                                      <p:cBhvr>
                                        <p:cTn id="7" dur="500"/>
                                        <p:tgtEl>
                                          <p:spTgt spid="10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105"/>
                                        </p:tgtEl>
                                        <p:attrNameLst>
                                          <p:attrName>style.visibility</p:attrName>
                                        </p:attrNameLst>
                                      </p:cBhvr>
                                      <p:to>
                                        <p:strVal val="visible"/>
                                      </p:to>
                                    </p:set>
                                    <p:animEffect transition="in" filter="wipe(right)">
                                      <p:cBhvr>
                                        <p:cTn id="12" dur="500"/>
                                        <p:tgtEl>
                                          <p:spTgt spid="10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wipe(down)">
                                      <p:cBhvr>
                                        <p:cTn id="17" dur="500"/>
                                        <p:tgtEl>
                                          <p:spTgt spid="3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3"/>
                                        </p:tgtEl>
                                        <p:attrNameLst>
                                          <p:attrName>style.visibility</p:attrName>
                                        </p:attrNameLst>
                                      </p:cBhvr>
                                      <p:to>
                                        <p:strVal val="visible"/>
                                      </p:to>
                                    </p:set>
                                    <p:animEffect transition="in" filter="fade">
                                      <p:cBhvr>
                                        <p:cTn id="22" dur="500"/>
                                        <p:tgtEl>
                                          <p:spTgt spid="53"/>
                                        </p:tgtEl>
                                      </p:cBhvr>
                                    </p:animEffect>
                                  </p:childTnLst>
                                </p:cTn>
                              </p:par>
                            </p:childTnLst>
                          </p:cTn>
                        </p:par>
                        <p:par>
                          <p:cTn id="23" fill="hold">
                            <p:stCondLst>
                              <p:cond delay="500"/>
                            </p:stCondLst>
                            <p:childTnLst>
                              <p:par>
                                <p:cTn id="24" presetID="22" presetClass="entr" presetSubtype="8" fill="hold" grpId="0" nodeType="after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wipe(left)">
                                      <p:cBhvr>
                                        <p:cTn id="26" dur="500"/>
                                        <p:tgtEl>
                                          <p:spTgt spid="5"/>
                                        </p:tgtEl>
                                      </p:cBhvr>
                                    </p:animEffect>
                                  </p:childTnLst>
                                </p:cTn>
                              </p:par>
                            </p:childTnLst>
                          </p:cTn>
                        </p:par>
                        <p:par>
                          <p:cTn id="27" fill="hold">
                            <p:stCondLst>
                              <p:cond delay="1000"/>
                            </p:stCondLst>
                            <p:childTnLst>
                              <p:par>
                                <p:cTn id="28" presetID="10" presetClass="entr" presetSubtype="0" fill="hold" nodeType="afterEffect">
                                  <p:stCondLst>
                                    <p:cond delay="0"/>
                                  </p:stCondLst>
                                  <p:childTnLst>
                                    <p:set>
                                      <p:cBhvr>
                                        <p:cTn id="29" dur="1" fill="hold">
                                          <p:stCondLst>
                                            <p:cond delay="0"/>
                                          </p:stCondLst>
                                        </p:cTn>
                                        <p:tgtEl>
                                          <p:spTgt spid="109"/>
                                        </p:tgtEl>
                                        <p:attrNameLst>
                                          <p:attrName>style.visibility</p:attrName>
                                        </p:attrNameLst>
                                      </p:cBhvr>
                                      <p:to>
                                        <p:strVal val="visible"/>
                                      </p:to>
                                    </p:set>
                                    <p:animEffect transition="in" filter="fade">
                                      <p:cBhvr>
                                        <p:cTn id="30" dur="500"/>
                                        <p:tgtEl>
                                          <p:spTgt spid="109"/>
                                        </p:tgtEl>
                                      </p:cBhvr>
                                    </p:animEffect>
                                  </p:childTnLst>
                                </p:cTn>
                              </p:par>
                              <p:par>
                                <p:cTn id="31" presetID="10" presetClass="entr" presetSubtype="0" fill="hold" nodeType="withEffect">
                                  <p:stCondLst>
                                    <p:cond delay="0"/>
                                  </p:stCondLst>
                                  <p:childTnLst>
                                    <p:set>
                                      <p:cBhvr>
                                        <p:cTn id="32" dur="1" fill="hold">
                                          <p:stCondLst>
                                            <p:cond delay="0"/>
                                          </p:stCondLst>
                                        </p:cTn>
                                        <p:tgtEl>
                                          <p:spTgt spid="112"/>
                                        </p:tgtEl>
                                        <p:attrNameLst>
                                          <p:attrName>style.visibility</p:attrName>
                                        </p:attrNameLst>
                                      </p:cBhvr>
                                      <p:to>
                                        <p:strVal val="visible"/>
                                      </p:to>
                                    </p:set>
                                    <p:animEffect transition="in" filter="fade">
                                      <p:cBhvr>
                                        <p:cTn id="33" dur="500"/>
                                        <p:tgtEl>
                                          <p:spTgt spid="112"/>
                                        </p:tgtEl>
                                      </p:cBhvr>
                                    </p:animEffect>
                                  </p:childTnLst>
                                </p:cTn>
                              </p:par>
                            </p:childTnLst>
                          </p:cTn>
                        </p:par>
                        <p:par>
                          <p:cTn id="34" fill="hold">
                            <p:stCondLst>
                              <p:cond delay="1500"/>
                            </p:stCondLst>
                            <p:childTnLst>
                              <p:par>
                                <p:cTn id="35" presetID="10" presetClass="entr" presetSubtype="0" fill="hold" nodeType="afterEffect">
                                  <p:stCondLst>
                                    <p:cond delay="0"/>
                                  </p:stCondLst>
                                  <p:childTnLst>
                                    <p:set>
                                      <p:cBhvr>
                                        <p:cTn id="36" dur="1" fill="hold">
                                          <p:stCondLst>
                                            <p:cond delay="0"/>
                                          </p:stCondLst>
                                        </p:cTn>
                                        <p:tgtEl>
                                          <p:spTgt spid="110"/>
                                        </p:tgtEl>
                                        <p:attrNameLst>
                                          <p:attrName>style.visibility</p:attrName>
                                        </p:attrNameLst>
                                      </p:cBhvr>
                                      <p:to>
                                        <p:strVal val="visible"/>
                                      </p:to>
                                    </p:set>
                                    <p:animEffect transition="in" filter="fade">
                                      <p:cBhvr>
                                        <p:cTn id="37" dur="500"/>
                                        <p:tgtEl>
                                          <p:spTgt spid="110"/>
                                        </p:tgtEl>
                                      </p:cBhvr>
                                    </p:animEffect>
                                  </p:childTnLst>
                                </p:cTn>
                              </p:par>
                              <p:par>
                                <p:cTn id="38" presetID="10" presetClass="entr" presetSubtype="0" fill="hold" nodeType="withEffect">
                                  <p:stCondLst>
                                    <p:cond delay="0"/>
                                  </p:stCondLst>
                                  <p:childTnLst>
                                    <p:set>
                                      <p:cBhvr>
                                        <p:cTn id="39" dur="1" fill="hold">
                                          <p:stCondLst>
                                            <p:cond delay="0"/>
                                          </p:stCondLst>
                                        </p:cTn>
                                        <p:tgtEl>
                                          <p:spTgt spid="114"/>
                                        </p:tgtEl>
                                        <p:attrNameLst>
                                          <p:attrName>style.visibility</p:attrName>
                                        </p:attrNameLst>
                                      </p:cBhvr>
                                      <p:to>
                                        <p:strVal val="visible"/>
                                      </p:to>
                                    </p:set>
                                    <p:animEffect transition="in" filter="fade">
                                      <p:cBhvr>
                                        <p:cTn id="40" dur="500"/>
                                        <p:tgtEl>
                                          <p:spTgt spid="114"/>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85"/>
                                        </p:tgtEl>
                                        <p:attrNameLst>
                                          <p:attrName>style.visibility</p:attrName>
                                        </p:attrNameLst>
                                      </p:cBhvr>
                                      <p:to>
                                        <p:strVal val="visible"/>
                                      </p:to>
                                    </p:set>
                                    <p:animEffect transition="in" filter="fade">
                                      <p:cBhvr>
                                        <p:cTn id="45" dur="500"/>
                                        <p:tgtEl>
                                          <p:spTgt spid="85"/>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nodeType="clickEffect">
                                  <p:stCondLst>
                                    <p:cond delay="0"/>
                                  </p:stCondLst>
                                  <p:childTnLst>
                                    <p:set>
                                      <p:cBhvr>
                                        <p:cTn id="49" dur="1" fill="hold">
                                          <p:stCondLst>
                                            <p:cond delay="0"/>
                                          </p:stCondLst>
                                        </p:cTn>
                                        <p:tgtEl>
                                          <p:spTgt spid="43"/>
                                        </p:tgtEl>
                                        <p:attrNameLst>
                                          <p:attrName>style.visibility</p:attrName>
                                        </p:attrNameLst>
                                      </p:cBhvr>
                                      <p:to>
                                        <p:strVal val="visible"/>
                                      </p:to>
                                    </p:set>
                                    <p:animEffect transition="in" filter="wipe(left)">
                                      <p:cBhvr>
                                        <p:cTn id="50" dur="500"/>
                                        <p:tgtEl>
                                          <p:spTgt spid="43"/>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81"/>
                                        </p:tgtEl>
                                        <p:attrNameLst>
                                          <p:attrName>style.visibility</p:attrName>
                                        </p:attrNameLst>
                                      </p:cBhvr>
                                      <p:to>
                                        <p:strVal val="visible"/>
                                      </p:to>
                                    </p:set>
                                    <p:animEffect transition="in" filter="fade">
                                      <p:cBhvr>
                                        <p:cTn id="55" dur="500"/>
                                        <p:tgtEl>
                                          <p:spTgt spid="81"/>
                                        </p:tgtEl>
                                      </p:cBhvr>
                                    </p:animEffect>
                                  </p:childTnLst>
                                </p:cTn>
                              </p:par>
                              <p:par>
                                <p:cTn id="56" presetID="10" presetClass="entr" presetSubtype="0" fill="hold" nodeType="withEffect">
                                  <p:stCondLst>
                                    <p:cond delay="0"/>
                                  </p:stCondLst>
                                  <p:childTnLst>
                                    <p:set>
                                      <p:cBhvr>
                                        <p:cTn id="57" dur="1" fill="hold">
                                          <p:stCondLst>
                                            <p:cond delay="0"/>
                                          </p:stCondLst>
                                        </p:cTn>
                                        <p:tgtEl>
                                          <p:spTgt spid="84"/>
                                        </p:tgtEl>
                                        <p:attrNameLst>
                                          <p:attrName>style.visibility</p:attrName>
                                        </p:attrNameLst>
                                      </p:cBhvr>
                                      <p:to>
                                        <p:strVal val="visible"/>
                                      </p:to>
                                    </p:set>
                                    <p:animEffect transition="in" filter="fade">
                                      <p:cBhvr>
                                        <p:cTn id="58" dur="500"/>
                                        <p:tgtEl>
                                          <p:spTgt spid="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F212491-786A-4BDC-8020-9B836162D2A0}"/>
              </a:ext>
            </a:extLst>
          </p:cNvPr>
          <p:cNvSpPr>
            <a:spLocks noGrp="1"/>
          </p:cNvSpPr>
          <p:nvPr>
            <p:ph type="title"/>
          </p:nvPr>
        </p:nvSpPr>
        <p:spPr/>
        <p:txBody>
          <a:bodyPr/>
          <a:lstStyle/>
          <a:p>
            <a:r>
              <a:rPr lang="ko-KR" altLang="ko-KR" dirty="0" err="1"/>
              <a:t>VMware</a:t>
            </a:r>
            <a:r>
              <a:rPr lang="ko-KR" altLang="ko-KR" dirty="0"/>
              <a:t> </a:t>
            </a:r>
            <a:r>
              <a:rPr lang="ko-KR" altLang="ko-KR" dirty="0" err="1"/>
              <a:t>Cloud</a:t>
            </a:r>
            <a:r>
              <a:rPr lang="ko-KR" altLang="ko-KR" dirty="0"/>
              <a:t> </a:t>
            </a:r>
            <a:r>
              <a:rPr lang="ko-KR" altLang="ko-KR" dirty="0" err="1"/>
              <a:t>on</a:t>
            </a:r>
            <a:r>
              <a:rPr lang="ko-KR" altLang="ko-KR" dirty="0"/>
              <a:t> </a:t>
            </a:r>
            <a:r>
              <a:rPr lang="ko-KR" altLang="ko-KR" dirty="0" err="1"/>
              <a:t>AWS를</a:t>
            </a:r>
            <a:r>
              <a:rPr lang="ko-KR" altLang="ko-KR" dirty="0"/>
              <a:t> 위한 Veeam</a:t>
            </a:r>
            <a:endParaRPr lang="en-GB" dirty="0"/>
          </a:p>
        </p:txBody>
      </p:sp>
      <p:sp>
        <p:nvSpPr>
          <p:cNvPr id="42" name="Text Placeholder 19">
            <a:extLst>
              <a:ext uri="{FF2B5EF4-FFF2-40B4-BE49-F238E27FC236}">
                <a16:creationId xmlns:a16="http://schemas.microsoft.com/office/drawing/2014/main" id="{34D3F470-A805-4182-B2E7-0380AA160FEB}"/>
              </a:ext>
            </a:extLst>
          </p:cNvPr>
          <p:cNvSpPr txBox="1">
            <a:spLocks/>
          </p:cNvSpPr>
          <p:nvPr/>
        </p:nvSpPr>
        <p:spPr>
          <a:xfrm>
            <a:off x="511529" y="2130733"/>
            <a:ext cx="2521744" cy="2215991"/>
          </a:xfrm>
          <a:prstGeom prst="rect">
            <a:avLst/>
          </a:prstGeom>
        </p:spPr>
        <p:txBody>
          <a:bodyPr vert="horz" wrap="square" lIns="0" tIns="0" rIns="0" bIns="0" rtlCol="0">
            <a:spAutoFit/>
          </a:bodyPr>
          <a:lstStyle>
            <a:lvl1pPr marL="0" indent="0" algn="l" defTabSz="686030" rtl="0" eaLnBrk="1" latinLnBrk="0" hangingPunct="1">
              <a:lnSpc>
                <a:spcPct val="100000"/>
              </a:lnSpc>
              <a:spcBef>
                <a:spcPts val="0"/>
              </a:spcBef>
              <a:buSzPct val="90000"/>
              <a:buFont typeface="Arial" pitchFamily="34" charset="0"/>
              <a:buNone/>
              <a:defRPr sz="2000" kern="1200" spc="0" baseline="0">
                <a:solidFill>
                  <a:schemeClr val="bg1"/>
                </a:solidFill>
                <a:latin typeface="+mn-lt"/>
                <a:ea typeface="+mn-ea"/>
                <a:cs typeface="+mn-cs"/>
              </a:defRPr>
            </a:lvl1pPr>
            <a:lvl2pPr marL="266693" indent="-266693" algn="l" defTabSz="686030" rtl="0" eaLnBrk="1" latinLnBrk="0" hangingPunct="1">
              <a:lnSpc>
                <a:spcPct val="100000"/>
              </a:lnSpc>
              <a:spcBef>
                <a:spcPts val="0"/>
              </a:spcBef>
              <a:buClr>
                <a:schemeClr val="tx1">
                  <a:lumMod val="50000"/>
                  <a:lumOff val="50000"/>
                </a:schemeClr>
              </a:buClr>
              <a:buSzPct val="90000"/>
              <a:buFont typeface="Arial" pitchFamily="34" charset="0"/>
              <a:buChar char="•"/>
              <a:tabLst/>
              <a:defRPr sz="2000" kern="1200" spc="0" baseline="0">
                <a:solidFill>
                  <a:schemeClr val="tx1">
                    <a:lumMod val="50000"/>
                    <a:lumOff val="50000"/>
                  </a:schemeClr>
                </a:solidFill>
                <a:latin typeface="+mn-lt"/>
                <a:ea typeface="+mn-ea"/>
                <a:cs typeface="+mn-cs"/>
              </a:defRPr>
            </a:lvl2pPr>
            <a:lvl3pPr marL="686057" indent="-213202" algn="l" defTabSz="686030" rtl="0" eaLnBrk="1" latinLnBrk="0" hangingPunct="1">
              <a:lnSpc>
                <a:spcPct val="90000"/>
              </a:lnSpc>
              <a:spcBef>
                <a:spcPct val="20000"/>
              </a:spcBef>
              <a:buSzPct val="90000"/>
              <a:buFont typeface="Arial" pitchFamily="34" charset="0"/>
              <a:buChar char="•"/>
              <a:defRPr sz="1800" kern="1200" spc="0" baseline="0">
                <a:gradFill flip="none" rotWithShape="1">
                  <a:gsLst>
                    <a:gs pos="0">
                      <a:schemeClr val="bg1">
                        <a:lumMod val="50000"/>
                      </a:schemeClr>
                    </a:gs>
                    <a:gs pos="100000">
                      <a:schemeClr val="bg1">
                        <a:lumMod val="50000"/>
                      </a:schemeClr>
                    </a:gs>
                  </a:gsLst>
                  <a:lin ang="16200000" scaled="0"/>
                  <a:tileRect/>
                </a:gradFill>
                <a:latin typeface="+mn-lt"/>
                <a:ea typeface="+mn-ea"/>
                <a:cs typeface="+mn-cs"/>
              </a:defRPr>
            </a:lvl3pPr>
            <a:lvl4pPr marL="1112462" indent="-167942" algn="l" defTabSz="686030" rtl="0" eaLnBrk="1" latinLnBrk="0" hangingPunct="1">
              <a:lnSpc>
                <a:spcPct val="90000"/>
              </a:lnSpc>
              <a:spcBef>
                <a:spcPct val="20000"/>
              </a:spcBef>
              <a:buSzPct val="90000"/>
              <a:buFont typeface="Arial" pitchFamily="34" charset="0"/>
              <a:buChar char="•"/>
              <a:tabLst>
                <a:tab pos="686057" algn="l"/>
              </a:tabLst>
              <a:defRPr sz="1400" kern="1200" spc="0">
                <a:gradFill flip="none" rotWithShape="1">
                  <a:gsLst>
                    <a:gs pos="0">
                      <a:schemeClr val="bg1">
                        <a:lumMod val="50000"/>
                      </a:schemeClr>
                    </a:gs>
                    <a:gs pos="100000">
                      <a:schemeClr val="bg1">
                        <a:lumMod val="50000"/>
                      </a:schemeClr>
                    </a:gs>
                  </a:gsLst>
                  <a:lin ang="16200000" scaled="0"/>
                  <a:tileRect/>
                </a:gradFill>
                <a:latin typeface="+mn-lt"/>
                <a:ea typeface="+mn-ea"/>
                <a:cs typeface="+mn-cs"/>
              </a:defRPr>
            </a:lvl4pPr>
            <a:lvl5pPr marL="1285167" indent="-172706" algn="l" defTabSz="686030" rtl="0" eaLnBrk="1" latinLnBrk="0" hangingPunct="1">
              <a:lnSpc>
                <a:spcPct val="90000"/>
              </a:lnSpc>
              <a:spcBef>
                <a:spcPct val="20000"/>
              </a:spcBef>
              <a:buSzPct val="90000"/>
              <a:buFont typeface="Arial" pitchFamily="34" charset="0"/>
              <a:buChar char="•"/>
              <a:defRPr sz="1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1886582"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596"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612"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627"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n-US" altLang="ko-KR" sz="1200">
                <a:latin typeface="+mj-lt"/>
              </a:rPr>
              <a:t>Veeam Availability</a:t>
            </a:r>
            <a:r>
              <a:rPr lang="ko-KR" altLang="en-US" sz="1200">
                <a:latin typeface="+mj-lt"/>
              </a:rPr>
              <a:t> </a:t>
            </a:r>
            <a:r>
              <a:rPr lang="en-US" altLang="ko-KR" sz="1200">
                <a:latin typeface="+mj-lt"/>
              </a:rPr>
              <a:t>Suite</a:t>
            </a:r>
            <a:r>
              <a:rPr lang="ko-KR" altLang="en-US" sz="1200">
                <a:latin typeface="+mj-lt"/>
              </a:rPr>
              <a:t>는 클라우드 상의 모든 앱과 데이터를 수초에서 수분 이내에 복구할 수 있게 하여 오늘날의 </a:t>
            </a:r>
            <a:r>
              <a:rPr lang="en-US" altLang="ko-KR" sz="1200">
                <a:latin typeface="+mj-lt"/>
              </a:rPr>
              <a:t>SLA</a:t>
            </a:r>
            <a:r>
              <a:rPr lang="ko-KR" altLang="en-US" sz="1200">
                <a:latin typeface="+mj-lt"/>
              </a:rPr>
              <a:t>를 달성할 수 있도록 도와줍니다</a:t>
            </a:r>
            <a:r>
              <a:rPr lang="en-US" altLang="ko-KR" sz="1200">
                <a:latin typeface="+mj-lt"/>
              </a:rPr>
              <a:t>. </a:t>
            </a:r>
            <a:br>
              <a:rPr lang="en-US" altLang="ko-KR" sz="1200">
                <a:latin typeface="+mj-lt"/>
              </a:rPr>
            </a:br>
            <a:r>
              <a:rPr lang="en-US" altLang="ko-KR" sz="1200">
                <a:latin typeface="+mj-lt"/>
              </a:rPr>
              <a:t>Veeam</a:t>
            </a:r>
            <a:r>
              <a:rPr lang="ko-KR" altLang="en-US" sz="1200">
                <a:latin typeface="+mj-lt"/>
              </a:rPr>
              <a:t>은 </a:t>
            </a:r>
            <a:r>
              <a:rPr lang="en-US" altLang="ko-KR" sz="1200">
                <a:latin typeface="+mj-lt"/>
              </a:rPr>
              <a:t>VMware</a:t>
            </a:r>
            <a:r>
              <a:rPr lang="ko-KR" altLang="en-US" sz="1200">
                <a:latin typeface="+mj-lt"/>
              </a:rPr>
              <a:t> </a:t>
            </a:r>
            <a:r>
              <a:rPr lang="en-US" altLang="ko-KR" sz="1200">
                <a:latin typeface="+mj-lt"/>
              </a:rPr>
              <a:t>Cloud</a:t>
            </a:r>
            <a:r>
              <a:rPr lang="ko-KR" altLang="en-US" sz="1200">
                <a:latin typeface="+mj-lt"/>
              </a:rPr>
              <a:t> </a:t>
            </a:r>
            <a:r>
              <a:rPr lang="en-US" altLang="ko-KR" sz="1200">
                <a:latin typeface="+mj-lt"/>
              </a:rPr>
              <a:t>on</a:t>
            </a:r>
            <a:r>
              <a:rPr lang="ko-KR" altLang="en-US" sz="1200">
                <a:latin typeface="+mj-lt"/>
              </a:rPr>
              <a:t> </a:t>
            </a:r>
            <a:r>
              <a:rPr lang="en-US" altLang="ko-KR" sz="1200">
                <a:latin typeface="+mj-lt"/>
              </a:rPr>
              <a:t>AWS</a:t>
            </a:r>
            <a:r>
              <a:rPr lang="ko-KR" altLang="en-US" sz="1200">
                <a:latin typeface="+mj-lt"/>
              </a:rPr>
              <a:t>를 활용하여 고객이 </a:t>
            </a:r>
            <a:r>
              <a:rPr lang="en-US" altLang="ko-KR" sz="1200">
                <a:latin typeface="+mj-lt"/>
              </a:rPr>
              <a:t>VMware</a:t>
            </a:r>
            <a:r>
              <a:rPr lang="ko-KR" altLang="en-US" sz="1200">
                <a:latin typeface="+mj-lt"/>
              </a:rPr>
              <a:t> </a:t>
            </a:r>
            <a:r>
              <a:rPr lang="en-US" altLang="ko-KR" sz="1200">
                <a:latin typeface="+mj-lt"/>
              </a:rPr>
              <a:t>SDDC </a:t>
            </a:r>
            <a:r>
              <a:rPr lang="ko-KR" altLang="en-US" sz="1200">
                <a:latin typeface="+mj-lt"/>
              </a:rPr>
              <a:t>기술에 대한 기존 투자를 활용할 수 있도록 하면서 솔루션을 원활하게 배포하고 모든 클라우드에서 워크로드를 보호하는 기능을 제공합니다</a:t>
            </a:r>
            <a:r>
              <a:rPr lang="en-US" altLang="ko-KR" sz="1200">
                <a:latin typeface="+mj-lt"/>
              </a:rPr>
              <a:t>.</a:t>
            </a:r>
            <a:endParaRPr lang="en-US" altLang="ko-KR" sz="1200" dirty="0">
              <a:latin typeface="+mj-lt"/>
            </a:endParaRPr>
          </a:p>
        </p:txBody>
      </p:sp>
      <p:sp>
        <p:nvSpPr>
          <p:cNvPr id="43" name="Subtitle 1">
            <a:extLst>
              <a:ext uri="{FF2B5EF4-FFF2-40B4-BE49-F238E27FC236}">
                <a16:creationId xmlns:a16="http://schemas.microsoft.com/office/drawing/2014/main" id="{707031AA-C275-4669-83E0-81A1B9FDBF87}"/>
              </a:ext>
            </a:extLst>
          </p:cNvPr>
          <p:cNvSpPr txBox="1">
            <a:spLocks/>
          </p:cNvSpPr>
          <p:nvPr/>
        </p:nvSpPr>
        <p:spPr>
          <a:xfrm>
            <a:off x="511529" y="1592571"/>
            <a:ext cx="2656285" cy="276871"/>
          </a:xfrm>
          <a:prstGeom prst="rect">
            <a:avLst/>
          </a:prstGeom>
        </p:spPr>
        <p:txBody>
          <a:bodyPr vert="horz" wrap="square" lIns="0" tIns="0" rIns="0" bIns="0" rtlCol="0">
            <a:spAutoFit/>
          </a:bodyPr>
          <a:lstStyle>
            <a:lvl1pPr marL="0" indent="0" algn="l" defTabSz="686030" rtl="0" eaLnBrk="1" latinLnBrk="0" hangingPunct="1">
              <a:lnSpc>
                <a:spcPct val="100000"/>
              </a:lnSpc>
              <a:spcBef>
                <a:spcPts val="0"/>
              </a:spcBef>
              <a:buSzPct val="90000"/>
              <a:buFont typeface="Arial" pitchFamily="34" charset="0"/>
              <a:buNone/>
              <a:defRPr sz="2000" kern="1200" spc="0" baseline="0">
                <a:solidFill>
                  <a:schemeClr val="bg1"/>
                </a:solidFill>
                <a:latin typeface="+mn-lt"/>
                <a:ea typeface="+mn-ea"/>
                <a:cs typeface="+mn-cs"/>
              </a:defRPr>
            </a:lvl1pPr>
            <a:lvl2pPr marL="266693" indent="-266693" algn="l" defTabSz="686030" rtl="0" eaLnBrk="1" latinLnBrk="0" hangingPunct="1">
              <a:lnSpc>
                <a:spcPct val="100000"/>
              </a:lnSpc>
              <a:spcBef>
                <a:spcPts val="0"/>
              </a:spcBef>
              <a:buClr>
                <a:schemeClr val="tx1">
                  <a:lumMod val="50000"/>
                  <a:lumOff val="50000"/>
                </a:schemeClr>
              </a:buClr>
              <a:buSzPct val="90000"/>
              <a:buFont typeface="Arial" pitchFamily="34" charset="0"/>
              <a:buChar char="•"/>
              <a:tabLst/>
              <a:defRPr sz="2000" kern="1200" spc="0" baseline="0">
                <a:solidFill>
                  <a:schemeClr val="tx1">
                    <a:lumMod val="50000"/>
                    <a:lumOff val="50000"/>
                  </a:schemeClr>
                </a:solidFill>
                <a:latin typeface="+mn-lt"/>
                <a:ea typeface="+mn-ea"/>
                <a:cs typeface="+mn-cs"/>
              </a:defRPr>
            </a:lvl2pPr>
            <a:lvl3pPr marL="686057" indent="-213202" algn="l" defTabSz="686030" rtl="0" eaLnBrk="1" latinLnBrk="0" hangingPunct="1">
              <a:lnSpc>
                <a:spcPct val="90000"/>
              </a:lnSpc>
              <a:spcBef>
                <a:spcPct val="20000"/>
              </a:spcBef>
              <a:buSzPct val="90000"/>
              <a:buFont typeface="Arial" pitchFamily="34" charset="0"/>
              <a:buChar char="•"/>
              <a:defRPr sz="1800" kern="1200" spc="0" baseline="0">
                <a:gradFill flip="none" rotWithShape="1">
                  <a:gsLst>
                    <a:gs pos="0">
                      <a:schemeClr val="bg1">
                        <a:lumMod val="50000"/>
                      </a:schemeClr>
                    </a:gs>
                    <a:gs pos="100000">
                      <a:schemeClr val="bg1">
                        <a:lumMod val="50000"/>
                      </a:schemeClr>
                    </a:gs>
                  </a:gsLst>
                  <a:lin ang="16200000" scaled="0"/>
                  <a:tileRect/>
                </a:gradFill>
                <a:latin typeface="+mn-lt"/>
                <a:ea typeface="+mn-ea"/>
                <a:cs typeface="+mn-cs"/>
              </a:defRPr>
            </a:lvl3pPr>
            <a:lvl4pPr marL="1112462" indent="-167942" algn="l" defTabSz="686030" rtl="0" eaLnBrk="1" latinLnBrk="0" hangingPunct="1">
              <a:lnSpc>
                <a:spcPct val="90000"/>
              </a:lnSpc>
              <a:spcBef>
                <a:spcPct val="20000"/>
              </a:spcBef>
              <a:buSzPct val="90000"/>
              <a:buFont typeface="Arial" pitchFamily="34" charset="0"/>
              <a:buChar char="•"/>
              <a:tabLst>
                <a:tab pos="686057" algn="l"/>
              </a:tabLst>
              <a:defRPr sz="1400" kern="1200" spc="0">
                <a:gradFill flip="none" rotWithShape="1">
                  <a:gsLst>
                    <a:gs pos="0">
                      <a:schemeClr val="bg1">
                        <a:lumMod val="50000"/>
                      </a:schemeClr>
                    </a:gs>
                    <a:gs pos="100000">
                      <a:schemeClr val="bg1">
                        <a:lumMod val="50000"/>
                      </a:schemeClr>
                    </a:gs>
                  </a:gsLst>
                  <a:lin ang="16200000" scaled="0"/>
                  <a:tileRect/>
                </a:gradFill>
                <a:latin typeface="+mn-lt"/>
                <a:ea typeface="+mn-ea"/>
                <a:cs typeface="+mn-cs"/>
              </a:defRPr>
            </a:lvl4pPr>
            <a:lvl5pPr marL="1285167" indent="-172706" algn="l" defTabSz="686030" rtl="0" eaLnBrk="1" latinLnBrk="0" hangingPunct="1">
              <a:lnSpc>
                <a:spcPct val="90000"/>
              </a:lnSpc>
              <a:spcBef>
                <a:spcPct val="20000"/>
              </a:spcBef>
              <a:buSzPct val="90000"/>
              <a:buFont typeface="Arial" pitchFamily="34" charset="0"/>
              <a:buChar char="•"/>
              <a:defRPr sz="1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1886582"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596"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612"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627"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n-US" altLang="ko-KR" sz="1799">
                <a:solidFill>
                  <a:srgbClr val="93EB20"/>
                </a:solidFill>
              </a:rPr>
              <a:t>Veeam Availability Suite</a:t>
            </a:r>
          </a:p>
        </p:txBody>
      </p:sp>
      <p:sp>
        <p:nvSpPr>
          <p:cNvPr id="44" name="Rectangle 11">
            <a:extLst>
              <a:ext uri="{FF2B5EF4-FFF2-40B4-BE49-F238E27FC236}">
                <a16:creationId xmlns:a16="http://schemas.microsoft.com/office/drawing/2014/main" id="{B39CD0DA-7A31-4FFC-B49C-F3F35B7E5AB1}"/>
              </a:ext>
            </a:extLst>
          </p:cNvPr>
          <p:cNvSpPr/>
          <p:nvPr/>
        </p:nvSpPr>
        <p:spPr>
          <a:xfrm>
            <a:off x="3516018" y="1688045"/>
            <a:ext cx="2257798" cy="215444"/>
          </a:xfrm>
          <a:prstGeom prst="rect">
            <a:avLst/>
          </a:prstGeom>
        </p:spPr>
        <p:txBody>
          <a:bodyPr wrap="none" lIns="0" tIns="0" rIns="0" bIns="0">
            <a:spAutoFit/>
          </a:bodyPr>
          <a:lstStyle/>
          <a:p>
            <a:pPr defTabSz="685628">
              <a:defRPr/>
            </a:pPr>
            <a:r>
              <a:rPr lang="en-US" altLang="ko-KR" sz="1400" dirty="0">
                <a:solidFill>
                  <a:srgbClr val="FFFFFF"/>
                </a:solidFill>
                <a:latin typeface="Tahoma" panose="020B0604030504040204" pitchFamily="34" charset="0"/>
              </a:rPr>
              <a:t>Veeam Backup &amp; Replication</a:t>
            </a:r>
          </a:p>
        </p:txBody>
      </p:sp>
      <p:grpSp>
        <p:nvGrpSpPr>
          <p:cNvPr id="50" name="Group 13">
            <a:extLst>
              <a:ext uri="{FF2B5EF4-FFF2-40B4-BE49-F238E27FC236}">
                <a16:creationId xmlns:a16="http://schemas.microsoft.com/office/drawing/2014/main" id="{72BB0F6D-85D9-4F78-8711-1E97DDD699DB}"/>
              </a:ext>
            </a:extLst>
          </p:cNvPr>
          <p:cNvGrpSpPr/>
          <p:nvPr/>
        </p:nvGrpSpPr>
        <p:grpSpPr>
          <a:xfrm>
            <a:off x="3522563" y="928765"/>
            <a:ext cx="2110848" cy="299703"/>
            <a:chOff x="3407914" y="913972"/>
            <a:chExt cx="2111398" cy="299781"/>
          </a:xfrm>
        </p:grpSpPr>
        <p:pic>
          <p:nvPicPr>
            <p:cNvPr id="51" name="Picture 16">
              <a:extLst>
                <a:ext uri="{FF2B5EF4-FFF2-40B4-BE49-F238E27FC236}">
                  <a16:creationId xmlns:a16="http://schemas.microsoft.com/office/drawing/2014/main" id="{4BC67063-C33F-44DB-8CF9-E3C771D6F63E}"/>
                </a:ext>
              </a:extLst>
            </p:cNvPr>
            <p:cNvPicPr>
              <a:picLocks noChangeAspect="1"/>
            </p:cNvPicPr>
            <p:nvPr/>
          </p:nvPicPr>
          <p:blipFill>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3407914" y="913972"/>
              <a:ext cx="344263" cy="299781"/>
            </a:xfrm>
            <a:prstGeom prst="rect">
              <a:avLst/>
            </a:prstGeom>
            <a:ln>
              <a:noFill/>
            </a:ln>
          </p:spPr>
        </p:pic>
        <p:sp>
          <p:nvSpPr>
            <p:cNvPr id="52" name="TextBox 51">
              <a:extLst>
                <a:ext uri="{FF2B5EF4-FFF2-40B4-BE49-F238E27FC236}">
                  <a16:creationId xmlns:a16="http://schemas.microsoft.com/office/drawing/2014/main" id="{3D87213C-12A3-47CE-9226-0BD1BD99F837}"/>
                </a:ext>
              </a:extLst>
            </p:cNvPr>
            <p:cNvSpPr txBox="1"/>
            <p:nvPr/>
          </p:nvSpPr>
          <p:spPr>
            <a:xfrm>
              <a:off x="3820258" y="1025892"/>
              <a:ext cx="1699054" cy="153928"/>
            </a:xfrm>
            <a:prstGeom prst="rect">
              <a:avLst/>
            </a:prstGeom>
          </p:spPr>
          <p:txBody>
            <a:bodyPr wrap="square" lIns="0" tIns="0" rIns="0" bIns="0" rtlCol="0">
              <a:spAutoFit/>
            </a:bodyPr>
            <a:lstStyle/>
            <a:p>
              <a:pPr defTabSz="685628">
                <a:spcAft>
                  <a:spcPts val="450"/>
                </a:spcAft>
                <a:defRPr/>
              </a:pPr>
              <a:r>
                <a:rPr lang="en-US" altLang="ko-KR" sz="1000">
                  <a:solidFill>
                    <a:srgbClr val="FFFFFF"/>
                  </a:solidFill>
                  <a:latin typeface="Tahoma" panose="020B0604030504040204" pitchFamily="34" charset="0"/>
                </a:rPr>
                <a:t>VMware Cloud Marketplace</a:t>
              </a:r>
            </a:p>
          </p:txBody>
        </p:sp>
      </p:grpSp>
      <p:sp>
        <p:nvSpPr>
          <p:cNvPr id="53" name="Rectangle 129">
            <a:extLst>
              <a:ext uri="{FF2B5EF4-FFF2-40B4-BE49-F238E27FC236}">
                <a16:creationId xmlns:a16="http://schemas.microsoft.com/office/drawing/2014/main" id="{24166D04-5CD0-4582-857D-4C3945B49B96}"/>
              </a:ext>
            </a:extLst>
          </p:cNvPr>
          <p:cNvSpPr/>
          <p:nvPr/>
        </p:nvSpPr>
        <p:spPr>
          <a:xfrm>
            <a:off x="3527979" y="2818792"/>
            <a:ext cx="2689076" cy="212816"/>
          </a:xfrm>
          <a:prstGeom prst="rect">
            <a:avLst/>
          </a:prstGeom>
          <a:solidFill>
            <a:srgbClr val="00B49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581">
              <a:defRPr/>
            </a:pPr>
            <a:r>
              <a:rPr lang="en-US" altLang="ko-KR" sz="700">
                <a:solidFill>
                  <a:srgbClr val="FFFFFF"/>
                </a:solidFill>
                <a:latin typeface="Tahoma" panose="020B0604030504040204" pitchFamily="34" charset="0"/>
                <a:cs typeface="Tahoma" panose="020B0604030504040204" pitchFamily="34" charset="0"/>
              </a:rPr>
              <a:t>VMware Cloud on AWS</a:t>
            </a:r>
          </a:p>
        </p:txBody>
      </p:sp>
      <p:pic>
        <p:nvPicPr>
          <p:cNvPr id="54" name="Picture 140">
            <a:extLst>
              <a:ext uri="{FF2B5EF4-FFF2-40B4-BE49-F238E27FC236}">
                <a16:creationId xmlns:a16="http://schemas.microsoft.com/office/drawing/2014/main" id="{62915EA8-5E45-409A-BFF0-086E5B385586}"/>
              </a:ext>
            </a:extLst>
          </p:cNvPr>
          <p:cNvPicPr>
            <a:picLocks noChangeAspect="1" noChangeArrowheads="1"/>
          </p:cNvPicPr>
          <p:nvPr/>
        </p:nvPicPr>
        <p:blipFill>
          <a:blip r:embed="rId4">
            <a:extLst>
              <a:ext uri="{96DAC541-7B7A-43D3-8B79-37D633B846F1}">
                <asvg:svgBlip xmlns:asvg="http://schemas.microsoft.com/office/drawing/2016/SVG/main" r:embed="rId5"/>
              </a:ext>
            </a:extLst>
          </a:blip>
          <a:stretch>
            <a:fillRect/>
          </a:stretch>
        </p:blipFill>
        <p:spPr bwMode="auto">
          <a:xfrm>
            <a:off x="5093055" y="3583713"/>
            <a:ext cx="229670" cy="229670"/>
          </a:xfrm>
          <a:prstGeom prst="rect">
            <a:avLst/>
          </a:prstGeom>
          <a:noFill/>
          <a:extLst>
            <a:ext uri="{909E8E84-426E-40DD-AFC4-6F175D3DCCD1}">
              <a14:hiddenFill xmlns:a14="http://schemas.microsoft.com/office/drawing/2010/main">
                <a:solidFill>
                  <a:srgbClr val="FFFFFF"/>
                </a:solidFill>
              </a14:hiddenFill>
            </a:ext>
          </a:extLst>
        </p:spPr>
      </p:pic>
      <p:sp>
        <p:nvSpPr>
          <p:cNvPr id="55" name="Rechteck 33">
            <a:extLst>
              <a:ext uri="{FF2B5EF4-FFF2-40B4-BE49-F238E27FC236}">
                <a16:creationId xmlns:a16="http://schemas.microsoft.com/office/drawing/2014/main" id="{493A451E-FF65-4B21-8B6E-B493BE565BE7}"/>
              </a:ext>
            </a:extLst>
          </p:cNvPr>
          <p:cNvSpPr/>
          <p:nvPr/>
        </p:nvSpPr>
        <p:spPr bwMode="auto">
          <a:xfrm>
            <a:off x="4763670" y="3414680"/>
            <a:ext cx="1453385" cy="842948"/>
          </a:xfrm>
          <a:prstGeom prst="rect">
            <a:avLst/>
          </a:prstGeom>
          <a:noFill/>
          <a:ln w="1270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44" tIns="34272" rIns="34272" bIns="68544" numCol="1" spcCol="0" rtlCol="0" fromWordArt="0" anchor="ctr" anchorCtr="0" forceAA="0" compatLnSpc="1">
            <a:prstTxWarp prst="textNoShape">
              <a:avLst/>
            </a:prstTxWarp>
            <a:noAutofit/>
          </a:bodyPr>
          <a:lstStyle/>
          <a:p>
            <a:pPr algn="ctr" defTabSz="685180" fontAlgn="base">
              <a:spcBef>
                <a:spcPct val="0"/>
              </a:spcBef>
              <a:spcAft>
                <a:spcPct val="0"/>
              </a:spcAft>
              <a:defRPr/>
            </a:pPr>
            <a:endParaRPr lang="en-US" sz="700" dirty="0">
              <a:solidFill>
                <a:srgbClr val="FFFFFF"/>
              </a:solidFill>
              <a:latin typeface="Tahoma"/>
              <a:ea typeface="Tahoma" panose="020B0604030504040204" pitchFamily="34" charset="0"/>
              <a:cs typeface="Tahoma" panose="020B0604030504040204" pitchFamily="34" charset="0"/>
            </a:endParaRPr>
          </a:p>
        </p:txBody>
      </p:sp>
      <p:sp>
        <p:nvSpPr>
          <p:cNvPr id="56" name="Textfeld 34">
            <a:extLst>
              <a:ext uri="{FF2B5EF4-FFF2-40B4-BE49-F238E27FC236}">
                <a16:creationId xmlns:a16="http://schemas.microsoft.com/office/drawing/2014/main" id="{D462396A-B773-4BC6-8F8A-7851C5ED7029}"/>
              </a:ext>
            </a:extLst>
          </p:cNvPr>
          <p:cNvSpPr txBox="1"/>
          <p:nvPr/>
        </p:nvSpPr>
        <p:spPr>
          <a:xfrm>
            <a:off x="4802551" y="3780276"/>
            <a:ext cx="804659" cy="523220"/>
          </a:xfrm>
          <a:prstGeom prst="rect">
            <a:avLst/>
          </a:prstGeom>
        </p:spPr>
        <p:txBody>
          <a:bodyPr wrap="square" rtlCol="0" anchor="ctr">
            <a:spAutoFit/>
          </a:bodyPr>
          <a:lstStyle/>
          <a:p>
            <a:pPr algn="ctr" defTabSz="685612">
              <a:defRPr/>
            </a:pPr>
            <a:r>
              <a:rPr lang="en-US" altLang="ko-KR" sz="700">
                <a:solidFill>
                  <a:srgbClr val="FFFFFF"/>
                </a:solidFill>
                <a:latin typeface="Tahoma" panose="020B0604030504040204" pitchFamily="34" charset="0"/>
                <a:cs typeface="Tahoma" panose="020B0604030504040204" pitchFamily="34" charset="0"/>
              </a:rPr>
              <a:t>Veeam Backup</a:t>
            </a:r>
            <a:br>
              <a:rPr lang="en-US" altLang="ko-KR" sz="700">
                <a:solidFill>
                  <a:srgbClr val="FFFFFF"/>
                </a:solidFill>
                <a:latin typeface="Tahoma" panose="020B0604030504040204" pitchFamily="34" charset="0"/>
                <a:cs typeface="Tahoma" panose="020B0604030504040204" pitchFamily="34" charset="0"/>
              </a:rPr>
            </a:br>
            <a:r>
              <a:rPr lang="en-US" altLang="ko-KR" sz="700">
                <a:solidFill>
                  <a:srgbClr val="FFFFFF"/>
                </a:solidFill>
                <a:latin typeface="Tahoma" panose="020B0604030504040204" pitchFamily="34" charset="0"/>
                <a:cs typeface="Tahoma" panose="020B0604030504040204" pitchFamily="34" charset="0"/>
              </a:rPr>
              <a:t>&amp; Replication(MGMT)</a:t>
            </a:r>
          </a:p>
        </p:txBody>
      </p:sp>
      <p:sp>
        <p:nvSpPr>
          <p:cNvPr id="57" name="Textfeld 35">
            <a:extLst>
              <a:ext uri="{FF2B5EF4-FFF2-40B4-BE49-F238E27FC236}">
                <a16:creationId xmlns:a16="http://schemas.microsoft.com/office/drawing/2014/main" id="{C4C3CBE5-81A1-4BF5-A409-996643E772F0}"/>
              </a:ext>
            </a:extLst>
          </p:cNvPr>
          <p:cNvSpPr txBox="1"/>
          <p:nvPr/>
        </p:nvSpPr>
        <p:spPr>
          <a:xfrm>
            <a:off x="5459155" y="3847575"/>
            <a:ext cx="804659" cy="307777"/>
          </a:xfrm>
          <a:prstGeom prst="rect">
            <a:avLst/>
          </a:prstGeom>
        </p:spPr>
        <p:txBody>
          <a:bodyPr wrap="square" rtlCol="0" anchor="ctr">
            <a:spAutoFit/>
          </a:bodyPr>
          <a:lstStyle/>
          <a:p>
            <a:pPr algn="ctr" defTabSz="685612">
              <a:defRPr/>
            </a:pPr>
            <a:r>
              <a:rPr lang="en-US" altLang="ko-KR" sz="700">
                <a:solidFill>
                  <a:srgbClr val="FFFFFF"/>
                </a:solidFill>
                <a:latin typeface="Tahoma" panose="020B0604030504040204" pitchFamily="34" charset="0"/>
                <a:cs typeface="Tahoma" panose="020B0604030504040204" pitchFamily="34" charset="0"/>
              </a:rPr>
              <a:t>Veeam </a:t>
            </a:r>
            <a:r>
              <a:rPr lang="ko-KR" altLang="en-US" sz="700">
                <a:solidFill>
                  <a:srgbClr val="FFFFFF"/>
                </a:solidFill>
                <a:latin typeface="Tahoma" panose="020B0604030504040204" pitchFamily="34" charset="0"/>
                <a:cs typeface="Tahoma" panose="020B0604030504040204" pitchFamily="34" charset="0"/>
              </a:rPr>
              <a:t>프록시</a:t>
            </a:r>
            <a:br>
              <a:rPr lang="ko-KR" altLang="en-US" sz="700">
                <a:solidFill>
                  <a:srgbClr val="FFFFFF"/>
                </a:solidFill>
                <a:latin typeface="Tahoma" panose="020B0604030504040204" pitchFamily="34" charset="0"/>
                <a:cs typeface="Tahoma" panose="020B0604030504040204" pitchFamily="34" charset="0"/>
              </a:rPr>
            </a:br>
            <a:r>
              <a:rPr lang="ko-KR" altLang="en-US" sz="700">
                <a:solidFill>
                  <a:srgbClr val="FFFFFF"/>
                </a:solidFill>
                <a:latin typeface="Tahoma" panose="020B0604030504040204" pitchFamily="34" charset="0"/>
                <a:cs typeface="Tahoma" panose="020B0604030504040204" pitchFamily="34" charset="0"/>
              </a:rPr>
              <a:t>서비스</a:t>
            </a:r>
          </a:p>
        </p:txBody>
      </p:sp>
      <p:sp>
        <p:nvSpPr>
          <p:cNvPr id="58" name="Textfeld 36">
            <a:extLst>
              <a:ext uri="{FF2B5EF4-FFF2-40B4-BE49-F238E27FC236}">
                <a16:creationId xmlns:a16="http://schemas.microsoft.com/office/drawing/2014/main" id="{8198CC62-07E1-43BF-8E38-83B2153EA37B}"/>
              </a:ext>
            </a:extLst>
          </p:cNvPr>
          <p:cNvSpPr txBox="1"/>
          <p:nvPr/>
        </p:nvSpPr>
        <p:spPr>
          <a:xfrm>
            <a:off x="7242192" y="3249000"/>
            <a:ext cx="1103630" cy="200055"/>
          </a:xfrm>
          <a:prstGeom prst="rect">
            <a:avLst/>
          </a:prstGeom>
        </p:spPr>
        <p:txBody>
          <a:bodyPr wrap="square" rtlCol="0" anchor="ctr">
            <a:spAutoFit/>
          </a:bodyPr>
          <a:lstStyle/>
          <a:p>
            <a:pPr algn="ctr" defTabSz="685612">
              <a:defRPr/>
            </a:pPr>
            <a:r>
              <a:rPr lang="en-US" altLang="ko-KR" sz="700">
                <a:solidFill>
                  <a:srgbClr val="FFFFFF"/>
                </a:solidFill>
                <a:latin typeface="Tahoma" panose="020B0604030504040204" pitchFamily="34" charset="0"/>
                <a:cs typeface="Tahoma" panose="020B0604030504040204" pitchFamily="34" charset="0"/>
              </a:rPr>
              <a:t>Amazon EC2 VM Linux</a:t>
            </a:r>
          </a:p>
        </p:txBody>
      </p:sp>
      <p:sp>
        <p:nvSpPr>
          <p:cNvPr id="59" name="Rectangle 129">
            <a:extLst>
              <a:ext uri="{FF2B5EF4-FFF2-40B4-BE49-F238E27FC236}">
                <a16:creationId xmlns:a16="http://schemas.microsoft.com/office/drawing/2014/main" id="{8806629D-DB11-426B-86D9-91DB0C6CB58B}"/>
              </a:ext>
            </a:extLst>
          </p:cNvPr>
          <p:cNvSpPr/>
          <p:nvPr/>
        </p:nvSpPr>
        <p:spPr>
          <a:xfrm>
            <a:off x="7113224" y="2826795"/>
            <a:ext cx="1519248" cy="210807"/>
          </a:xfrm>
          <a:prstGeom prst="rect">
            <a:avLst/>
          </a:prstGeom>
          <a:solidFill>
            <a:srgbClr val="00B49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581">
              <a:defRPr/>
            </a:pPr>
            <a:r>
              <a:rPr lang="en-US" altLang="ko-KR" sz="700">
                <a:solidFill>
                  <a:srgbClr val="FFFFFF"/>
                </a:solidFill>
                <a:latin typeface="Tahoma" panose="020B0604030504040204" pitchFamily="34" charset="0"/>
                <a:cs typeface="Tahoma" panose="020B0604030504040204" pitchFamily="34" charset="0"/>
              </a:rPr>
              <a:t>Amazon AWS</a:t>
            </a:r>
          </a:p>
        </p:txBody>
      </p:sp>
      <p:sp>
        <p:nvSpPr>
          <p:cNvPr id="60" name="Textfeld 40">
            <a:extLst>
              <a:ext uri="{FF2B5EF4-FFF2-40B4-BE49-F238E27FC236}">
                <a16:creationId xmlns:a16="http://schemas.microsoft.com/office/drawing/2014/main" id="{5C6A6348-FD3A-4A7C-8973-C26CFBD2A2BE}"/>
              </a:ext>
            </a:extLst>
          </p:cNvPr>
          <p:cNvSpPr txBox="1"/>
          <p:nvPr/>
        </p:nvSpPr>
        <p:spPr>
          <a:xfrm>
            <a:off x="4903680" y="3249000"/>
            <a:ext cx="1388507" cy="200055"/>
          </a:xfrm>
          <a:prstGeom prst="rect">
            <a:avLst/>
          </a:prstGeom>
        </p:spPr>
        <p:txBody>
          <a:bodyPr wrap="square" rtlCol="0" anchor="ctr">
            <a:spAutoFit/>
          </a:bodyPr>
          <a:lstStyle/>
          <a:p>
            <a:pPr defTabSz="685612">
              <a:defRPr/>
            </a:pPr>
            <a:r>
              <a:rPr lang="en-US" altLang="ko-KR" sz="700">
                <a:solidFill>
                  <a:srgbClr val="FFFFFF"/>
                </a:solidFill>
                <a:latin typeface="Tahoma" panose="020B0604030504040204" pitchFamily="34" charset="0"/>
                <a:cs typeface="Tahoma" panose="020B0604030504040204" pitchFamily="34" charset="0"/>
              </a:rPr>
              <a:t>VMC VM(WIN)</a:t>
            </a:r>
          </a:p>
        </p:txBody>
      </p:sp>
      <p:sp>
        <p:nvSpPr>
          <p:cNvPr id="61" name="Textfeld 22">
            <a:extLst>
              <a:ext uri="{FF2B5EF4-FFF2-40B4-BE49-F238E27FC236}">
                <a16:creationId xmlns:a16="http://schemas.microsoft.com/office/drawing/2014/main" id="{8B2A18BD-5BB3-4129-B9A5-48602EF23277}"/>
              </a:ext>
            </a:extLst>
          </p:cNvPr>
          <p:cNvSpPr txBox="1"/>
          <p:nvPr/>
        </p:nvSpPr>
        <p:spPr>
          <a:xfrm>
            <a:off x="5870670" y="3135764"/>
            <a:ext cx="532054" cy="200055"/>
          </a:xfrm>
          <a:prstGeom prst="rect">
            <a:avLst/>
          </a:prstGeom>
        </p:spPr>
        <p:txBody>
          <a:bodyPr wrap="square" rtlCol="0" anchor="ctr">
            <a:spAutoFit/>
          </a:bodyPr>
          <a:lstStyle/>
          <a:p>
            <a:pPr defTabSz="685612">
              <a:defRPr/>
            </a:pPr>
            <a:r>
              <a:rPr lang="en-US" altLang="ko-KR" sz="700">
                <a:solidFill>
                  <a:srgbClr val="FFFFFF"/>
                </a:solidFill>
                <a:latin typeface="Tahoma" panose="020B0604030504040204" pitchFamily="34" charset="0"/>
                <a:cs typeface="Tahoma" panose="020B0604030504040204" pitchFamily="34" charset="0"/>
              </a:rPr>
              <a:t>HotAdd</a:t>
            </a:r>
          </a:p>
        </p:txBody>
      </p:sp>
      <p:sp>
        <p:nvSpPr>
          <p:cNvPr id="62" name="Rechteck 25">
            <a:extLst>
              <a:ext uri="{FF2B5EF4-FFF2-40B4-BE49-F238E27FC236}">
                <a16:creationId xmlns:a16="http://schemas.microsoft.com/office/drawing/2014/main" id="{24A9FECD-A19C-489D-9346-C899E6CC3438}"/>
              </a:ext>
            </a:extLst>
          </p:cNvPr>
          <p:cNvSpPr/>
          <p:nvPr/>
        </p:nvSpPr>
        <p:spPr bwMode="auto">
          <a:xfrm>
            <a:off x="7175451" y="3407019"/>
            <a:ext cx="1453385" cy="842948"/>
          </a:xfrm>
          <a:prstGeom prst="rect">
            <a:avLst/>
          </a:prstGeom>
          <a:noFill/>
          <a:ln w="1270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44" tIns="34272" rIns="34272" bIns="68544" numCol="1" spcCol="0" rtlCol="0" fromWordArt="0" anchor="ctr" anchorCtr="0" forceAA="0" compatLnSpc="1">
            <a:prstTxWarp prst="textNoShape">
              <a:avLst/>
            </a:prstTxWarp>
            <a:noAutofit/>
          </a:bodyPr>
          <a:lstStyle/>
          <a:p>
            <a:pPr algn="ctr" defTabSz="685180" fontAlgn="base">
              <a:spcBef>
                <a:spcPct val="0"/>
              </a:spcBef>
              <a:spcAft>
                <a:spcPct val="0"/>
              </a:spcAft>
              <a:defRPr/>
            </a:pPr>
            <a:endParaRPr lang="en-US" sz="700" dirty="0">
              <a:solidFill>
                <a:srgbClr val="FFFFFF"/>
              </a:solidFill>
              <a:latin typeface="Tahoma"/>
              <a:ea typeface="Tahoma" panose="020B0604030504040204" pitchFamily="34" charset="0"/>
              <a:cs typeface="Tahoma" panose="020B0604030504040204" pitchFamily="34" charset="0"/>
            </a:endParaRPr>
          </a:p>
        </p:txBody>
      </p:sp>
      <p:sp>
        <p:nvSpPr>
          <p:cNvPr id="63" name="Textfeld 42">
            <a:extLst>
              <a:ext uri="{FF2B5EF4-FFF2-40B4-BE49-F238E27FC236}">
                <a16:creationId xmlns:a16="http://schemas.microsoft.com/office/drawing/2014/main" id="{5E8F5C3D-96E8-4905-BAEE-37251FBFF49A}"/>
              </a:ext>
            </a:extLst>
          </p:cNvPr>
          <p:cNvSpPr txBox="1"/>
          <p:nvPr/>
        </p:nvSpPr>
        <p:spPr>
          <a:xfrm>
            <a:off x="7569907" y="3793709"/>
            <a:ext cx="804659" cy="415498"/>
          </a:xfrm>
          <a:prstGeom prst="rect">
            <a:avLst/>
          </a:prstGeom>
        </p:spPr>
        <p:txBody>
          <a:bodyPr wrap="square" rtlCol="0" anchor="ctr">
            <a:spAutoFit/>
          </a:bodyPr>
          <a:lstStyle/>
          <a:p>
            <a:pPr algn="ctr" defTabSz="685612">
              <a:defRPr/>
            </a:pPr>
            <a:r>
              <a:rPr lang="en-US" altLang="ko-KR" sz="700">
                <a:solidFill>
                  <a:srgbClr val="FFFFFF"/>
                </a:solidFill>
                <a:latin typeface="Tahoma" panose="020B0604030504040204" pitchFamily="34" charset="0"/>
                <a:cs typeface="Tahoma" panose="020B0604030504040204" pitchFamily="34" charset="0"/>
              </a:rPr>
              <a:t>Veeam </a:t>
            </a:r>
            <a:r>
              <a:rPr lang="ko-KR" altLang="en-US" sz="700">
                <a:solidFill>
                  <a:srgbClr val="FFFFFF"/>
                </a:solidFill>
                <a:latin typeface="Tahoma" panose="020B0604030504040204" pitchFamily="34" charset="0"/>
                <a:cs typeface="Tahoma" panose="020B0604030504040204" pitchFamily="34" charset="0"/>
              </a:rPr>
              <a:t>리포지토리</a:t>
            </a:r>
            <a:br>
              <a:rPr lang="ko-KR" altLang="en-US" sz="700">
                <a:solidFill>
                  <a:srgbClr val="FFFFFF"/>
                </a:solidFill>
                <a:latin typeface="Tahoma" panose="020B0604030504040204" pitchFamily="34" charset="0"/>
                <a:cs typeface="Tahoma" panose="020B0604030504040204" pitchFamily="34" charset="0"/>
              </a:rPr>
            </a:br>
            <a:r>
              <a:rPr lang="ko-KR" altLang="en-US" sz="700">
                <a:solidFill>
                  <a:srgbClr val="FFFFFF"/>
                </a:solidFill>
                <a:latin typeface="Tahoma" panose="020B0604030504040204" pitchFamily="34" charset="0"/>
                <a:cs typeface="Tahoma" panose="020B0604030504040204" pitchFamily="34" charset="0"/>
              </a:rPr>
              <a:t>서비스</a:t>
            </a:r>
          </a:p>
        </p:txBody>
      </p:sp>
      <p:cxnSp>
        <p:nvCxnSpPr>
          <p:cNvPr id="64" name="Straight Connector 10">
            <a:extLst>
              <a:ext uri="{FF2B5EF4-FFF2-40B4-BE49-F238E27FC236}">
                <a16:creationId xmlns:a16="http://schemas.microsoft.com/office/drawing/2014/main" id="{34A664BD-DD19-4471-8E4B-7C8958C0AB07}"/>
              </a:ext>
            </a:extLst>
          </p:cNvPr>
          <p:cNvCxnSpPr>
            <a:cxnSpLocks/>
          </p:cNvCxnSpPr>
          <p:nvPr/>
        </p:nvCxnSpPr>
        <p:spPr>
          <a:xfrm>
            <a:off x="5853750" y="3037601"/>
            <a:ext cx="0" cy="546111"/>
          </a:xfrm>
          <a:prstGeom prst="line">
            <a:avLst/>
          </a:prstGeom>
          <a:ln w="12700">
            <a:solidFill>
              <a:srgbClr val="00E296"/>
            </a:solidFill>
            <a:tailEnd type="none" w="med" len="sm"/>
          </a:ln>
        </p:spPr>
        <p:style>
          <a:lnRef idx="1">
            <a:schemeClr val="accent1"/>
          </a:lnRef>
          <a:fillRef idx="0">
            <a:schemeClr val="accent1"/>
          </a:fillRef>
          <a:effectRef idx="0">
            <a:schemeClr val="accent1"/>
          </a:effectRef>
          <a:fontRef idx="minor">
            <a:schemeClr val="tx1"/>
          </a:fontRef>
        </p:style>
      </p:cxnSp>
      <p:cxnSp>
        <p:nvCxnSpPr>
          <p:cNvPr id="65" name="Straight Arrow Connector 14">
            <a:extLst>
              <a:ext uri="{FF2B5EF4-FFF2-40B4-BE49-F238E27FC236}">
                <a16:creationId xmlns:a16="http://schemas.microsoft.com/office/drawing/2014/main" id="{D9D03629-866E-4EA6-AAA6-1CF3FFA35C02}"/>
              </a:ext>
            </a:extLst>
          </p:cNvPr>
          <p:cNvCxnSpPr/>
          <p:nvPr/>
        </p:nvCxnSpPr>
        <p:spPr>
          <a:xfrm flipV="1">
            <a:off x="5972891" y="3698552"/>
            <a:ext cx="1140337" cy="1"/>
          </a:xfrm>
          <a:prstGeom prst="straightConnector1">
            <a:avLst/>
          </a:prstGeom>
          <a:ln w="12700">
            <a:solidFill>
              <a:srgbClr val="00E296"/>
            </a:solidFill>
            <a:tailEnd type="triangle"/>
          </a:ln>
        </p:spPr>
        <p:style>
          <a:lnRef idx="1">
            <a:schemeClr val="accent1"/>
          </a:lnRef>
          <a:fillRef idx="0">
            <a:schemeClr val="accent1"/>
          </a:fillRef>
          <a:effectRef idx="0">
            <a:schemeClr val="accent1"/>
          </a:effectRef>
          <a:fontRef idx="minor">
            <a:schemeClr val="tx1"/>
          </a:fontRef>
        </p:style>
      </p:cxnSp>
      <p:sp>
        <p:nvSpPr>
          <p:cNvPr id="66" name="Rechteck 33">
            <a:extLst>
              <a:ext uri="{FF2B5EF4-FFF2-40B4-BE49-F238E27FC236}">
                <a16:creationId xmlns:a16="http://schemas.microsoft.com/office/drawing/2014/main" id="{460F0095-0312-418C-B335-4D3F61C09499}"/>
              </a:ext>
            </a:extLst>
          </p:cNvPr>
          <p:cNvSpPr/>
          <p:nvPr/>
        </p:nvSpPr>
        <p:spPr bwMode="auto">
          <a:xfrm>
            <a:off x="3543648" y="3414680"/>
            <a:ext cx="882626" cy="842948"/>
          </a:xfrm>
          <a:prstGeom prst="rect">
            <a:avLst/>
          </a:prstGeom>
          <a:noFill/>
          <a:ln w="1270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44" tIns="34272" rIns="34272" bIns="68544" numCol="1" spcCol="0" rtlCol="0" fromWordArt="0" anchor="ctr" anchorCtr="0" forceAA="0" compatLnSpc="1">
            <a:prstTxWarp prst="textNoShape">
              <a:avLst/>
            </a:prstTxWarp>
            <a:noAutofit/>
          </a:bodyPr>
          <a:lstStyle/>
          <a:p>
            <a:pPr algn="ctr" defTabSz="685180" fontAlgn="base">
              <a:spcBef>
                <a:spcPct val="0"/>
              </a:spcBef>
              <a:spcAft>
                <a:spcPct val="0"/>
              </a:spcAft>
              <a:defRPr/>
            </a:pPr>
            <a:endParaRPr lang="en-US" sz="700" dirty="0">
              <a:solidFill>
                <a:srgbClr val="FFFFFF"/>
              </a:solidFill>
              <a:latin typeface="Tahoma"/>
              <a:ea typeface="Tahoma" panose="020B0604030504040204" pitchFamily="34" charset="0"/>
              <a:cs typeface="Tahoma" panose="020B0604030504040204" pitchFamily="34" charset="0"/>
            </a:endParaRPr>
          </a:p>
        </p:txBody>
      </p:sp>
      <p:sp>
        <p:nvSpPr>
          <p:cNvPr id="67" name="Textfeld 35">
            <a:extLst>
              <a:ext uri="{FF2B5EF4-FFF2-40B4-BE49-F238E27FC236}">
                <a16:creationId xmlns:a16="http://schemas.microsoft.com/office/drawing/2014/main" id="{46A94BB9-FD77-45EF-947E-9881B37339BE}"/>
              </a:ext>
            </a:extLst>
          </p:cNvPr>
          <p:cNvSpPr txBox="1"/>
          <p:nvPr/>
        </p:nvSpPr>
        <p:spPr>
          <a:xfrm>
            <a:off x="3599307" y="3847575"/>
            <a:ext cx="804659" cy="307777"/>
          </a:xfrm>
          <a:prstGeom prst="rect">
            <a:avLst/>
          </a:prstGeom>
        </p:spPr>
        <p:txBody>
          <a:bodyPr wrap="square" rtlCol="0" anchor="ctr">
            <a:spAutoFit/>
          </a:bodyPr>
          <a:lstStyle/>
          <a:p>
            <a:pPr algn="ctr" defTabSz="685612">
              <a:defRPr/>
            </a:pPr>
            <a:r>
              <a:rPr lang="en-US" altLang="ko-KR" sz="700">
                <a:solidFill>
                  <a:srgbClr val="FFFFFF"/>
                </a:solidFill>
                <a:latin typeface="Tahoma" panose="020B0604030504040204" pitchFamily="34" charset="0"/>
                <a:cs typeface="Tahoma" panose="020B0604030504040204" pitchFamily="34" charset="0"/>
              </a:rPr>
              <a:t>Veeam </a:t>
            </a:r>
            <a:r>
              <a:rPr lang="ko-KR" altLang="en-US" sz="700">
                <a:solidFill>
                  <a:srgbClr val="FFFFFF"/>
                </a:solidFill>
                <a:latin typeface="Tahoma" panose="020B0604030504040204" pitchFamily="34" charset="0"/>
                <a:cs typeface="Tahoma" panose="020B0604030504040204" pitchFamily="34" charset="0"/>
              </a:rPr>
              <a:t>프록시</a:t>
            </a:r>
            <a:br>
              <a:rPr lang="ko-KR" altLang="en-US" sz="700">
                <a:solidFill>
                  <a:srgbClr val="FFFFFF"/>
                </a:solidFill>
                <a:latin typeface="Tahoma" panose="020B0604030504040204" pitchFamily="34" charset="0"/>
                <a:cs typeface="Tahoma" panose="020B0604030504040204" pitchFamily="34" charset="0"/>
              </a:rPr>
            </a:br>
            <a:r>
              <a:rPr lang="ko-KR" altLang="en-US" sz="700">
                <a:solidFill>
                  <a:srgbClr val="FFFFFF"/>
                </a:solidFill>
                <a:latin typeface="Tahoma" panose="020B0604030504040204" pitchFamily="34" charset="0"/>
                <a:cs typeface="Tahoma" panose="020B0604030504040204" pitchFamily="34" charset="0"/>
              </a:rPr>
              <a:t>서비스</a:t>
            </a:r>
          </a:p>
        </p:txBody>
      </p:sp>
      <p:sp>
        <p:nvSpPr>
          <p:cNvPr id="68" name="Textfeld 40">
            <a:extLst>
              <a:ext uri="{FF2B5EF4-FFF2-40B4-BE49-F238E27FC236}">
                <a16:creationId xmlns:a16="http://schemas.microsoft.com/office/drawing/2014/main" id="{59F0C84A-41F9-48D7-AB9C-BBFB92A764DE}"/>
              </a:ext>
            </a:extLst>
          </p:cNvPr>
          <p:cNvSpPr txBox="1"/>
          <p:nvPr/>
        </p:nvSpPr>
        <p:spPr>
          <a:xfrm>
            <a:off x="3660743" y="3249000"/>
            <a:ext cx="827759" cy="200055"/>
          </a:xfrm>
          <a:prstGeom prst="rect">
            <a:avLst/>
          </a:prstGeom>
        </p:spPr>
        <p:txBody>
          <a:bodyPr wrap="square" rtlCol="0" anchor="ctr">
            <a:spAutoFit/>
          </a:bodyPr>
          <a:lstStyle/>
          <a:p>
            <a:pPr defTabSz="685612">
              <a:defRPr/>
            </a:pPr>
            <a:r>
              <a:rPr lang="en-US" altLang="ko-KR" sz="700">
                <a:solidFill>
                  <a:srgbClr val="FFFFFF"/>
                </a:solidFill>
                <a:latin typeface="Tahoma" panose="020B0604030504040204" pitchFamily="34" charset="0"/>
                <a:cs typeface="Tahoma" panose="020B0604030504040204" pitchFamily="34" charset="0"/>
              </a:rPr>
              <a:t>VMC VM(WIN)</a:t>
            </a:r>
          </a:p>
        </p:txBody>
      </p:sp>
      <p:grpSp>
        <p:nvGrpSpPr>
          <p:cNvPr id="69" name="Picture 149">
            <a:extLst>
              <a:ext uri="{FF2B5EF4-FFF2-40B4-BE49-F238E27FC236}">
                <a16:creationId xmlns:a16="http://schemas.microsoft.com/office/drawing/2014/main" id="{172AC0DB-367D-4A63-BC8E-BCB425C56157}"/>
              </a:ext>
            </a:extLst>
          </p:cNvPr>
          <p:cNvGrpSpPr/>
          <p:nvPr/>
        </p:nvGrpSpPr>
        <p:grpSpPr>
          <a:xfrm>
            <a:off x="7829442" y="3553609"/>
            <a:ext cx="289877" cy="289877"/>
            <a:chOff x="7981579" y="3443437"/>
            <a:chExt cx="289953" cy="289952"/>
          </a:xfrm>
          <a:noFill/>
        </p:grpSpPr>
        <p:sp>
          <p:nvSpPr>
            <p:cNvPr id="70" name="Freeform: Shape 6">
              <a:extLst>
                <a:ext uri="{FF2B5EF4-FFF2-40B4-BE49-F238E27FC236}">
                  <a16:creationId xmlns:a16="http://schemas.microsoft.com/office/drawing/2014/main" id="{15F8904E-D5CA-41C8-B555-98AB0D5D35DD}"/>
                </a:ext>
              </a:extLst>
            </p:cNvPr>
            <p:cNvSpPr/>
            <p:nvPr/>
          </p:nvSpPr>
          <p:spPr>
            <a:xfrm>
              <a:off x="8005702" y="3451881"/>
              <a:ext cx="196145" cy="68224"/>
            </a:xfrm>
            <a:custGeom>
              <a:avLst/>
              <a:gdLst>
                <a:gd name="connsiteX0" fmla="*/ 6724 w 196144"/>
                <a:gd name="connsiteY0" fmla="*/ 6429 h 68224"/>
                <a:gd name="connsiteX1" fmla="*/ 190077 w 196144"/>
                <a:gd name="connsiteY1" fmla="*/ 7389 h 68224"/>
                <a:gd name="connsiteX2" fmla="*/ 189782 w 196144"/>
                <a:gd name="connsiteY2" fmla="*/ 63673 h 68224"/>
                <a:gd name="connsiteX3" fmla="*/ 6429 w 196144"/>
                <a:gd name="connsiteY3" fmla="*/ 62714 h 68224"/>
              </a:gdLst>
              <a:ahLst/>
              <a:cxnLst>
                <a:cxn ang="0">
                  <a:pos x="connsiteX0" y="connsiteY0"/>
                </a:cxn>
                <a:cxn ang="0">
                  <a:pos x="connsiteX1" y="connsiteY1"/>
                </a:cxn>
                <a:cxn ang="0">
                  <a:pos x="connsiteX2" y="connsiteY2"/>
                </a:cxn>
                <a:cxn ang="0">
                  <a:pos x="connsiteX3" y="connsiteY3"/>
                </a:cxn>
              </a:cxnLst>
              <a:rect l="l" t="t" r="r" b="b"/>
              <a:pathLst>
                <a:path w="196144" h="68224">
                  <a:moveTo>
                    <a:pt x="6724" y="6429"/>
                  </a:moveTo>
                  <a:lnTo>
                    <a:pt x="190077" y="7389"/>
                  </a:lnTo>
                  <a:lnTo>
                    <a:pt x="189782" y="63673"/>
                  </a:lnTo>
                  <a:lnTo>
                    <a:pt x="6429" y="62714"/>
                  </a:lnTo>
                  <a:close/>
                </a:path>
              </a:pathLst>
            </a:custGeom>
            <a:solidFill>
              <a:schemeClr val="bg1"/>
            </a:solidFill>
            <a:ln w="9525" cap="flat">
              <a:noFill/>
              <a:prstDash val="solid"/>
              <a:miter/>
            </a:ln>
          </p:spPr>
          <p:txBody>
            <a:bodyPr rtlCol="0" anchor="ctr"/>
            <a:lstStyle/>
            <a:p>
              <a:pPr defTabSz="685628">
                <a:defRPr/>
              </a:pPr>
              <a:endParaRPr lang="ru-RU" sz="1013">
                <a:solidFill>
                  <a:srgbClr val="000000"/>
                </a:solidFill>
                <a:latin typeface="Tahoma"/>
              </a:endParaRPr>
            </a:p>
          </p:txBody>
        </p:sp>
        <p:sp>
          <p:nvSpPr>
            <p:cNvPr id="71" name="Freeform: Shape 7">
              <a:extLst>
                <a:ext uri="{FF2B5EF4-FFF2-40B4-BE49-F238E27FC236}">
                  <a16:creationId xmlns:a16="http://schemas.microsoft.com/office/drawing/2014/main" id="{33E0A51D-C463-49DC-9E46-8A234649349B}"/>
                </a:ext>
              </a:extLst>
            </p:cNvPr>
            <p:cNvSpPr/>
            <p:nvPr/>
          </p:nvSpPr>
          <p:spPr>
            <a:xfrm>
              <a:off x="8004851" y="3535454"/>
              <a:ext cx="196145" cy="68224"/>
            </a:xfrm>
            <a:custGeom>
              <a:avLst/>
              <a:gdLst>
                <a:gd name="connsiteX0" fmla="*/ 6724 w 196144"/>
                <a:gd name="connsiteY0" fmla="*/ 6429 h 68224"/>
                <a:gd name="connsiteX1" fmla="*/ 190077 w 196144"/>
                <a:gd name="connsiteY1" fmla="*/ 7389 h 68224"/>
                <a:gd name="connsiteX2" fmla="*/ 189782 w 196144"/>
                <a:gd name="connsiteY2" fmla="*/ 63673 h 68224"/>
                <a:gd name="connsiteX3" fmla="*/ 6429 w 196144"/>
                <a:gd name="connsiteY3" fmla="*/ 62714 h 68224"/>
              </a:gdLst>
              <a:ahLst/>
              <a:cxnLst>
                <a:cxn ang="0">
                  <a:pos x="connsiteX0" y="connsiteY0"/>
                </a:cxn>
                <a:cxn ang="0">
                  <a:pos x="connsiteX1" y="connsiteY1"/>
                </a:cxn>
                <a:cxn ang="0">
                  <a:pos x="connsiteX2" y="connsiteY2"/>
                </a:cxn>
                <a:cxn ang="0">
                  <a:pos x="connsiteX3" y="connsiteY3"/>
                </a:cxn>
              </a:cxnLst>
              <a:rect l="l" t="t" r="r" b="b"/>
              <a:pathLst>
                <a:path w="196144" h="68224">
                  <a:moveTo>
                    <a:pt x="6724" y="6429"/>
                  </a:moveTo>
                  <a:lnTo>
                    <a:pt x="190077" y="7389"/>
                  </a:lnTo>
                  <a:lnTo>
                    <a:pt x="189782" y="63673"/>
                  </a:lnTo>
                  <a:lnTo>
                    <a:pt x="6429" y="62714"/>
                  </a:lnTo>
                  <a:close/>
                </a:path>
              </a:pathLst>
            </a:custGeom>
            <a:solidFill>
              <a:schemeClr val="bg1"/>
            </a:solidFill>
            <a:ln w="9525" cap="flat">
              <a:noFill/>
              <a:prstDash val="solid"/>
              <a:miter/>
            </a:ln>
          </p:spPr>
          <p:txBody>
            <a:bodyPr rtlCol="0" anchor="ctr"/>
            <a:lstStyle/>
            <a:p>
              <a:pPr defTabSz="685628">
                <a:defRPr/>
              </a:pPr>
              <a:endParaRPr lang="ru-RU" sz="1013">
                <a:solidFill>
                  <a:srgbClr val="000000"/>
                </a:solidFill>
                <a:latin typeface="Tahoma"/>
              </a:endParaRPr>
            </a:p>
          </p:txBody>
        </p:sp>
        <p:sp>
          <p:nvSpPr>
            <p:cNvPr id="72" name="Freeform: Shape 8">
              <a:extLst>
                <a:ext uri="{FF2B5EF4-FFF2-40B4-BE49-F238E27FC236}">
                  <a16:creationId xmlns:a16="http://schemas.microsoft.com/office/drawing/2014/main" id="{EAC90A5E-2DE1-4BB8-A40E-9D62E5A1FEFD}"/>
                </a:ext>
              </a:extLst>
            </p:cNvPr>
            <p:cNvSpPr/>
            <p:nvPr/>
          </p:nvSpPr>
          <p:spPr>
            <a:xfrm>
              <a:off x="8018114" y="3515292"/>
              <a:ext cx="170561" cy="25584"/>
            </a:xfrm>
            <a:custGeom>
              <a:avLst/>
              <a:gdLst>
                <a:gd name="connsiteX0" fmla="*/ 6429 w 170560"/>
                <a:gd name="connsiteY0" fmla="*/ 19221 h 25584"/>
                <a:gd name="connsiteX1" fmla="*/ 6496 w 170560"/>
                <a:gd name="connsiteY1" fmla="*/ 6429 h 25584"/>
                <a:gd name="connsiteX2" fmla="*/ 164265 w 170560"/>
                <a:gd name="connsiteY2" fmla="*/ 7253 h 25584"/>
                <a:gd name="connsiteX3" fmla="*/ 164198 w 170560"/>
                <a:gd name="connsiteY3" fmla="*/ 20045 h 25584"/>
              </a:gdLst>
              <a:ahLst/>
              <a:cxnLst>
                <a:cxn ang="0">
                  <a:pos x="connsiteX0" y="connsiteY0"/>
                </a:cxn>
                <a:cxn ang="0">
                  <a:pos x="connsiteX1" y="connsiteY1"/>
                </a:cxn>
                <a:cxn ang="0">
                  <a:pos x="connsiteX2" y="connsiteY2"/>
                </a:cxn>
                <a:cxn ang="0">
                  <a:pos x="connsiteX3" y="connsiteY3"/>
                </a:cxn>
              </a:cxnLst>
              <a:rect l="l" t="t" r="r" b="b"/>
              <a:pathLst>
                <a:path w="170560" h="25584">
                  <a:moveTo>
                    <a:pt x="6429" y="19221"/>
                  </a:moveTo>
                  <a:lnTo>
                    <a:pt x="6496" y="6429"/>
                  </a:lnTo>
                  <a:lnTo>
                    <a:pt x="164265" y="7253"/>
                  </a:lnTo>
                  <a:lnTo>
                    <a:pt x="164198" y="20045"/>
                  </a:lnTo>
                  <a:close/>
                </a:path>
              </a:pathLst>
            </a:custGeom>
            <a:solidFill>
              <a:schemeClr val="bg1"/>
            </a:solidFill>
            <a:ln w="9525" cap="flat">
              <a:noFill/>
              <a:prstDash val="solid"/>
              <a:miter/>
            </a:ln>
          </p:spPr>
          <p:txBody>
            <a:bodyPr rtlCol="0" anchor="ctr"/>
            <a:lstStyle/>
            <a:p>
              <a:pPr defTabSz="685628">
                <a:defRPr/>
              </a:pPr>
              <a:endParaRPr lang="ru-RU" sz="1013">
                <a:solidFill>
                  <a:srgbClr val="000000"/>
                </a:solidFill>
                <a:latin typeface="Tahoma"/>
              </a:endParaRPr>
            </a:p>
          </p:txBody>
        </p:sp>
        <p:sp>
          <p:nvSpPr>
            <p:cNvPr id="73" name="Freeform: Shape 9">
              <a:extLst>
                <a:ext uri="{FF2B5EF4-FFF2-40B4-BE49-F238E27FC236}">
                  <a16:creationId xmlns:a16="http://schemas.microsoft.com/office/drawing/2014/main" id="{EEE8DA49-A9C3-4C14-93EF-9A9E90A30F29}"/>
                </a:ext>
              </a:extLst>
            </p:cNvPr>
            <p:cNvSpPr/>
            <p:nvPr/>
          </p:nvSpPr>
          <p:spPr>
            <a:xfrm>
              <a:off x="8017212" y="3598886"/>
              <a:ext cx="170561" cy="25584"/>
            </a:xfrm>
            <a:custGeom>
              <a:avLst/>
              <a:gdLst>
                <a:gd name="connsiteX0" fmla="*/ 6429 w 170560"/>
                <a:gd name="connsiteY0" fmla="*/ 19221 h 25584"/>
                <a:gd name="connsiteX1" fmla="*/ 6496 w 170560"/>
                <a:gd name="connsiteY1" fmla="*/ 6429 h 25584"/>
                <a:gd name="connsiteX2" fmla="*/ 164265 w 170560"/>
                <a:gd name="connsiteY2" fmla="*/ 7253 h 25584"/>
                <a:gd name="connsiteX3" fmla="*/ 164198 w 170560"/>
                <a:gd name="connsiteY3" fmla="*/ 20045 h 25584"/>
              </a:gdLst>
              <a:ahLst/>
              <a:cxnLst>
                <a:cxn ang="0">
                  <a:pos x="connsiteX0" y="connsiteY0"/>
                </a:cxn>
                <a:cxn ang="0">
                  <a:pos x="connsiteX1" y="connsiteY1"/>
                </a:cxn>
                <a:cxn ang="0">
                  <a:pos x="connsiteX2" y="connsiteY2"/>
                </a:cxn>
                <a:cxn ang="0">
                  <a:pos x="connsiteX3" y="connsiteY3"/>
                </a:cxn>
              </a:cxnLst>
              <a:rect l="l" t="t" r="r" b="b"/>
              <a:pathLst>
                <a:path w="170560" h="25584">
                  <a:moveTo>
                    <a:pt x="6429" y="19221"/>
                  </a:moveTo>
                  <a:lnTo>
                    <a:pt x="6496" y="6429"/>
                  </a:lnTo>
                  <a:lnTo>
                    <a:pt x="164265" y="7253"/>
                  </a:lnTo>
                  <a:lnTo>
                    <a:pt x="164198" y="20045"/>
                  </a:lnTo>
                  <a:close/>
                </a:path>
              </a:pathLst>
            </a:custGeom>
            <a:solidFill>
              <a:schemeClr val="bg1"/>
            </a:solidFill>
            <a:ln w="9525" cap="flat">
              <a:noFill/>
              <a:prstDash val="solid"/>
              <a:miter/>
            </a:ln>
          </p:spPr>
          <p:txBody>
            <a:bodyPr rtlCol="0" anchor="ctr"/>
            <a:lstStyle/>
            <a:p>
              <a:pPr defTabSz="685628">
                <a:defRPr/>
              </a:pPr>
              <a:endParaRPr lang="ru-RU" sz="1013">
                <a:solidFill>
                  <a:srgbClr val="000000"/>
                </a:solidFill>
                <a:latin typeface="Tahoma"/>
              </a:endParaRPr>
            </a:p>
          </p:txBody>
        </p:sp>
        <p:sp>
          <p:nvSpPr>
            <p:cNvPr id="74" name="Freeform: Shape 45">
              <a:extLst>
                <a:ext uri="{FF2B5EF4-FFF2-40B4-BE49-F238E27FC236}">
                  <a16:creationId xmlns:a16="http://schemas.microsoft.com/office/drawing/2014/main" id="{71B30250-5891-4A49-8F41-B194764052F6}"/>
                </a:ext>
              </a:extLst>
            </p:cNvPr>
            <p:cNvSpPr/>
            <p:nvPr/>
          </p:nvSpPr>
          <p:spPr>
            <a:xfrm>
              <a:off x="8123571" y="3607601"/>
              <a:ext cx="119392" cy="119392"/>
            </a:xfrm>
            <a:custGeom>
              <a:avLst/>
              <a:gdLst>
                <a:gd name="connsiteX0" fmla="*/ 116408 w 119392"/>
                <a:gd name="connsiteY0" fmla="*/ 8102 h 119392"/>
                <a:gd name="connsiteX1" fmla="*/ 112996 w 119392"/>
                <a:gd name="connsiteY1" fmla="*/ 6396 h 119392"/>
                <a:gd name="connsiteX2" fmla="*/ 80590 w 119392"/>
                <a:gd name="connsiteY2" fmla="*/ 6396 h 119392"/>
                <a:gd name="connsiteX3" fmla="*/ 75473 w 119392"/>
                <a:gd name="connsiteY3" fmla="*/ 7249 h 119392"/>
                <a:gd name="connsiteX4" fmla="*/ 72062 w 119392"/>
                <a:gd name="connsiteY4" fmla="*/ 10660 h 119392"/>
                <a:gd name="connsiteX5" fmla="*/ 61828 w 119392"/>
                <a:gd name="connsiteY5" fmla="*/ 19188 h 119392"/>
                <a:gd name="connsiteX6" fmla="*/ 6396 w 119392"/>
                <a:gd name="connsiteY6" fmla="*/ 19188 h 119392"/>
                <a:gd name="connsiteX7" fmla="*/ 6396 w 119392"/>
                <a:gd name="connsiteY7" fmla="*/ 90823 h 119392"/>
                <a:gd name="connsiteX8" fmla="*/ 6396 w 119392"/>
                <a:gd name="connsiteY8" fmla="*/ 90823 h 119392"/>
                <a:gd name="connsiteX9" fmla="*/ 6396 w 119392"/>
                <a:gd name="connsiteY9" fmla="*/ 112143 h 119392"/>
                <a:gd name="connsiteX10" fmla="*/ 19188 w 119392"/>
                <a:gd name="connsiteY10" fmla="*/ 112143 h 119392"/>
                <a:gd name="connsiteX11" fmla="*/ 20041 w 119392"/>
                <a:gd name="connsiteY11" fmla="*/ 112143 h 119392"/>
                <a:gd name="connsiteX12" fmla="*/ 118966 w 119392"/>
                <a:gd name="connsiteY12" fmla="*/ 112996 h 119392"/>
                <a:gd name="connsiteX13" fmla="*/ 119819 w 119392"/>
                <a:gd name="connsiteY13" fmla="*/ 12366 h 119392"/>
                <a:gd name="connsiteX14" fmla="*/ 116408 w 119392"/>
                <a:gd name="connsiteY14" fmla="*/ 8102 h 119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9392" h="119392">
                  <a:moveTo>
                    <a:pt x="116408" y="8102"/>
                  </a:moveTo>
                  <a:cubicBezTo>
                    <a:pt x="114702" y="6396"/>
                    <a:pt x="112996" y="6396"/>
                    <a:pt x="112996" y="6396"/>
                  </a:cubicBezTo>
                  <a:lnTo>
                    <a:pt x="80590" y="6396"/>
                  </a:lnTo>
                  <a:cubicBezTo>
                    <a:pt x="80590" y="6396"/>
                    <a:pt x="76326" y="6396"/>
                    <a:pt x="75473" y="7249"/>
                  </a:cubicBezTo>
                  <a:cubicBezTo>
                    <a:pt x="73767" y="8102"/>
                    <a:pt x="72062" y="10660"/>
                    <a:pt x="72062" y="10660"/>
                  </a:cubicBezTo>
                  <a:lnTo>
                    <a:pt x="61828" y="19188"/>
                  </a:lnTo>
                  <a:lnTo>
                    <a:pt x="6396" y="19188"/>
                  </a:lnTo>
                  <a:lnTo>
                    <a:pt x="6396" y="90823"/>
                  </a:lnTo>
                  <a:lnTo>
                    <a:pt x="6396" y="90823"/>
                  </a:lnTo>
                  <a:lnTo>
                    <a:pt x="6396" y="112143"/>
                  </a:lnTo>
                  <a:lnTo>
                    <a:pt x="19188" y="112143"/>
                  </a:lnTo>
                  <a:cubicBezTo>
                    <a:pt x="19188" y="112143"/>
                    <a:pt x="20041" y="112143"/>
                    <a:pt x="20041" y="112143"/>
                  </a:cubicBezTo>
                  <a:lnTo>
                    <a:pt x="118966" y="112996"/>
                  </a:lnTo>
                  <a:lnTo>
                    <a:pt x="119819" y="12366"/>
                  </a:lnTo>
                  <a:cubicBezTo>
                    <a:pt x="118966" y="10660"/>
                    <a:pt x="118966" y="8954"/>
                    <a:pt x="116408" y="8102"/>
                  </a:cubicBezTo>
                  <a:close/>
                </a:path>
              </a:pathLst>
            </a:custGeom>
            <a:solidFill>
              <a:srgbClr val="DC8B34"/>
            </a:solidFill>
            <a:ln w="9525" cap="flat">
              <a:noFill/>
              <a:prstDash val="solid"/>
              <a:miter/>
            </a:ln>
          </p:spPr>
          <p:txBody>
            <a:bodyPr rtlCol="0" anchor="ctr"/>
            <a:lstStyle/>
            <a:p>
              <a:pPr defTabSz="685628">
                <a:defRPr/>
              </a:pPr>
              <a:endParaRPr lang="ru-RU" sz="1013">
                <a:solidFill>
                  <a:srgbClr val="000000"/>
                </a:solidFill>
                <a:latin typeface="Tahoma"/>
              </a:endParaRPr>
            </a:p>
          </p:txBody>
        </p:sp>
        <p:sp>
          <p:nvSpPr>
            <p:cNvPr id="75" name="Freeform: Shape 46">
              <a:extLst>
                <a:ext uri="{FF2B5EF4-FFF2-40B4-BE49-F238E27FC236}">
                  <a16:creationId xmlns:a16="http://schemas.microsoft.com/office/drawing/2014/main" id="{A3182468-69A4-4D44-9EBD-548947C46C87}"/>
                </a:ext>
              </a:extLst>
            </p:cNvPr>
            <p:cNvSpPr/>
            <p:nvPr/>
          </p:nvSpPr>
          <p:spPr>
            <a:xfrm>
              <a:off x="8004178" y="3619540"/>
              <a:ext cx="119392" cy="68224"/>
            </a:xfrm>
            <a:custGeom>
              <a:avLst/>
              <a:gdLst>
                <a:gd name="connsiteX0" fmla="*/ 117260 w 119392"/>
                <a:gd name="connsiteY0" fmla="*/ 8102 h 68224"/>
                <a:gd name="connsiteX1" fmla="*/ 116408 w 119392"/>
                <a:gd name="connsiteY1" fmla="*/ 62681 h 68224"/>
                <a:gd name="connsiteX2" fmla="*/ 6396 w 119392"/>
                <a:gd name="connsiteY2" fmla="*/ 61828 h 68224"/>
                <a:gd name="connsiteX3" fmla="*/ 7249 w 119392"/>
                <a:gd name="connsiteY3" fmla="*/ 6396 h 68224"/>
                <a:gd name="connsiteX4" fmla="*/ 117260 w 119392"/>
                <a:gd name="connsiteY4" fmla="*/ 6396 h 682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392" h="68224">
                  <a:moveTo>
                    <a:pt x="117260" y="8102"/>
                  </a:moveTo>
                  <a:lnTo>
                    <a:pt x="116408" y="62681"/>
                  </a:lnTo>
                  <a:lnTo>
                    <a:pt x="6396" y="61828"/>
                  </a:lnTo>
                  <a:lnTo>
                    <a:pt x="7249" y="6396"/>
                  </a:lnTo>
                  <a:lnTo>
                    <a:pt x="117260" y="6396"/>
                  </a:lnTo>
                  <a:close/>
                </a:path>
              </a:pathLst>
            </a:custGeom>
            <a:solidFill>
              <a:schemeClr val="bg1"/>
            </a:solidFill>
            <a:ln w="9525" cap="flat">
              <a:noFill/>
              <a:prstDash val="solid"/>
              <a:miter/>
            </a:ln>
          </p:spPr>
          <p:txBody>
            <a:bodyPr rtlCol="0" anchor="ctr"/>
            <a:lstStyle/>
            <a:p>
              <a:pPr defTabSz="685628">
                <a:defRPr/>
              </a:pPr>
              <a:endParaRPr lang="ru-RU" sz="1013">
                <a:solidFill>
                  <a:srgbClr val="000000"/>
                </a:solidFill>
                <a:latin typeface="Tahoma"/>
              </a:endParaRPr>
            </a:p>
          </p:txBody>
        </p:sp>
      </p:grpSp>
      <p:grpSp>
        <p:nvGrpSpPr>
          <p:cNvPr id="76" name="Picture 127">
            <a:extLst>
              <a:ext uri="{FF2B5EF4-FFF2-40B4-BE49-F238E27FC236}">
                <a16:creationId xmlns:a16="http://schemas.microsoft.com/office/drawing/2014/main" id="{D7C5D5E8-5D47-4E72-99B2-CDBB4A6711B4}"/>
              </a:ext>
            </a:extLst>
          </p:cNvPr>
          <p:cNvGrpSpPr/>
          <p:nvPr/>
        </p:nvGrpSpPr>
        <p:grpSpPr>
          <a:xfrm>
            <a:off x="7087434" y="3286966"/>
            <a:ext cx="306419" cy="306419"/>
            <a:chOff x="7239378" y="3176720"/>
            <a:chExt cx="306499" cy="306499"/>
          </a:xfrm>
          <a:noFill/>
        </p:grpSpPr>
        <p:sp>
          <p:nvSpPr>
            <p:cNvPr id="77" name="Freeform: Shape 48">
              <a:extLst>
                <a:ext uri="{FF2B5EF4-FFF2-40B4-BE49-F238E27FC236}">
                  <a16:creationId xmlns:a16="http://schemas.microsoft.com/office/drawing/2014/main" id="{2D9450CA-8394-499A-A8D7-1B1376106776}"/>
                </a:ext>
              </a:extLst>
            </p:cNvPr>
            <p:cNvSpPr/>
            <p:nvPr/>
          </p:nvSpPr>
          <p:spPr>
            <a:xfrm>
              <a:off x="7231934" y="3170152"/>
              <a:ext cx="253956" cy="253956"/>
            </a:xfrm>
            <a:custGeom>
              <a:avLst/>
              <a:gdLst>
                <a:gd name="connsiteX0" fmla="*/ 253518 w 253956"/>
                <a:gd name="connsiteY0" fmla="*/ 254394 h 253956"/>
                <a:gd name="connsiteX1" fmla="*/ 6568 w 253956"/>
                <a:gd name="connsiteY1" fmla="*/ 253518 h 253956"/>
                <a:gd name="connsiteX2" fmla="*/ 7444 w 253956"/>
                <a:gd name="connsiteY2" fmla="*/ 6568 h 253956"/>
                <a:gd name="connsiteX3" fmla="*/ 254394 w 253956"/>
                <a:gd name="connsiteY3" fmla="*/ 7444 h 253956"/>
                <a:gd name="connsiteX4" fmla="*/ 253518 w 253956"/>
                <a:gd name="connsiteY4" fmla="*/ 254394 h 253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956" h="253956">
                  <a:moveTo>
                    <a:pt x="253518" y="254394"/>
                  </a:moveTo>
                  <a:lnTo>
                    <a:pt x="6568" y="253518"/>
                  </a:lnTo>
                  <a:lnTo>
                    <a:pt x="7444" y="6568"/>
                  </a:lnTo>
                  <a:lnTo>
                    <a:pt x="254394" y="7444"/>
                  </a:lnTo>
                  <a:lnTo>
                    <a:pt x="253518" y="254394"/>
                  </a:lnTo>
                  <a:close/>
                </a:path>
              </a:pathLst>
            </a:custGeom>
            <a:solidFill>
              <a:schemeClr val="bg1"/>
            </a:solidFill>
            <a:ln w="9525" cap="flat">
              <a:noFill/>
              <a:prstDash val="solid"/>
              <a:miter/>
            </a:ln>
          </p:spPr>
          <p:txBody>
            <a:bodyPr rtlCol="0" anchor="ctr"/>
            <a:lstStyle/>
            <a:p>
              <a:pPr defTabSz="685628">
                <a:defRPr/>
              </a:pPr>
              <a:endParaRPr lang="ru-RU" sz="1013">
                <a:solidFill>
                  <a:srgbClr val="000000"/>
                </a:solidFill>
                <a:latin typeface="Tahoma"/>
              </a:endParaRPr>
            </a:p>
          </p:txBody>
        </p:sp>
        <p:sp>
          <p:nvSpPr>
            <p:cNvPr id="78" name="Freeform: Shape 49">
              <a:extLst>
                <a:ext uri="{FF2B5EF4-FFF2-40B4-BE49-F238E27FC236}">
                  <a16:creationId xmlns:a16="http://schemas.microsoft.com/office/drawing/2014/main" id="{C514C0F3-3C19-4233-AE5A-D5E75D2ED769}"/>
                </a:ext>
              </a:extLst>
            </p:cNvPr>
            <p:cNvSpPr/>
            <p:nvPr/>
          </p:nvSpPr>
          <p:spPr>
            <a:xfrm>
              <a:off x="7282726" y="3257723"/>
              <a:ext cx="70057" cy="78814"/>
            </a:xfrm>
            <a:custGeom>
              <a:avLst/>
              <a:gdLst>
                <a:gd name="connsiteX0" fmla="*/ 28461 w 70056"/>
                <a:gd name="connsiteY0" fmla="*/ 78376 h 78814"/>
                <a:gd name="connsiteX1" fmla="*/ 6568 w 70056"/>
                <a:gd name="connsiteY1" fmla="*/ 6568 h 78814"/>
                <a:gd name="connsiteX2" fmla="*/ 24082 w 70056"/>
                <a:gd name="connsiteY2" fmla="*/ 6568 h 78814"/>
                <a:gd name="connsiteX3" fmla="*/ 31963 w 70056"/>
                <a:gd name="connsiteY3" fmla="*/ 37218 h 78814"/>
                <a:gd name="connsiteX4" fmla="*/ 38093 w 70056"/>
                <a:gd name="connsiteY4" fmla="*/ 62613 h 78814"/>
                <a:gd name="connsiteX5" fmla="*/ 38093 w 70056"/>
                <a:gd name="connsiteY5" fmla="*/ 62613 h 78814"/>
                <a:gd name="connsiteX6" fmla="*/ 44223 w 70056"/>
                <a:gd name="connsiteY6" fmla="*/ 37218 h 78814"/>
                <a:gd name="connsiteX7" fmla="*/ 52981 w 70056"/>
                <a:gd name="connsiteY7" fmla="*/ 6568 h 78814"/>
                <a:gd name="connsiteX8" fmla="*/ 69619 w 70056"/>
                <a:gd name="connsiteY8" fmla="*/ 6568 h 78814"/>
                <a:gd name="connsiteX9" fmla="*/ 45975 w 70056"/>
                <a:gd name="connsiteY9" fmla="*/ 78376 h 78814"/>
                <a:gd name="connsiteX10" fmla="*/ 28461 w 70056"/>
                <a:gd name="connsiteY10" fmla="*/ 78376 h 78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0056" h="78814">
                  <a:moveTo>
                    <a:pt x="28461" y="78376"/>
                  </a:moveTo>
                  <a:lnTo>
                    <a:pt x="6568" y="6568"/>
                  </a:lnTo>
                  <a:lnTo>
                    <a:pt x="24082" y="6568"/>
                  </a:lnTo>
                  <a:lnTo>
                    <a:pt x="31963" y="37218"/>
                  </a:lnTo>
                  <a:cubicBezTo>
                    <a:pt x="34591" y="45975"/>
                    <a:pt x="36342" y="54732"/>
                    <a:pt x="38093" y="62613"/>
                  </a:cubicBezTo>
                  <a:lnTo>
                    <a:pt x="38093" y="62613"/>
                  </a:lnTo>
                  <a:cubicBezTo>
                    <a:pt x="39845" y="54732"/>
                    <a:pt x="42472" y="45099"/>
                    <a:pt x="44223" y="37218"/>
                  </a:cubicBezTo>
                  <a:lnTo>
                    <a:pt x="52981" y="6568"/>
                  </a:lnTo>
                  <a:lnTo>
                    <a:pt x="69619" y="6568"/>
                  </a:lnTo>
                  <a:lnTo>
                    <a:pt x="45975" y="78376"/>
                  </a:lnTo>
                  <a:lnTo>
                    <a:pt x="28461" y="78376"/>
                  </a:lnTo>
                  <a:close/>
                </a:path>
              </a:pathLst>
            </a:custGeom>
            <a:solidFill>
              <a:srgbClr val="003738"/>
            </a:solidFill>
            <a:ln w="9525" cap="flat">
              <a:noFill/>
              <a:prstDash val="solid"/>
              <a:miter/>
            </a:ln>
          </p:spPr>
          <p:txBody>
            <a:bodyPr rtlCol="0" anchor="ctr"/>
            <a:lstStyle/>
            <a:p>
              <a:pPr defTabSz="685628">
                <a:defRPr/>
              </a:pPr>
              <a:endParaRPr lang="ru-RU" sz="1013">
                <a:solidFill>
                  <a:srgbClr val="000000"/>
                </a:solidFill>
                <a:latin typeface="Tahoma"/>
              </a:endParaRPr>
            </a:p>
          </p:txBody>
        </p:sp>
        <p:sp>
          <p:nvSpPr>
            <p:cNvPr id="79" name="Freeform: Shape 50">
              <a:extLst>
                <a:ext uri="{FF2B5EF4-FFF2-40B4-BE49-F238E27FC236}">
                  <a16:creationId xmlns:a16="http://schemas.microsoft.com/office/drawing/2014/main" id="{8A5DC0D5-DB67-4026-BF5C-5C70441F36E2}"/>
                </a:ext>
              </a:extLst>
            </p:cNvPr>
            <p:cNvSpPr/>
            <p:nvPr/>
          </p:nvSpPr>
          <p:spPr>
            <a:xfrm>
              <a:off x="7351907" y="3257723"/>
              <a:ext cx="87571" cy="78814"/>
            </a:xfrm>
            <a:custGeom>
              <a:avLst/>
              <a:gdLst>
                <a:gd name="connsiteX0" fmla="*/ 66992 w 87571"/>
                <a:gd name="connsiteY0" fmla="*/ 52105 h 78814"/>
                <a:gd name="connsiteX1" fmla="*/ 66116 w 87571"/>
                <a:gd name="connsiteY1" fmla="*/ 23206 h 78814"/>
                <a:gd name="connsiteX2" fmla="*/ 66116 w 87571"/>
                <a:gd name="connsiteY2" fmla="*/ 23206 h 78814"/>
                <a:gd name="connsiteX3" fmla="*/ 58235 w 87571"/>
                <a:gd name="connsiteY3" fmla="*/ 51229 h 78814"/>
                <a:gd name="connsiteX4" fmla="*/ 49478 w 87571"/>
                <a:gd name="connsiteY4" fmla="*/ 79252 h 78814"/>
                <a:gd name="connsiteX5" fmla="*/ 37218 w 87571"/>
                <a:gd name="connsiteY5" fmla="*/ 79252 h 78814"/>
                <a:gd name="connsiteX6" fmla="*/ 30212 w 87571"/>
                <a:gd name="connsiteY6" fmla="*/ 51229 h 78814"/>
                <a:gd name="connsiteX7" fmla="*/ 24082 w 87571"/>
                <a:gd name="connsiteY7" fmla="*/ 23206 h 78814"/>
                <a:gd name="connsiteX8" fmla="*/ 24082 w 87571"/>
                <a:gd name="connsiteY8" fmla="*/ 23206 h 78814"/>
                <a:gd name="connsiteX9" fmla="*/ 23206 w 87571"/>
                <a:gd name="connsiteY9" fmla="*/ 52105 h 78814"/>
                <a:gd name="connsiteX10" fmla="*/ 21455 w 87571"/>
                <a:gd name="connsiteY10" fmla="*/ 78376 h 78814"/>
                <a:gd name="connsiteX11" fmla="*/ 6568 w 87571"/>
                <a:gd name="connsiteY11" fmla="*/ 78376 h 78814"/>
                <a:gd name="connsiteX12" fmla="*/ 10946 w 87571"/>
                <a:gd name="connsiteY12" fmla="*/ 6568 h 78814"/>
                <a:gd name="connsiteX13" fmla="*/ 31963 w 87571"/>
                <a:gd name="connsiteY13" fmla="*/ 6568 h 78814"/>
                <a:gd name="connsiteX14" fmla="*/ 38969 w 87571"/>
                <a:gd name="connsiteY14" fmla="*/ 29336 h 78814"/>
                <a:gd name="connsiteX15" fmla="*/ 45099 w 87571"/>
                <a:gd name="connsiteY15" fmla="*/ 53856 h 78814"/>
                <a:gd name="connsiteX16" fmla="*/ 45099 w 87571"/>
                <a:gd name="connsiteY16" fmla="*/ 53856 h 78814"/>
                <a:gd name="connsiteX17" fmla="*/ 52105 w 87571"/>
                <a:gd name="connsiteY17" fmla="*/ 29336 h 78814"/>
                <a:gd name="connsiteX18" fmla="*/ 59111 w 87571"/>
                <a:gd name="connsiteY18" fmla="*/ 6568 h 78814"/>
                <a:gd name="connsiteX19" fmla="*/ 79252 w 87571"/>
                <a:gd name="connsiteY19" fmla="*/ 6568 h 78814"/>
                <a:gd name="connsiteX20" fmla="*/ 82755 w 87571"/>
                <a:gd name="connsiteY20" fmla="*/ 78376 h 78814"/>
                <a:gd name="connsiteX21" fmla="*/ 67868 w 87571"/>
                <a:gd name="connsiteY21" fmla="*/ 78376 h 78814"/>
                <a:gd name="connsiteX22" fmla="*/ 66992 w 87571"/>
                <a:gd name="connsiteY22" fmla="*/ 52105 h 78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7571" h="78814">
                  <a:moveTo>
                    <a:pt x="66992" y="52105"/>
                  </a:moveTo>
                  <a:cubicBezTo>
                    <a:pt x="66992" y="43348"/>
                    <a:pt x="66116" y="31088"/>
                    <a:pt x="66116" y="23206"/>
                  </a:cubicBezTo>
                  <a:lnTo>
                    <a:pt x="66116" y="23206"/>
                  </a:lnTo>
                  <a:cubicBezTo>
                    <a:pt x="63489" y="31088"/>
                    <a:pt x="60862" y="42472"/>
                    <a:pt x="58235" y="51229"/>
                  </a:cubicBezTo>
                  <a:lnTo>
                    <a:pt x="49478" y="79252"/>
                  </a:lnTo>
                  <a:lnTo>
                    <a:pt x="37218" y="79252"/>
                  </a:lnTo>
                  <a:lnTo>
                    <a:pt x="30212" y="51229"/>
                  </a:lnTo>
                  <a:cubicBezTo>
                    <a:pt x="28461" y="42472"/>
                    <a:pt x="25833" y="31088"/>
                    <a:pt x="24082" y="23206"/>
                  </a:cubicBezTo>
                  <a:lnTo>
                    <a:pt x="24082" y="23206"/>
                  </a:lnTo>
                  <a:cubicBezTo>
                    <a:pt x="24082" y="31088"/>
                    <a:pt x="23206" y="43348"/>
                    <a:pt x="23206" y="52105"/>
                  </a:cubicBezTo>
                  <a:lnTo>
                    <a:pt x="21455" y="78376"/>
                  </a:lnTo>
                  <a:lnTo>
                    <a:pt x="6568" y="78376"/>
                  </a:lnTo>
                  <a:lnTo>
                    <a:pt x="10946" y="6568"/>
                  </a:lnTo>
                  <a:lnTo>
                    <a:pt x="31963" y="6568"/>
                  </a:lnTo>
                  <a:lnTo>
                    <a:pt x="38969" y="29336"/>
                  </a:lnTo>
                  <a:cubicBezTo>
                    <a:pt x="41596" y="37218"/>
                    <a:pt x="43348" y="45975"/>
                    <a:pt x="45099" y="53856"/>
                  </a:cubicBezTo>
                  <a:lnTo>
                    <a:pt x="45099" y="53856"/>
                  </a:lnTo>
                  <a:cubicBezTo>
                    <a:pt x="46851" y="45975"/>
                    <a:pt x="49478" y="37218"/>
                    <a:pt x="52105" y="29336"/>
                  </a:cubicBezTo>
                  <a:lnTo>
                    <a:pt x="59111" y="6568"/>
                  </a:lnTo>
                  <a:lnTo>
                    <a:pt x="79252" y="6568"/>
                  </a:lnTo>
                  <a:lnTo>
                    <a:pt x="82755" y="78376"/>
                  </a:lnTo>
                  <a:lnTo>
                    <a:pt x="67868" y="78376"/>
                  </a:lnTo>
                  <a:lnTo>
                    <a:pt x="66992" y="52105"/>
                  </a:lnTo>
                  <a:close/>
                </a:path>
              </a:pathLst>
            </a:custGeom>
            <a:solidFill>
              <a:srgbClr val="003738"/>
            </a:solidFill>
            <a:ln w="9525" cap="flat">
              <a:noFill/>
              <a:prstDash val="solid"/>
              <a:miter/>
            </a:ln>
          </p:spPr>
          <p:txBody>
            <a:bodyPr rtlCol="0" anchor="ctr"/>
            <a:lstStyle/>
            <a:p>
              <a:pPr defTabSz="685628">
                <a:defRPr/>
              </a:pPr>
              <a:endParaRPr lang="ru-RU" sz="1013">
                <a:solidFill>
                  <a:srgbClr val="000000"/>
                </a:solidFill>
                <a:latin typeface="Tahoma"/>
              </a:endParaRPr>
            </a:p>
          </p:txBody>
        </p:sp>
        <p:sp>
          <p:nvSpPr>
            <p:cNvPr id="80" name="Freeform: Shape 51">
              <a:extLst>
                <a:ext uri="{FF2B5EF4-FFF2-40B4-BE49-F238E27FC236}">
                  <a16:creationId xmlns:a16="http://schemas.microsoft.com/office/drawing/2014/main" id="{8DEDFC33-BFB6-4479-A4E0-940031E2651E}"/>
                </a:ext>
              </a:extLst>
            </p:cNvPr>
            <p:cNvSpPr/>
            <p:nvPr/>
          </p:nvSpPr>
          <p:spPr>
            <a:xfrm>
              <a:off x="7418242" y="3358211"/>
              <a:ext cx="122600" cy="122600"/>
            </a:xfrm>
            <a:custGeom>
              <a:avLst/>
              <a:gdLst>
                <a:gd name="connsiteX0" fmla="*/ 122381 w 122599"/>
                <a:gd name="connsiteY0" fmla="*/ 62832 h 122599"/>
                <a:gd name="connsiteX1" fmla="*/ 62832 w 122599"/>
                <a:gd name="connsiteY1" fmla="*/ 122381 h 122599"/>
                <a:gd name="connsiteX2" fmla="*/ 3284 w 122599"/>
                <a:gd name="connsiteY2" fmla="*/ 62832 h 122599"/>
                <a:gd name="connsiteX3" fmla="*/ 62832 w 122599"/>
                <a:gd name="connsiteY3" fmla="*/ 3284 h 122599"/>
                <a:gd name="connsiteX4" fmla="*/ 122381 w 122599"/>
                <a:gd name="connsiteY4" fmla="*/ 62832 h 122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9" h="122599">
                  <a:moveTo>
                    <a:pt x="122381" y="62832"/>
                  </a:moveTo>
                  <a:cubicBezTo>
                    <a:pt x="122381" y="96109"/>
                    <a:pt x="96109" y="122381"/>
                    <a:pt x="62832" y="122381"/>
                  </a:cubicBezTo>
                  <a:cubicBezTo>
                    <a:pt x="29555" y="122381"/>
                    <a:pt x="3284" y="96109"/>
                    <a:pt x="3284" y="62832"/>
                  </a:cubicBezTo>
                  <a:cubicBezTo>
                    <a:pt x="3284" y="29555"/>
                    <a:pt x="29555" y="3284"/>
                    <a:pt x="62832" y="3284"/>
                  </a:cubicBezTo>
                  <a:cubicBezTo>
                    <a:pt x="96109" y="3284"/>
                    <a:pt x="122381" y="29555"/>
                    <a:pt x="122381" y="62832"/>
                  </a:cubicBezTo>
                  <a:close/>
                </a:path>
              </a:pathLst>
            </a:custGeom>
            <a:solidFill>
              <a:srgbClr val="DF8C42"/>
            </a:solidFill>
            <a:ln w="4763" cap="flat">
              <a:solidFill>
                <a:srgbClr val="FFFFFF"/>
              </a:solidFill>
              <a:prstDash val="solid"/>
              <a:miter/>
            </a:ln>
          </p:spPr>
          <p:txBody>
            <a:bodyPr rtlCol="0" anchor="ctr"/>
            <a:lstStyle/>
            <a:p>
              <a:pPr defTabSz="685628">
                <a:defRPr/>
              </a:pPr>
              <a:endParaRPr lang="ru-RU" sz="1013">
                <a:solidFill>
                  <a:srgbClr val="000000"/>
                </a:solidFill>
                <a:latin typeface="Tahoma"/>
              </a:endParaRPr>
            </a:p>
          </p:txBody>
        </p:sp>
        <p:sp>
          <p:nvSpPr>
            <p:cNvPr id="81" name="Freeform: Shape 52">
              <a:extLst>
                <a:ext uri="{FF2B5EF4-FFF2-40B4-BE49-F238E27FC236}">
                  <a16:creationId xmlns:a16="http://schemas.microsoft.com/office/drawing/2014/main" id="{783D19DD-1B7D-40C5-85C9-D18DE36C232D}"/>
                </a:ext>
              </a:extLst>
            </p:cNvPr>
            <p:cNvSpPr/>
            <p:nvPr/>
          </p:nvSpPr>
          <p:spPr>
            <a:xfrm>
              <a:off x="7457759" y="3388095"/>
              <a:ext cx="52543" cy="61300"/>
            </a:xfrm>
            <a:custGeom>
              <a:avLst/>
              <a:gdLst>
                <a:gd name="connsiteX0" fmla="*/ 4926 w 52542"/>
                <a:gd name="connsiteY0" fmla="*/ 4926 h 61299"/>
                <a:gd name="connsiteX1" fmla="*/ 4926 w 52542"/>
                <a:gd name="connsiteY1" fmla="*/ 59220 h 61299"/>
                <a:gd name="connsiteX2" fmla="*/ 52214 w 52542"/>
                <a:gd name="connsiteY2" fmla="*/ 32073 h 61299"/>
              </a:gdLst>
              <a:ahLst/>
              <a:cxnLst>
                <a:cxn ang="0">
                  <a:pos x="connsiteX0" y="connsiteY0"/>
                </a:cxn>
                <a:cxn ang="0">
                  <a:pos x="connsiteX1" y="connsiteY1"/>
                </a:cxn>
                <a:cxn ang="0">
                  <a:pos x="connsiteX2" y="connsiteY2"/>
                </a:cxn>
              </a:cxnLst>
              <a:rect l="l" t="t" r="r" b="b"/>
              <a:pathLst>
                <a:path w="52542" h="61299">
                  <a:moveTo>
                    <a:pt x="4926" y="4926"/>
                  </a:moveTo>
                  <a:lnTo>
                    <a:pt x="4926" y="59220"/>
                  </a:lnTo>
                  <a:lnTo>
                    <a:pt x="52214" y="32073"/>
                  </a:lnTo>
                  <a:close/>
                </a:path>
              </a:pathLst>
            </a:custGeom>
            <a:noFill/>
            <a:ln w="7144" cap="rnd">
              <a:solidFill>
                <a:srgbClr val="FFFFFF"/>
              </a:solidFill>
              <a:prstDash val="solid"/>
              <a:round/>
            </a:ln>
          </p:spPr>
          <p:txBody>
            <a:bodyPr rtlCol="0" anchor="ctr"/>
            <a:lstStyle/>
            <a:p>
              <a:pPr defTabSz="685628">
                <a:defRPr/>
              </a:pPr>
              <a:endParaRPr lang="ru-RU" sz="1013">
                <a:solidFill>
                  <a:srgbClr val="000000"/>
                </a:solidFill>
                <a:latin typeface="Tahoma"/>
              </a:endParaRPr>
            </a:p>
          </p:txBody>
        </p:sp>
      </p:grpSp>
      <p:grpSp>
        <p:nvGrpSpPr>
          <p:cNvPr id="82" name="Group 153">
            <a:extLst>
              <a:ext uri="{FF2B5EF4-FFF2-40B4-BE49-F238E27FC236}">
                <a16:creationId xmlns:a16="http://schemas.microsoft.com/office/drawing/2014/main" id="{74B0A13F-9FFC-4C6A-AF64-55CACF7049B5}"/>
              </a:ext>
            </a:extLst>
          </p:cNvPr>
          <p:cNvGrpSpPr/>
          <p:nvPr/>
        </p:nvGrpSpPr>
        <p:grpSpPr>
          <a:xfrm>
            <a:off x="5736826" y="3576097"/>
            <a:ext cx="237872" cy="237872"/>
            <a:chOff x="5888419" y="3465927"/>
            <a:chExt cx="237934" cy="237934"/>
          </a:xfrm>
        </p:grpSpPr>
        <p:sp>
          <p:nvSpPr>
            <p:cNvPr id="83" name="Freeform: Shape 57">
              <a:extLst>
                <a:ext uri="{FF2B5EF4-FFF2-40B4-BE49-F238E27FC236}">
                  <a16:creationId xmlns:a16="http://schemas.microsoft.com/office/drawing/2014/main" id="{1B3C9F29-8BF9-4273-8788-1351AD5AD45E}"/>
                </a:ext>
              </a:extLst>
            </p:cNvPr>
            <p:cNvSpPr/>
            <p:nvPr/>
          </p:nvSpPr>
          <p:spPr>
            <a:xfrm>
              <a:off x="5888419" y="3465927"/>
              <a:ext cx="237934" cy="237934"/>
            </a:xfrm>
            <a:custGeom>
              <a:avLst/>
              <a:gdLst>
                <a:gd name="connsiteX0" fmla="*/ 6186 w 237933"/>
                <a:gd name="connsiteY0" fmla="*/ 237556 h 237933"/>
                <a:gd name="connsiteX1" fmla="*/ 7396 w 237933"/>
                <a:gd name="connsiteY1" fmla="*/ 6186 h 237933"/>
                <a:gd name="connsiteX2" fmla="*/ 238766 w 237933"/>
                <a:gd name="connsiteY2" fmla="*/ 7396 h 237933"/>
                <a:gd name="connsiteX3" fmla="*/ 237556 w 237933"/>
                <a:gd name="connsiteY3" fmla="*/ 238766 h 237933"/>
              </a:gdLst>
              <a:ahLst/>
              <a:cxnLst>
                <a:cxn ang="0">
                  <a:pos x="connsiteX0" y="connsiteY0"/>
                </a:cxn>
                <a:cxn ang="0">
                  <a:pos x="connsiteX1" y="connsiteY1"/>
                </a:cxn>
                <a:cxn ang="0">
                  <a:pos x="connsiteX2" y="connsiteY2"/>
                </a:cxn>
                <a:cxn ang="0">
                  <a:pos x="connsiteX3" y="connsiteY3"/>
                </a:cxn>
              </a:cxnLst>
              <a:rect l="l" t="t" r="r" b="b"/>
              <a:pathLst>
                <a:path w="237933" h="237933">
                  <a:moveTo>
                    <a:pt x="6186" y="237556"/>
                  </a:moveTo>
                  <a:lnTo>
                    <a:pt x="7396" y="6186"/>
                  </a:lnTo>
                  <a:lnTo>
                    <a:pt x="238766" y="7396"/>
                  </a:lnTo>
                  <a:lnTo>
                    <a:pt x="237556" y="238766"/>
                  </a:lnTo>
                  <a:close/>
                </a:path>
              </a:pathLst>
            </a:custGeom>
            <a:solidFill>
              <a:schemeClr val="bg1"/>
            </a:solidFill>
            <a:ln w="9525" cap="flat">
              <a:noFill/>
              <a:prstDash val="solid"/>
              <a:miter/>
            </a:ln>
          </p:spPr>
          <p:txBody>
            <a:bodyPr rtlCol="0" anchor="ctr"/>
            <a:lstStyle/>
            <a:p>
              <a:pPr defTabSz="685628">
                <a:defRPr/>
              </a:pPr>
              <a:endParaRPr lang="ru-RU" sz="1013">
                <a:solidFill>
                  <a:srgbClr val="000000"/>
                </a:solidFill>
                <a:latin typeface="Tahoma"/>
              </a:endParaRPr>
            </a:p>
          </p:txBody>
        </p:sp>
        <p:sp>
          <p:nvSpPr>
            <p:cNvPr id="84" name="Freeform: Shape 58">
              <a:extLst>
                <a:ext uri="{FF2B5EF4-FFF2-40B4-BE49-F238E27FC236}">
                  <a16:creationId xmlns:a16="http://schemas.microsoft.com/office/drawing/2014/main" id="{90448C02-3562-437D-9B9C-547609D35412}"/>
                </a:ext>
              </a:extLst>
            </p:cNvPr>
            <p:cNvSpPr/>
            <p:nvPr/>
          </p:nvSpPr>
          <p:spPr>
            <a:xfrm>
              <a:off x="6037987" y="3528110"/>
              <a:ext cx="49228" cy="49228"/>
            </a:xfrm>
            <a:custGeom>
              <a:avLst/>
              <a:gdLst>
                <a:gd name="connsiteX0" fmla="*/ 46356 w 49227"/>
                <a:gd name="connsiteY0" fmla="*/ 49638 h 49227"/>
                <a:gd name="connsiteX1" fmla="*/ 42254 w 49227"/>
                <a:gd name="connsiteY1" fmla="*/ 6153 h 49227"/>
                <a:gd name="connsiteX2" fmla="*/ 6153 w 49227"/>
                <a:gd name="connsiteY2" fmla="*/ 31588 h 49227"/>
              </a:gdLst>
              <a:ahLst/>
              <a:cxnLst>
                <a:cxn ang="0">
                  <a:pos x="connsiteX0" y="connsiteY0"/>
                </a:cxn>
                <a:cxn ang="0">
                  <a:pos x="connsiteX1" y="connsiteY1"/>
                </a:cxn>
                <a:cxn ang="0">
                  <a:pos x="connsiteX2" y="connsiteY2"/>
                </a:cxn>
              </a:cxnLst>
              <a:rect l="l" t="t" r="r" b="b"/>
              <a:pathLst>
                <a:path w="49227" h="49227">
                  <a:moveTo>
                    <a:pt x="46356" y="49638"/>
                  </a:moveTo>
                  <a:lnTo>
                    <a:pt x="42254" y="6153"/>
                  </a:lnTo>
                  <a:lnTo>
                    <a:pt x="6153" y="31588"/>
                  </a:lnTo>
                  <a:close/>
                </a:path>
              </a:pathLst>
            </a:custGeom>
            <a:solidFill>
              <a:srgbClr val="003738"/>
            </a:solidFill>
            <a:ln w="9525" cap="flat">
              <a:noFill/>
              <a:prstDash val="solid"/>
              <a:miter/>
            </a:ln>
          </p:spPr>
          <p:txBody>
            <a:bodyPr rtlCol="0" anchor="ctr"/>
            <a:lstStyle/>
            <a:p>
              <a:pPr defTabSz="685628">
                <a:defRPr/>
              </a:pPr>
              <a:endParaRPr lang="ru-RU" sz="1013">
                <a:solidFill>
                  <a:srgbClr val="000000"/>
                </a:solidFill>
                <a:latin typeface="Tahoma"/>
              </a:endParaRPr>
            </a:p>
          </p:txBody>
        </p:sp>
        <p:sp>
          <p:nvSpPr>
            <p:cNvPr id="85" name="Freeform: Shape 59">
              <a:extLst>
                <a:ext uri="{FF2B5EF4-FFF2-40B4-BE49-F238E27FC236}">
                  <a16:creationId xmlns:a16="http://schemas.microsoft.com/office/drawing/2014/main" id="{592FFBBD-16B1-46A2-9AC7-7E40D1F5B2EE}"/>
                </a:ext>
              </a:extLst>
            </p:cNvPr>
            <p:cNvSpPr/>
            <p:nvPr/>
          </p:nvSpPr>
          <p:spPr>
            <a:xfrm>
              <a:off x="5932148" y="3593746"/>
              <a:ext cx="49228" cy="49228"/>
            </a:xfrm>
            <a:custGeom>
              <a:avLst/>
              <a:gdLst>
                <a:gd name="connsiteX0" fmla="*/ 6153 w 49227"/>
                <a:gd name="connsiteY0" fmla="*/ 6153 h 49227"/>
                <a:gd name="connsiteX1" fmla="*/ 8615 w 49227"/>
                <a:gd name="connsiteY1" fmla="*/ 50458 h 49227"/>
                <a:gd name="connsiteX2" fmla="*/ 45536 w 49227"/>
                <a:gd name="connsiteY2" fmla="*/ 25845 h 49227"/>
              </a:gdLst>
              <a:ahLst/>
              <a:cxnLst>
                <a:cxn ang="0">
                  <a:pos x="connsiteX0" y="connsiteY0"/>
                </a:cxn>
                <a:cxn ang="0">
                  <a:pos x="connsiteX1" y="connsiteY1"/>
                </a:cxn>
                <a:cxn ang="0">
                  <a:pos x="connsiteX2" y="connsiteY2"/>
                </a:cxn>
              </a:cxnLst>
              <a:rect l="l" t="t" r="r" b="b"/>
              <a:pathLst>
                <a:path w="49227" h="49227">
                  <a:moveTo>
                    <a:pt x="6153" y="6153"/>
                  </a:moveTo>
                  <a:lnTo>
                    <a:pt x="8615" y="50458"/>
                  </a:lnTo>
                  <a:lnTo>
                    <a:pt x="45536" y="25845"/>
                  </a:lnTo>
                  <a:close/>
                </a:path>
              </a:pathLst>
            </a:custGeom>
            <a:solidFill>
              <a:srgbClr val="003738"/>
            </a:solidFill>
            <a:ln w="9525" cap="flat">
              <a:noFill/>
              <a:prstDash val="solid"/>
              <a:miter/>
            </a:ln>
          </p:spPr>
          <p:txBody>
            <a:bodyPr rtlCol="0" anchor="ctr"/>
            <a:lstStyle/>
            <a:p>
              <a:pPr defTabSz="685628">
                <a:defRPr/>
              </a:pPr>
              <a:endParaRPr lang="ru-RU" sz="1013">
                <a:solidFill>
                  <a:srgbClr val="000000"/>
                </a:solidFill>
                <a:latin typeface="Tahoma"/>
              </a:endParaRPr>
            </a:p>
          </p:txBody>
        </p:sp>
        <p:sp>
          <p:nvSpPr>
            <p:cNvPr id="86" name="Freeform: Shape 60">
              <a:extLst>
                <a:ext uri="{FF2B5EF4-FFF2-40B4-BE49-F238E27FC236}">
                  <a16:creationId xmlns:a16="http://schemas.microsoft.com/office/drawing/2014/main" id="{E4CCF91F-371E-48A2-BAA3-8692D0725F9F}"/>
                </a:ext>
              </a:extLst>
            </p:cNvPr>
            <p:cNvSpPr/>
            <p:nvPr/>
          </p:nvSpPr>
          <p:spPr>
            <a:xfrm>
              <a:off x="5936250" y="3514083"/>
              <a:ext cx="131274" cy="65637"/>
            </a:xfrm>
            <a:custGeom>
              <a:avLst/>
              <a:gdLst>
                <a:gd name="connsiteX0" fmla="*/ 6153 w 131273"/>
                <a:gd name="connsiteY0" fmla="*/ 65305 h 65636"/>
                <a:gd name="connsiteX1" fmla="*/ 42254 w 131273"/>
                <a:gd name="connsiteY1" fmla="*/ 13616 h 65636"/>
                <a:gd name="connsiteX2" fmla="*/ 130043 w 131273"/>
                <a:gd name="connsiteY2" fmla="*/ 39871 h 65636"/>
              </a:gdLst>
              <a:ahLst/>
              <a:cxnLst>
                <a:cxn ang="0">
                  <a:pos x="connsiteX0" y="connsiteY0"/>
                </a:cxn>
                <a:cxn ang="0">
                  <a:pos x="connsiteX1" y="connsiteY1"/>
                </a:cxn>
                <a:cxn ang="0">
                  <a:pos x="connsiteX2" y="connsiteY2"/>
                </a:cxn>
              </a:cxnLst>
              <a:rect l="l" t="t" r="r" b="b"/>
              <a:pathLst>
                <a:path w="131273" h="65636">
                  <a:moveTo>
                    <a:pt x="6153" y="65305"/>
                  </a:moveTo>
                  <a:cubicBezTo>
                    <a:pt x="8615" y="43973"/>
                    <a:pt x="21742" y="24282"/>
                    <a:pt x="42254" y="13616"/>
                  </a:cubicBezTo>
                  <a:cubicBezTo>
                    <a:pt x="75072" y="-2793"/>
                    <a:pt x="114454" y="8694"/>
                    <a:pt x="130043" y="39871"/>
                  </a:cubicBezTo>
                </a:path>
              </a:pathLst>
            </a:custGeom>
            <a:noFill/>
            <a:ln w="9525" cap="flat">
              <a:solidFill>
                <a:srgbClr val="003738"/>
              </a:solidFill>
              <a:prstDash val="solid"/>
              <a:miter/>
            </a:ln>
          </p:spPr>
          <p:txBody>
            <a:bodyPr rtlCol="0" anchor="ctr"/>
            <a:lstStyle/>
            <a:p>
              <a:pPr defTabSz="685628">
                <a:defRPr/>
              </a:pPr>
              <a:endParaRPr lang="ru-RU" sz="1013">
                <a:solidFill>
                  <a:srgbClr val="000000"/>
                </a:solidFill>
                <a:latin typeface="Tahoma"/>
              </a:endParaRPr>
            </a:p>
          </p:txBody>
        </p:sp>
        <p:sp>
          <p:nvSpPr>
            <p:cNvPr id="87" name="Freeform: Shape 61">
              <a:extLst>
                <a:ext uri="{FF2B5EF4-FFF2-40B4-BE49-F238E27FC236}">
                  <a16:creationId xmlns:a16="http://schemas.microsoft.com/office/drawing/2014/main" id="{6DCB44E5-14D5-4242-A3C0-B0E010E465C7}"/>
                </a:ext>
              </a:extLst>
            </p:cNvPr>
            <p:cNvSpPr/>
            <p:nvPr/>
          </p:nvSpPr>
          <p:spPr>
            <a:xfrm>
              <a:off x="5946916" y="3591285"/>
              <a:ext cx="131274" cy="65637"/>
            </a:xfrm>
            <a:custGeom>
              <a:avLst/>
              <a:gdLst>
                <a:gd name="connsiteX0" fmla="*/ 130043 w 131273"/>
                <a:gd name="connsiteY0" fmla="*/ 6153 h 65636"/>
                <a:gd name="connsiteX1" fmla="*/ 93943 w 131273"/>
                <a:gd name="connsiteY1" fmla="*/ 57842 h 65636"/>
                <a:gd name="connsiteX2" fmla="*/ 6153 w 131273"/>
                <a:gd name="connsiteY2" fmla="*/ 32408 h 65636"/>
              </a:gdLst>
              <a:ahLst/>
              <a:cxnLst>
                <a:cxn ang="0">
                  <a:pos x="connsiteX0" y="connsiteY0"/>
                </a:cxn>
                <a:cxn ang="0">
                  <a:pos x="connsiteX1" y="connsiteY1"/>
                </a:cxn>
                <a:cxn ang="0">
                  <a:pos x="connsiteX2" y="connsiteY2"/>
                </a:cxn>
              </a:cxnLst>
              <a:rect l="l" t="t" r="r" b="b"/>
              <a:pathLst>
                <a:path w="131273" h="65636">
                  <a:moveTo>
                    <a:pt x="130043" y="6153"/>
                  </a:moveTo>
                  <a:cubicBezTo>
                    <a:pt x="127582" y="27485"/>
                    <a:pt x="114454" y="47176"/>
                    <a:pt x="93943" y="57842"/>
                  </a:cubicBezTo>
                  <a:cubicBezTo>
                    <a:pt x="61124" y="75072"/>
                    <a:pt x="21742" y="63586"/>
                    <a:pt x="6153" y="32408"/>
                  </a:cubicBezTo>
                </a:path>
              </a:pathLst>
            </a:custGeom>
            <a:noFill/>
            <a:ln w="9525" cap="flat">
              <a:solidFill>
                <a:srgbClr val="003738"/>
              </a:solidFill>
              <a:prstDash val="solid"/>
              <a:miter/>
            </a:ln>
          </p:spPr>
          <p:txBody>
            <a:bodyPr rtlCol="0" anchor="ctr"/>
            <a:lstStyle/>
            <a:p>
              <a:pPr defTabSz="685628">
                <a:defRPr/>
              </a:pPr>
              <a:endParaRPr lang="ru-RU" sz="1013">
                <a:solidFill>
                  <a:srgbClr val="000000"/>
                </a:solidFill>
                <a:latin typeface="Tahoma"/>
              </a:endParaRPr>
            </a:p>
          </p:txBody>
        </p:sp>
      </p:grpSp>
      <p:grpSp>
        <p:nvGrpSpPr>
          <p:cNvPr id="88" name="Picture 127">
            <a:extLst>
              <a:ext uri="{FF2B5EF4-FFF2-40B4-BE49-F238E27FC236}">
                <a16:creationId xmlns:a16="http://schemas.microsoft.com/office/drawing/2014/main" id="{64D04E07-A9B8-4950-8DE2-A05331E1BBD6}"/>
              </a:ext>
            </a:extLst>
          </p:cNvPr>
          <p:cNvGrpSpPr/>
          <p:nvPr/>
        </p:nvGrpSpPr>
        <p:grpSpPr>
          <a:xfrm>
            <a:off x="4675653" y="3294627"/>
            <a:ext cx="306419" cy="306419"/>
            <a:chOff x="4826969" y="3184382"/>
            <a:chExt cx="306499" cy="306499"/>
          </a:xfrm>
          <a:noFill/>
        </p:grpSpPr>
        <p:sp>
          <p:nvSpPr>
            <p:cNvPr id="89" name="Freeform: Shape 63">
              <a:extLst>
                <a:ext uri="{FF2B5EF4-FFF2-40B4-BE49-F238E27FC236}">
                  <a16:creationId xmlns:a16="http://schemas.microsoft.com/office/drawing/2014/main" id="{9C49612C-6D1B-4A4A-B55D-D51506E8A438}"/>
                </a:ext>
              </a:extLst>
            </p:cNvPr>
            <p:cNvSpPr/>
            <p:nvPr/>
          </p:nvSpPr>
          <p:spPr>
            <a:xfrm>
              <a:off x="4819525" y="3177814"/>
              <a:ext cx="253956" cy="253956"/>
            </a:xfrm>
            <a:custGeom>
              <a:avLst/>
              <a:gdLst>
                <a:gd name="connsiteX0" fmla="*/ 253518 w 253956"/>
                <a:gd name="connsiteY0" fmla="*/ 254394 h 253956"/>
                <a:gd name="connsiteX1" fmla="*/ 6568 w 253956"/>
                <a:gd name="connsiteY1" fmla="*/ 253518 h 253956"/>
                <a:gd name="connsiteX2" fmla="*/ 7444 w 253956"/>
                <a:gd name="connsiteY2" fmla="*/ 6568 h 253956"/>
                <a:gd name="connsiteX3" fmla="*/ 254394 w 253956"/>
                <a:gd name="connsiteY3" fmla="*/ 7444 h 253956"/>
                <a:gd name="connsiteX4" fmla="*/ 253518 w 253956"/>
                <a:gd name="connsiteY4" fmla="*/ 254394 h 253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956" h="253956">
                  <a:moveTo>
                    <a:pt x="253518" y="254394"/>
                  </a:moveTo>
                  <a:lnTo>
                    <a:pt x="6568" y="253518"/>
                  </a:lnTo>
                  <a:lnTo>
                    <a:pt x="7444" y="6568"/>
                  </a:lnTo>
                  <a:lnTo>
                    <a:pt x="254394" y="7444"/>
                  </a:lnTo>
                  <a:lnTo>
                    <a:pt x="253518" y="254394"/>
                  </a:lnTo>
                  <a:close/>
                </a:path>
              </a:pathLst>
            </a:custGeom>
            <a:solidFill>
              <a:schemeClr val="bg1"/>
            </a:solidFill>
            <a:ln w="9525" cap="flat">
              <a:noFill/>
              <a:prstDash val="solid"/>
              <a:miter/>
            </a:ln>
          </p:spPr>
          <p:txBody>
            <a:bodyPr rtlCol="0" anchor="ctr"/>
            <a:lstStyle/>
            <a:p>
              <a:pPr defTabSz="685628">
                <a:defRPr/>
              </a:pPr>
              <a:endParaRPr lang="ru-RU" sz="1013">
                <a:solidFill>
                  <a:srgbClr val="000000"/>
                </a:solidFill>
                <a:latin typeface="Tahoma"/>
              </a:endParaRPr>
            </a:p>
          </p:txBody>
        </p:sp>
        <p:sp>
          <p:nvSpPr>
            <p:cNvPr id="90" name="Freeform: Shape 64">
              <a:extLst>
                <a:ext uri="{FF2B5EF4-FFF2-40B4-BE49-F238E27FC236}">
                  <a16:creationId xmlns:a16="http://schemas.microsoft.com/office/drawing/2014/main" id="{DFC679BF-1E54-4647-97D4-6131B3168CC8}"/>
                </a:ext>
              </a:extLst>
            </p:cNvPr>
            <p:cNvSpPr/>
            <p:nvPr/>
          </p:nvSpPr>
          <p:spPr>
            <a:xfrm>
              <a:off x="4870317" y="3265385"/>
              <a:ext cx="70057" cy="78814"/>
            </a:xfrm>
            <a:custGeom>
              <a:avLst/>
              <a:gdLst>
                <a:gd name="connsiteX0" fmla="*/ 28461 w 70056"/>
                <a:gd name="connsiteY0" fmla="*/ 78376 h 78814"/>
                <a:gd name="connsiteX1" fmla="*/ 6568 w 70056"/>
                <a:gd name="connsiteY1" fmla="*/ 6568 h 78814"/>
                <a:gd name="connsiteX2" fmla="*/ 24082 w 70056"/>
                <a:gd name="connsiteY2" fmla="*/ 6568 h 78814"/>
                <a:gd name="connsiteX3" fmla="*/ 31963 w 70056"/>
                <a:gd name="connsiteY3" fmla="*/ 37218 h 78814"/>
                <a:gd name="connsiteX4" fmla="*/ 38093 w 70056"/>
                <a:gd name="connsiteY4" fmla="*/ 62613 h 78814"/>
                <a:gd name="connsiteX5" fmla="*/ 38093 w 70056"/>
                <a:gd name="connsiteY5" fmla="*/ 62613 h 78814"/>
                <a:gd name="connsiteX6" fmla="*/ 44223 w 70056"/>
                <a:gd name="connsiteY6" fmla="*/ 37218 h 78814"/>
                <a:gd name="connsiteX7" fmla="*/ 52981 w 70056"/>
                <a:gd name="connsiteY7" fmla="*/ 6568 h 78814"/>
                <a:gd name="connsiteX8" fmla="*/ 69619 w 70056"/>
                <a:gd name="connsiteY8" fmla="*/ 6568 h 78814"/>
                <a:gd name="connsiteX9" fmla="*/ 45975 w 70056"/>
                <a:gd name="connsiteY9" fmla="*/ 78376 h 78814"/>
                <a:gd name="connsiteX10" fmla="*/ 28461 w 70056"/>
                <a:gd name="connsiteY10" fmla="*/ 78376 h 78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0056" h="78814">
                  <a:moveTo>
                    <a:pt x="28461" y="78376"/>
                  </a:moveTo>
                  <a:lnTo>
                    <a:pt x="6568" y="6568"/>
                  </a:lnTo>
                  <a:lnTo>
                    <a:pt x="24082" y="6568"/>
                  </a:lnTo>
                  <a:lnTo>
                    <a:pt x="31963" y="37218"/>
                  </a:lnTo>
                  <a:cubicBezTo>
                    <a:pt x="34591" y="45975"/>
                    <a:pt x="36342" y="54732"/>
                    <a:pt x="38093" y="62613"/>
                  </a:cubicBezTo>
                  <a:lnTo>
                    <a:pt x="38093" y="62613"/>
                  </a:lnTo>
                  <a:cubicBezTo>
                    <a:pt x="39845" y="54732"/>
                    <a:pt x="42472" y="45099"/>
                    <a:pt x="44223" y="37218"/>
                  </a:cubicBezTo>
                  <a:lnTo>
                    <a:pt x="52981" y="6568"/>
                  </a:lnTo>
                  <a:lnTo>
                    <a:pt x="69619" y="6568"/>
                  </a:lnTo>
                  <a:lnTo>
                    <a:pt x="45975" y="78376"/>
                  </a:lnTo>
                  <a:lnTo>
                    <a:pt x="28461" y="78376"/>
                  </a:lnTo>
                  <a:close/>
                </a:path>
              </a:pathLst>
            </a:custGeom>
            <a:solidFill>
              <a:srgbClr val="003738"/>
            </a:solidFill>
            <a:ln w="9525" cap="flat">
              <a:noFill/>
              <a:prstDash val="solid"/>
              <a:miter/>
            </a:ln>
          </p:spPr>
          <p:txBody>
            <a:bodyPr rtlCol="0" anchor="ctr"/>
            <a:lstStyle/>
            <a:p>
              <a:pPr defTabSz="685628">
                <a:defRPr/>
              </a:pPr>
              <a:endParaRPr lang="ru-RU" sz="1013">
                <a:solidFill>
                  <a:srgbClr val="000000"/>
                </a:solidFill>
                <a:latin typeface="Tahoma"/>
              </a:endParaRPr>
            </a:p>
          </p:txBody>
        </p:sp>
        <p:sp>
          <p:nvSpPr>
            <p:cNvPr id="91" name="Freeform: Shape 65">
              <a:extLst>
                <a:ext uri="{FF2B5EF4-FFF2-40B4-BE49-F238E27FC236}">
                  <a16:creationId xmlns:a16="http://schemas.microsoft.com/office/drawing/2014/main" id="{7415F811-2A09-4170-B286-A61330454D8A}"/>
                </a:ext>
              </a:extLst>
            </p:cNvPr>
            <p:cNvSpPr/>
            <p:nvPr/>
          </p:nvSpPr>
          <p:spPr>
            <a:xfrm>
              <a:off x="4939498" y="3265385"/>
              <a:ext cx="87571" cy="78814"/>
            </a:xfrm>
            <a:custGeom>
              <a:avLst/>
              <a:gdLst>
                <a:gd name="connsiteX0" fmla="*/ 66992 w 87571"/>
                <a:gd name="connsiteY0" fmla="*/ 52105 h 78814"/>
                <a:gd name="connsiteX1" fmla="*/ 66116 w 87571"/>
                <a:gd name="connsiteY1" fmla="*/ 23206 h 78814"/>
                <a:gd name="connsiteX2" fmla="*/ 66116 w 87571"/>
                <a:gd name="connsiteY2" fmla="*/ 23206 h 78814"/>
                <a:gd name="connsiteX3" fmla="*/ 58235 w 87571"/>
                <a:gd name="connsiteY3" fmla="*/ 51229 h 78814"/>
                <a:gd name="connsiteX4" fmla="*/ 49478 w 87571"/>
                <a:gd name="connsiteY4" fmla="*/ 79252 h 78814"/>
                <a:gd name="connsiteX5" fmla="*/ 37218 w 87571"/>
                <a:gd name="connsiteY5" fmla="*/ 79252 h 78814"/>
                <a:gd name="connsiteX6" fmla="*/ 30212 w 87571"/>
                <a:gd name="connsiteY6" fmla="*/ 51229 h 78814"/>
                <a:gd name="connsiteX7" fmla="*/ 24082 w 87571"/>
                <a:gd name="connsiteY7" fmla="*/ 23206 h 78814"/>
                <a:gd name="connsiteX8" fmla="*/ 24082 w 87571"/>
                <a:gd name="connsiteY8" fmla="*/ 23206 h 78814"/>
                <a:gd name="connsiteX9" fmla="*/ 23206 w 87571"/>
                <a:gd name="connsiteY9" fmla="*/ 52105 h 78814"/>
                <a:gd name="connsiteX10" fmla="*/ 21455 w 87571"/>
                <a:gd name="connsiteY10" fmla="*/ 78376 h 78814"/>
                <a:gd name="connsiteX11" fmla="*/ 6568 w 87571"/>
                <a:gd name="connsiteY11" fmla="*/ 78376 h 78814"/>
                <a:gd name="connsiteX12" fmla="*/ 10946 w 87571"/>
                <a:gd name="connsiteY12" fmla="*/ 6568 h 78814"/>
                <a:gd name="connsiteX13" fmla="*/ 31963 w 87571"/>
                <a:gd name="connsiteY13" fmla="*/ 6568 h 78814"/>
                <a:gd name="connsiteX14" fmla="*/ 38969 w 87571"/>
                <a:gd name="connsiteY14" fmla="*/ 29336 h 78814"/>
                <a:gd name="connsiteX15" fmla="*/ 45099 w 87571"/>
                <a:gd name="connsiteY15" fmla="*/ 53856 h 78814"/>
                <a:gd name="connsiteX16" fmla="*/ 45099 w 87571"/>
                <a:gd name="connsiteY16" fmla="*/ 53856 h 78814"/>
                <a:gd name="connsiteX17" fmla="*/ 52105 w 87571"/>
                <a:gd name="connsiteY17" fmla="*/ 29336 h 78814"/>
                <a:gd name="connsiteX18" fmla="*/ 59111 w 87571"/>
                <a:gd name="connsiteY18" fmla="*/ 6568 h 78814"/>
                <a:gd name="connsiteX19" fmla="*/ 79252 w 87571"/>
                <a:gd name="connsiteY19" fmla="*/ 6568 h 78814"/>
                <a:gd name="connsiteX20" fmla="*/ 82755 w 87571"/>
                <a:gd name="connsiteY20" fmla="*/ 78376 h 78814"/>
                <a:gd name="connsiteX21" fmla="*/ 67868 w 87571"/>
                <a:gd name="connsiteY21" fmla="*/ 78376 h 78814"/>
                <a:gd name="connsiteX22" fmla="*/ 66992 w 87571"/>
                <a:gd name="connsiteY22" fmla="*/ 52105 h 78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7571" h="78814">
                  <a:moveTo>
                    <a:pt x="66992" y="52105"/>
                  </a:moveTo>
                  <a:cubicBezTo>
                    <a:pt x="66992" y="43348"/>
                    <a:pt x="66116" y="31088"/>
                    <a:pt x="66116" y="23206"/>
                  </a:cubicBezTo>
                  <a:lnTo>
                    <a:pt x="66116" y="23206"/>
                  </a:lnTo>
                  <a:cubicBezTo>
                    <a:pt x="63489" y="31088"/>
                    <a:pt x="60862" y="42472"/>
                    <a:pt x="58235" y="51229"/>
                  </a:cubicBezTo>
                  <a:lnTo>
                    <a:pt x="49478" y="79252"/>
                  </a:lnTo>
                  <a:lnTo>
                    <a:pt x="37218" y="79252"/>
                  </a:lnTo>
                  <a:lnTo>
                    <a:pt x="30212" y="51229"/>
                  </a:lnTo>
                  <a:cubicBezTo>
                    <a:pt x="28461" y="42472"/>
                    <a:pt x="25833" y="31088"/>
                    <a:pt x="24082" y="23206"/>
                  </a:cubicBezTo>
                  <a:lnTo>
                    <a:pt x="24082" y="23206"/>
                  </a:lnTo>
                  <a:cubicBezTo>
                    <a:pt x="24082" y="31088"/>
                    <a:pt x="23206" y="43348"/>
                    <a:pt x="23206" y="52105"/>
                  </a:cubicBezTo>
                  <a:lnTo>
                    <a:pt x="21455" y="78376"/>
                  </a:lnTo>
                  <a:lnTo>
                    <a:pt x="6568" y="78376"/>
                  </a:lnTo>
                  <a:lnTo>
                    <a:pt x="10946" y="6568"/>
                  </a:lnTo>
                  <a:lnTo>
                    <a:pt x="31963" y="6568"/>
                  </a:lnTo>
                  <a:lnTo>
                    <a:pt x="38969" y="29336"/>
                  </a:lnTo>
                  <a:cubicBezTo>
                    <a:pt x="41596" y="37218"/>
                    <a:pt x="43348" y="45975"/>
                    <a:pt x="45099" y="53856"/>
                  </a:cubicBezTo>
                  <a:lnTo>
                    <a:pt x="45099" y="53856"/>
                  </a:lnTo>
                  <a:cubicBezTo>
                    <a:pt x="46851" y="45975"/>
                    <a:pt x="49478" y="37218"/>
                    <a:pt x="52105" y="29336"/>
                  </a:cubicBezTo>
                  <a:lnTo>
                    <a:pt x="59111" y="6568"/>
                  </a:lnTo>
                  <a:lnTo>
                    <a:pt x="79252" y="6568"/>
                  </a:lnTo>
                  <a:lnTo>
                    <a:pt x="82755" y="78376"/>
                  </a:lnTo>
                  <a:lnTo>
                    <a:pt x="67868" y="78376"/>
                  </a:lnTo>
                  <a:lnTo>
                    <a:pt x="66992" y="52105"/>
                  </a:lnTo>
                  <a:close/>
                </a:path>
              </a:pathLst>
            </a:custGeom>
            <a:solidFill>
              <a:srgbClr val="003738"/>
            </a:solidFill>
            <a:ln w="9525" cap="flat">
              <a:noFill/>
              <a:prstDash val="solid"/>
              <a:miter/>
            </a:ln>
          </p:spPr>
          <p:txBody>
            <a:bodyPr rtlCol="0" anchor="ctr"/>
            <a:lstStyle/>
            <a:p>
              <a:pPr defTabSz="685628">
                <a:defRPr/>
              </a:pPr>
              <a:endParaRPr lang="ru-RU" sz="1013">
                <a:solidFill>
                  <a:srgbClr val="000000"/>
                </a:solidFill>
                <a:latin typeface="Tahoma"/>
              </a:endParaRPr>
            </a:p>
          </p:txBody>
        </p:sp>
        <p:sp>
          <p:nvSpPr>
            <p:cNvPr id="92" name="Freeform: Shape 66">
              <a:extLst>
                <a:ext uri="{FF2B5EF4-FFF2-40B4-BE49-F238E27FC236}">
                  <a16:creationId xmlns:a16="http://schemas.microsoft.com/office/drawing/2014/main" id="{AFD6A4A7-6CB0-485F-B5CF-5BC01277E1B1}"/>
                </a:ext>
              </a:extLst>
            </p:cNvPr>
            <p:cNvSpPr/>
            <p:nvPr/>
          </p:nvSpPr>
          <p:spPr>
            <a:xfrm>
              <a:off x="5005833" y="3365873"/>
              <a:ext cx="122600" cy="122600"/>
            </a:xfrm>
            <a:custGeom>
              <a:avLst/>
              <a:gdLst>
                <a:gd name="connsiteX0" fmla="*/ 122381 w 122599"/>
                <a:gd name="connsiteY0" fmla="*/ 62832 h 122599"/>
                <a:gd name="connsiteX1" fmla="*/ 62832 w 122599"/>
                <a:gd name="connsiteY1" fmla="*/ 122381 h 122599"/>
                <a:gd name="connsiteX2" fmla="*/ 3284 w 122599"/>
                <a:gd name="connsiteY2" fmla="*/ 62832 h 122599"/>
                <a:gd name="connsiteX3" fmla="*/ 62832 w 122599"/>
                <a:gd name="connsiteY3" fmla="*/ 3284 h 122599"/>
                <a:gd name="connsiteX4" fmla="*/ 122381 w 122599"/>
                <a:gd name="connsiteY4" fmla="*/ 62832 h 122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9" h="122599">
                  <a:moveTo>
                    <a:pt x="122381" y="62832"/>
                  </a:moveTo>
                  <a:cubicBezTo>
                    <a:pt x="122381" y="96109"/>
                    <a:pt x="96109" y="122381"/>
                    <a:pt x="62832" y="122381"/>
                  </a:cubicBezTo>
                  <a:cubicBezTo>
                    <a:pt x="29555" y="122381"/>
                    <a:pt x="3284" y="96109"/>
                    <a:pt x="3284" y="62832"/>
                  </a:cubicBezTo>
                  <a:cubicBezTo>
                    <a:pt x="3284" y="29555"/>
                    <a:pt x="29555" y="3284"/>
                    <a:pt x="62832" y="3284"/>
                  </a:cubicBezTo>
                  <a:cubicBezTo>
                    <a:pt x="96109" y="3284"/>
                    <a:pt x="122381" y="29555"/>
                    <a:pt x="122381" y="62832"/>
                  </a:cubicBezTo>
                  <a:close/>
                </a:path>
              </a:pathLst>
            </a:custGeom>
            <a:solidFill>
              <a:srgbClr val="DF8C42"/>
            </a:solidFill>
            <a:ln w="4763" cap="flat">
              <a:solidFill>
                <a:srgbClr val="FFFFFF"/>
              </a:solidFill>
              <a:prstDash val="solid"/>
              <a:miter/>
            </a:ln>
          </p:spPr>
          <p:txBody>
            <a:bodyPr rtlCol="0" anchor="ctr"/>
            <a:lstStyle/>
            <a:p>
              <a:pPr defTabSz="685628">
                <a:defRPr/>
              </a:pPr>
              <a:endParaRPr lang="ru-RU" sz="1013">
                <a:solidFill>
                  <a:srgbClr val="000000"/>
                </a:solidFill>
                <a:latin typeface="Tahoma"/>
              </a:endParaRPr>
            </a:p>
          </p:txBody>
        </p:sp>
        <p:sp>
          <p:nvSpPr>
            <p:cNvPr id="93" name="Freeform: Shape 67">
              <a:extLst>
                <a:ext uri="{FF2B5EF4-FFF2-40B4-BE49-F238E27FC236}">
                  <a16:creationId xmlns:a16="http://schemas.microsoft.com/office/drawing/2014/main" id="{2A901FA5-20D6-4BBC-B76C-86AD270F4833}"/>
                </a:ext>
              </a:extLst>
            </p:cNvPr>
            <p:cNvSpPr/>
            <p:nvPr/>
          </p:nvSpPr>
          <p:spPr>
            <a:xfrm>
              <a:off x="5045350" y="3395757"/>
              <a:ext cx="52543" cy="61300"/>
            </a:xfrm>
            <a:custGeom>
              <a:avLst/>
              <a:gdLst>
                <a:gd name="connsiteX0" fmla="*/ 4926 w 52542"/>
                <a:gd name="connsiteY0" fmla="*/ 4926 h 61299"/>
                <a:gd name="connsiteX1" fmla="*/ 4926 w 52542"/>
                <a:gd name="connsiteY1" fmla="*/ 59220 h 61299"/>
                <a:gd name="connsiteX2" fmla="*/ 52214 w 52542"/>
                <a:gd name="connsiteY2" fmla="*/ 32073 h 61299"/>
              </a:gdLst>
              <a:ahLst/>
              <a:cxnLst>
                <a:cxn ang="0">
                  <a:pos x="connsiteX0" y="connsiteY0"/>
                </a:cxn>
                <a:cxn ang="0">
                  <a:pos x="connsiteX1" y="connsiteY1"/>
                </a:cxn>
                <a:cxn ang="0">
                  <a:pos x="connsiteX2" y="connsiteY2"/>
                </a:cxn>
              </a:cxnLst>
              <a:rect l="l" t="t" r="r" b="b"/>
              <a:pathLst>
                <a:path w="52542" h="61299">
                  <a:moveTo>
                    <a:pt x="4926" y="4926"/>
                  </a:moveTo>
                  <a:lnTo>
                    <a:pt x="4926" y="59220"/>
                  </a:lnTo>
                  <a:lnTo>
                    <a:pt x="52214" y="32073"/>
                  </a:lnTo>
                  <a:close/>
                </a:path>
              </a:pathLst>
            </a:custGeom>
            <a:noFill/>
            <a:ln w="7144" cap="rnd">
              <a:solidFill>
                <a:srgbClr val="FFFFFF"/>
              </a:solidFill>
              <a:prstDash val="solid"/>
              <a:round/>
            </a:ln>
          </p:spPr>
          <p:txBody>
            <a:bodyPr rtlCol="0" anchor="ctr"/>
            <a:lstStyle/>
            <a:p>
              <a:pPr defTabSz="685628">
                <a:defRPr/>
              </a:pPr>
              <a:endParaRPr lang="ru-RU" sz="1013">
                <a:solidFill>
                  <a:srgbClr val="000000"/>
                </a:solidFill>
                <a:latin typeface="Tahoma"/>
              </a:endParaRPr>
            </a:p>
          </p:txBody>
        </p:sp>
      </p:grpSp>
      <p:sp>
        <p:nvSpPr>
          <p:cNvPr id="94" name="Freeform: Shape 72">
            <a:extLst>
              <a:ext uri="{FF2B5EF4-FFF2-40B4-BE49-F238E27FC236}">
                <a16:creationId xmlns:a16="http://schemas.microsoft.com/office/drawing/2014/main" id="{F1966DFD-42E4-4AAE-AEF2-BE7FADB09161}"/>
              </a:ext>
            </a:extLst>
          </p:cNvPr>
          <p:cNvSpPr/>
          <p:nvPr/>
        </p:nvSpPr>
        <p:spPr>
          <a:xfrm>
            <a:off x="3876978" y="3576097"/>
            <a:ext cx="237872" cy="237872"/>
          </a:xfrm>
          <a:custGeom>
            <a:avLst/>
            <a:gdLst>
              <a:gd name="connsiteX0" fmla="*/ 6186 w 237933"/>
              <a:gd name="connsiteY0" fmla="*/ 237556 h 237933"/>
              <a:gd name="connsiteX1" fmla="*/ 7396 w 237933"/>
              <a:gd name="connsiteY1" fmla="*/ 6186 h 237933"/>
              <a:gd name="connsiteX2" fmla="*/ 238766 w 237933"/>
              <a:gd name="connsiteY2" fmla="*/ 7396 h 237933"/>
              <a:gd name="connsiteX3" fmla="*/ 237556 w 237933"/>
              <a:gd name="connsiteY3" fmla="*/ 238766 h 237933"/>
            </a:gdLst>
            <a:ahLst/>
            <a:cxnLst>
              <a:cxn ang="0">
                <a:pos x="connsiteX0" y="connsiteY0"/>
              </a:cxn>
              <a:cxn ang="0">
                <a:pos x="connsiteX1" y="connsiteY1"/>
              </a:cxn>
              <a:cxn ang="0">
                <a:pos x="connsiteX2" y="connsiteY2"/>
              </a:cxn>
              <a:cxn ang="0">
                <a:pos x="connsiteX3" y="connsiteY3"/>
              </a:cxn>
            </a:cxnLst>
            <a:rect l="l" t="t" r="r" b="b"/>
            <a:pathLst>
              <a:path w="237933" h="237933">
                <a:moveTo>
                  <a:pt x="6186" y="237556"/>
                </a:moveTo>
                <a:lnTo>
                  <a:pt x="7396" y="6186"/>
                </a:lnTo>
                <a:lnTo>
                  <a:pt x="238766" y="7396"/>
                </a:lnTo>
                <a:lnTo>
                  <a:pt x="237556" y="238766"/>
                </a:lnTo>
                <a:close/>
              </a:path>
            </a:pathLst>
          </a:custGeom>
          <a:solidFill>
            <a:schemeClr val="bg1"/>
          </a:solidFill>
          <a:ln w="9525" cap="flat">
            <a:noFill/>
            <a:prstDash val="solid"/>
            <a:miter/>
          </a:ln>
        </p:spPr>
        <p:txBody>
          <a:bodyPr rtlCol="0" anchor="ctr"/>
          <a:lstStyle/>
          <a:p>
            <a:pPr defTabSz="685628">
              <a:defRPr/>
            </a:pPr>
            <a:endParaRPr lang="ru-RU" sz="1013">
              <a:solidFill>
                <a:srgbClr val="000000"/>
              </a:solidFill>
              <a:latin typeface="Tahoma"/>
            </a:endParaRPr>
          </a:p>
        </p:txBody>
      </p:sp>
      <p:sp>
        <p:nvSpPr>
          <p:cNvPr id="95" name="Freeform: Shape 73">
            <a:extLst>
              <a:ext uri="{FF2B5EF4-FFF2-40B4-BE49-F238E27FC236}">
                <a16:creationId xmlns:a16="http://schemas.microsoft.com/office/drawing/2014/main" id="{40CEE88E-9DD3-4E68-8BFA-946248E024CC}"/>
              </a:ext>
            </a:extLst>
          </p:cNvPr>
          <p:cNvSpPr/>
          <p:nvPr/>
        </p:nvSpPr>
        <p:spPr>
          <a:xfrm>
            <a:off x="4026502" y="3638260"/>
            <a:ext cx="49215" cy="49215"/>
          </a:xfrm>
          <a:custGeom>
            <a:avLst/>
            <a:gdLst>
              <a:gd name="connsiteX0" fmla="*/ 46356 w 49227"/>
              <a:gd name="connsiteY0" fmla="*/ 49638 h 49227"/>
              <a:gd name="connsiteX1" fmla="*/ 42254 w 49227"/>
              <a:gd name="connsiteY1" fmla="*/ 6153 h 49227"/>
              <a:gd name="connsiteX2" fmla="*/ 6153 w 49227"/>
              <a:gd name="connsiteY2" fmla="*/ 31588 h 49227"/>
            </a:gdLst>
            <a:ahLst/>
            <a:cxnLst>
              <a:cxn ang="0">
                <a:pos x="connsiteX0" y="connsiteY0"/>
              </a:cxn>
              <a:cxn ang="0">
                <a:pos x="connsiteX1" y="connsiteY1"/>
              </a:cxn>
              <a:cxn ang="0">
                <a:pos x="connsiteX2" y="connsiteY2"/>
              </a:cxn>
            </a:cxnLst>
            <a:rect l="l" t="t" r="r" b="b"/>
            <a:pathLst>
              <a:path w="49227" h="49227">
                <a:moveTo>
                  <a:pt x="46356" y="49638"/>
                </a:moveTo>
                <a:lnTo>
                  <a:pt x="42254" y="6153"/>
                </a:lnTo>
                <a:lnTo>
                  <a:pt x="6153" y="31588"/>
                </a:lnTo>
                <a:close/>
              </a:path>
            </a:pathLst>
          </a:custGeom>
          <a:solidFill>
            <a:srgbClr val="003738"/>
          </a:solidFill>
          <a:ln w="9525" cap="flat">
            <a:noFill/>
            <a:prstDash val="solid"/>
            <a:miter/>
          </a:ln>
        </p:spPr>
        <p:txBody>
          <a:bodyPr rtlCol="0" anchor="ctr"/>
          <a:lstStyle/>
          <a:p>
            <a:pPr defTabSz="685628">
              <a:defRPr/>
            </a:pPr>
            <a:endParaRPr lang="ru-RU" sz="1013">
              <a:solidFill>
                <a:srgbClr val="000000"/>
              </a:solidFill>
              <a:latin typeface="Tahoma"/>
            </a:endParaRPr>
          </a:p>
        </p:txBody>
      </p:sp>
      <p:sp>
        <p:nvSpPr>
          <p:cNvPr id="96" name="Freeform: Shape 74">
            <a:extLst>
              <a:ext uri="{FF2B5EF4-FFF2-40B4-BE49-F238E27FC236}">
                <a16:creationId xmlns:a16="http://schemas.microsoft.com/office/drawing/2014/main" id="{B4579A19-4A24-425F-B27D-B60BA2C082FD}"/>
              </a:ext>
            </a:extLst>
          </p:cNvPr>
          <p:cNvSpPr/>
          <p:nvPr/>
        </p:nvSpPr>
        <p:spPr>
          <a:xfrm>
            <a:off x="3920690" y="3703879"/>
            <a:ext cx="49215" cy="49215"/>
          </a:xfrm>
          <a:custGeom>
            <a:avLst/>
            <a:gdLst>
              <a:gd name="connsiteX0" fmla="*/ 6153 w 49227"/>
              <a:gd name="connsiteY0" fmla="*/ 6153 h 49227"/>
              <a:gd name="connsiteX1" fmla="*/ 8615 w 49227"/>
              <a:gd name="connsiteY1" fmla="*/ 50458 h 49227"/>
              <a:gd name="connsiteX2" fmla="*/ 45536 w 49227"/>
              <a:gd name="connsiteY2" fmla="*/ 25845 h 49227"/>
            </a:gdLst>
            <a:ahLst/>
            <a:cxnLst>
              <a:cxn ang="0">
                <a:pos x="connsiteX0" y="connsiteY0"/>
              </a:cxn>
              <a:cxn ang="0">
                <a:pos x="connsiteX1" y="connsiteY1"/>
              </a:cxn>
              <a:cxn ang="0">
                <a:pos x="connsiteX2" y="connsiteY2"/>
              </a:cxn>
            </a:cxnLst>
            <a:rect l="l" t="t" r="r" b="b"/>
            <a:pathLst>
              <a:path w="49227" h="49227">
                <a:moveTo>
                  <a:pt x="6153" y="6153"/>
                </a:moveTo>
                <a:lnTo>
                  <a:pt x="8615" y="50458"/>
                </a:lnTo>
                <a:lnTo>
                  <a:pt x="45536" y="25845"/>
                </a:lnTo>
                <a:close/>
              </a:path>
            </a:pathLst>
          </a:custGeom>
          <a:solidFill>
            <a:srgbClr val="003738"/>
          </a:solidFill>
          <a:ln w="9525" cap="flat">
            <a:noFill/>
            <a:prstDash val="solid"/>
            <a:miter/>
          </a:ln>
        </p:spPr>
        <p:txBody>
          <a:bodyPr rtlCol="0" anchor="ctr"/>
          <a:lstStyle/>
          <a:p>
            <a:pPr defTabSz="685628">
              <a:defRPr/>
            </a:pPr>
            <a:endParaRPr lang="ru-RU" sz="1013">
              <a:solidFill>
                <a:srgbClr val="000000"/>
              </a:solidFill>
              <a:latin typeface="Tahoma"/>
            </a:endParaRPr>
          </a:p>
        </p:txBody>
      </p:sp>
      <p:sp>
        <p:nvSpPr>
          <p:cNvPr id="97" name="Freeform: Shape 75">
            <a:extLst>
              <a:ext uri="{FF2B5EF4-FFF2-40B4-BE49-F238E27FC236}">
                <a16:creationId xmlns:a16="http://schemas.microsoft.com/office/drawing/2014/main" id="{0035C300-72CF-4F2C-A028-4380794CD8C1}"/>
              </a:ext>
            </a:extLst>
          </p:cNvPr>
          <p:cNvSpPr/>
          <p:nvPr/>
        </p:nvSpPr>
        <p:spPr>
          <a:xfrm>
            <a:off x="3924791" y="3624242"/>
            <a:ext cx="131240" cy="65620"/>
          </a:xfrm>
          <a:custGeom>
            <a:avLst/>
            <a:gdLst>
              <a:gd name="connsiteX0" fmla="*/ 6153 w 131273"/>
              <a:gd name="connsiteY0" fmla="*/ 65305 h 65636"/>
              <a:gd name="connsiteX1" fmla="*/ 42254 w 131273"/>
              <a:gd name="connsiteY1" fmla="*/ 13616 h 65636"/>
              <a:gd name="connsiteX2" fmla="*/ 130043 w 131273"/>
              <a:gd name="connsiteY2" fmla="*/ 39871 h 65636"/>
            </a:gdLst>
            <a:ahLst/>
            <a:cxnLst>
              <a:cxn ang="0">
                <a:pos x="connsiteX0" y="connsiteY0"/>
              </a:cxn>
              <a:cxn ang="0">
                <a:pos x="connsiteX1" y="connsiteY1"/>
              </a:cxn>
              <a:cxn ang="0">
                <a:pos x="connsiteX2" y="connsiteY2"/>
              </a:cxn>
            </a:cxnLst>
            <a:rect l="l" t="t" r="r" b="b"/>
            <a:pathLst>
              <a:path w="131273" h="65636">
                <a:moveTo>
                  <a:pt x="6153" y="65305"/>
                </a:moveTo>
                <a:cubicBezTo>
                  <a:pt x="8615" y="43973"/>
                  <a:pt x="21742" y="24282"/>
                  <a:pt x="42254" y="13616"/>
                </a:cubicBezTo>
                <a:cubicBezTo>
                  <a:pt x="75072" y="-2793"/>
                  <a:pt x="114454" y="8694"/>
                  <a:pt x="130043" y="39871"/>
                </a:cubicBezTo>
              </a:path>
            </a:pathLst>
          </a:custGeom>
          <a:noFill/>
          <a:ln w="9525" cap="flat">
            <a:solidFill>
              <a:srgbClr val="003738"/>
            </a:solidFill>
            <a:prstDash val="solid"/>
            <a:miter/>
          </a:ln>
        </p:spPr>
        <p:txBody>
          <a:bodyPr rtlCol="0" anchor="ctr"/>
          <a:lstStyle/>
          <a:p>
            <a:pPr defTabSz="685628">
              <a:defRPr/>
            </a:pPr>
            <a:endParaRPr lang="ru-RU" sz="1013">
              <a:solidFill>
                <a:srgbClr val="000000"/>
              </a:solidFill>
              <a:latin typeface="Tahoma"/>
            </a:endParaRPr>
          </a:p>
        </p:txBody>
      </p:sp>
      <p:sp>
        <p:nvSpPr>
          <p:cNvPr id="98" name="Freeform: Shape 76">
            <a:extLst>
              <a:ext uri="{FF2B5EF4-FFF2-40B4-BE49-F238E27FC236}">
                <a16:creationId xmlns:a16="http://schemas.microsoft.com/office/drawing/2014/main" id="{A83D50B9-D0B0-45BC-8D59-BE6B4AC65E09}"/>
              </a:ext>
            </a:extLst>
          </p:cNvPr>
          <p:cNvSpPr/>
          <p:nvPr/>
        </p:nvSpPr>
        <p:spPr>
          <a:xfrm>
            <a:off x="3935454" y="3701424"/>
            <a:ext cx="131240" cy="65620"/>
          </a:xfrm>
          <a:custGeom>
            <a:avLst/>
            <a:gdLst>
              <a:gd name="connsiteX0" fmla="*/ 130043 w 131273"/>
              <a:gd name="connsiteY0" fmla="*/ 6153 h 65636"/>
              <a:gd name="connsiteX1" fmla="*/ 93943 w 131273"/>
              <a:gd name="connsiteY1" fmla="*/ 57842 h 65636"/>
              <a:gd name="connsiteX2" fmla="*/ 6153 w 131273"/>
              <a:gd name="connsiteY2" fmla="*/ 32408 h 65636"/>
            </a:gdLst>
            <a:ahLst/>
            <a:cxnLst>
              <a:cxn ang="0">
                <a:pos x="connsiteX0" y="connsiteY0"/>
              </a:cxn>
              <a:cxn ang="0">
                <a:pos x="connsiteX1" y="connsiteY1"/>
              </a:cxn>
              <a:cxn ang="0">
                <a:pos x="connsiteX2" y="connsiteY2"/>
              </a:cxn>
            </a:cxnLst>
            <a:rect l="l" t="t" r="r" b="b"/>
            <a:pathLst>
              <a:path w="131273" h="65636">
                <a:moveTo>
                  <a:pt x="130043" y="6153"/>
                </a:moveTo>
                <a:cubicBezTo>
                  <a:pt x="127582" y="27485"/>
                  <a:pt x="114454" y="47176"/>
                  <a:pt x="93943" y="57842"/>
                </a:cubicBezTo>
                <a:cubicBezTo>
                  <a:pt x="61124" y="75072"/>
                  <a:pt x="21742" y="63586"/>
                  <a:pt x="6153" y="32408"/>
                </a:cubicBezTo>
              </a:path>
            </a:pathLst>
          </a:custGeom>
          <a:noFill/>
          <a:ln w="9525" cap="flat">
            <a:solidFill>
              <a:srgbClr val="003738"/>
            </a:solidFill>
            <a:prstDash val="solid"/>
            <a:miter/>
          </a:ln>
        </p:spPr>
        <p:txBody>
          <a:bodyPr rtlCol="0" anchor="ctr"/>
          <a:lstStyle/>
          <a:p>
            <a:pPr defTabSz="685628">
              <a:defRPr/>
            </a:pPr>
            <a:endParaRPr lang="ru-RU" sz="1013">
              <a:solidFill>
                <a:srgbClr val="000000"/>
              </a:solidFill>
              <a:latin typeface="Tahoma"/>
            </a:endParaRPr>
          </a:p>
        </p:txBody>
      </p:sp>
      <p:grpSp>
        <p:nvGrpSpPr>
          <p:cNvPr id="99" name="Picture 127">
            <a:extLst>
              <a:ext uri="{FF2B5EF4-FFF2-40B4-BE49-F238E27FC236}">
                <a16:creationId xmlns:a16="http://schemas.microsoft.com/office/drawing/2014/main" id="{26FB22F1-FDE8-4308-8B26-A7F2BEFE6159}"/>
              </a:ext>
            </a:extLst>
          </p:cNvPr>
          <p:cNvGrpSpPr/>
          <p:nvPr/>
        </p:nvGrpSpPr>
        <p:grpSpPr>
          <a:xfrm>
            <a:off x="3432710" y="3294627"/>
            <a:ext cx="306419" cy="306419"/>
            <a:chOff x="3583702" y="3184382"/>
            <a:chExt cx="306499" cy="306499"/>
          </a:xfrm>
          <a:noFill/>
        </p:grpSpPr>
        <p:sp>
          <p:nvSpPr>
            <p:cNvPr id="100" name="Freeform: Shape 78">
              <a:extLst>
                <a:ext uri="{FF2B5EF4-FFF2-40B4-BE49-F238E27FC236}">
                  <a16:creationId xmlns:a16="http://schemas.microsoft.com/office/drawing/2014/main" id="{F7A745A3-0617-4D89-BFDE-E4E186E98CE7}"/>
                </a:ext>
              </a:extLst>
            </p:cNvPr>
            <p:cNvSpPr/>
            <p:nvPr/>
          </p:nvSpPr>
          <p:spPr>
            <a:xfrm>
              <a:off x="3576258" y="3177814"/>
              <a:ext cx="253956" cy="253956"/>
            </a:xfrm>
            <a:custGeom>
              <a:avLst/>
              <a:gdLst>
                <a:gd name="connsiteX0" fmla="*/ 253518 w 253956"/>
                <a:gd name="connsiteY0" fmla="*/ 254394 h 253956"/>
                <a:gd name="connsiteX1" fmla="*/ 6568 w 253956"/>
                <a:gd name="connsiteY1" fmla="*/ 253518 h 253956"/>
                <a:gd name="connsiteX2" fmla="*/ 7444 w 253956"/>
                <a:gd name="connsiteY2" fmla="*/ 6568 h 253956"/>
                <a:gd name="connsiteX3" fmla="*/ 254394 w 253956"/>
                <a:gd name="connsiteY3" fmla="*/ 7444 h 253956"/>
                <a:gd name="connsiteX4" fmla="*/ 253518 w 253956"/>
                <a:gd name="connsiteY4" fmla="*/ 254394 h 253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956" h="253956">
                  <a:moveTo>
                    <a:pt x="253518" y="254394"/>
                  </a:moveTo>
                  <a:lnTo>
                    <a:pt x="6568" y="253518"/>
                  </a:lnTo>
                  <a:lnTo>
                    <a:pt x="7444" y="6568"/>
                  </a:lnTo>
                  <a:lnTo>
                    <a:pt x="254394" y="7444"/>
                  </a:lnTo>
                  <a:lnTo>
                    <a:pt x="253518" y="254394"/>
                  </a:lnTo>
                  <a:close/>
                </a:path>
              </a:pathLst>
            </a:custGeom>
            <a:solidFill>
              <a:schemeClr val="bg1"/>
            </a:solidFill>
            <a:ln w="9525" cap="flat">
              <a:noFill/>
              <a:prstDash val="solid"/>
              <a:miter/>
            </a:ln>
          </p:spPr>
          <p:txBody>
            <a:bodyPr rtlCol="0" anchor="ctr"/>
            <a:lstStyle/>
            <a:p>
              <a:pPr defTabSz="685628">
                <a:defRPr/>
              </a:pPr>
              <a:endParaRPr lang="ru-RU" sz="1013">
                <a:solidFill>
                  <a:srgbClr val="000000"/>
                </a:solidFill>
                <a:latin typeface="Tahoma"/>
              </a:endParaRPr>
            </a:p>
          </p:txBody>
        </p:sp>
        <p:sp>
          <p:nvSpPr>
            <p:cNvPr id="101" name="Freeform: Shape 79">
              <a:extLst>
                <a:ext uri="{FF2B5EF4-FFF2-40B4-BE49-F238E27FC236}">
                  <a16:creationId xmlns:a16="http://schemas.microsoft.com/office/drawing/2014/main" id="{7A319EE4-2362-4110-8C3A-815163C173B0}"/>
                </a:ext>
              </a:extLst>
            </p:cNvPr>
            <p:cNvSpPr/>
            <p:nvPr/>
          </p:nvSpPr>
          <p:spPr>
            <a:xfrm>
              <a:off x="3627050" y="3265385"/>
              <a:ext cx="70057" cy="78814"/>
            </a:xfrm>
            <a:custGeom>
              <a:avLst/>
              <a:gdLst>
                <a:gd name="connsiteX0" fmla="*/ 28461 w 70056"/>
                <a:gd name="connsiteY0" fmla="*/ 78376 h 78814"/>
                <a:gd name="connsiteX1" fmla="*/ 6568 w 70056"/>
                <a:gd name="connsiteY1" fmla="*/ 6568 h 78814"/>
                <a:gd name="connsiteX2" fmla="*/ 24082 w 70056"/>
                <a:gd name="connsiteY2" fmla="*/ 6568 h 78814"/>
                <a:gd name="connsiteX3" fmla="*/ 31963 w 70056"/>
                <a:gd name="connsiteY3" fmla="*/ 37218 h 78814"/>
                <a:gd name="connsiteX4" fmla="*/ 38093 w 70056"/>
                <a:gd name="connsiteY4" fmla="*/ 62613 h 78814"/>
                <a:gd name="connsiteX5" fmla="*/ 38093 w 70056"/>
                <a:gd name="connsiteY5" fmla="*/ 62613 h 78814"/>
                <a:gd name="connsiteX6" fmla="*/ 44223 w 70056"/>
                <a:gd name="connsiteY6" fmla="*/ 37218 h 78814"/>
                <a:gd name="connsiteX7" fmla="*/ 52981 w 70056"/>
                <a:gd name="connsiteY7" fmla="*/ 6568 h 78814"/>
                <a:gd name="connsiteX8" fmla="*/ 69619 w 70056"/>
                <a:gd name="connsiteY8" fmla="*/ 6568 h 78814"/>
                <a:gd name="connsiteX9" fmla="*/ 45975 w 70056"/>
                <a:gd name="connsiteY9" fmla="*/ 78376 h 78814"/>
                <a:gd name="connsiteX10" fmla="*/ 28461 w 70056"/>
                <a:gd name="connsiteY10" fmla="*/ 78376 h 78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0056" h="78814">
                  <a:moveTo>
                    <a:pt x="28461" y="78376"/>
                  </a:moveTo>
                  <a:lnTo>
                    <a:pt x="6568" y="6568"/>
                  </a:lnTo>
                  <a:lnTo>
                    <a:pt x="24082" y="6568"/>
                  </a:lnTo>
                  <a:lnTo>
                    <a:pt x="31963" y="37218"/>
                  </a:lnTo>
                  <a:cubicBezTo>
                    <a:pt x="34591" y="45975"/>
                    <a:pt x="36342" y="54732"/>
                    <a:pt x="38093" y="62613"/>
                  </a:cubicBezTo>
                  <a:lnTo>
                    <a:pt x="38093" y="62613"/>
                  </a:lnTo>
                  <a:cubicBezTo>
                    <a:pt x="39845" y="54732"/>
                    <a:pt x="42472" y="45099"/>
                    <a:pt x="44223" y="37218"/>
                  </a:cubicBezTo>
                  <a:lnTo>
                    <a:pt x="52981" y="6568"/>
                  </a:lnTo>
                  <a:lnTo>
                    <a:pt x="69619" y="6568"/>
                  </a:lnTo>
                  <a:lnTo>
                    <a:pt x="45975" y="78376"/>
                  </a:lnTo>
                  <a:lnTo>
                    <a:pt x="28461" y="78376"/>
                  </a:lnTo>
                  <a:close/>
                </a:path>
              </a:pathLst>
            </a:custGeom>
            <a:solidFill>
              <a:srgbClr val="003738"/>
            </a:solidFill>
            <a:ln w="9525" cap="flat">
              <a:noFill/>
              <a:prstDash val="solid"/>
              <a:miter/>
            </a:ln>
          </p:spPr>
          <p:txBody>
            <a:bodyPr rtlCol="0" anchor="ctr"/>
            <a:lstStyle/>
            <a:p>
              <a:pPr defTabSz="685628">
                <a:defRPr/>
              </a:pPr>
              <a:endParaRPr lang="ru-RU" sz="1013">
                <a:solidFill>
                  <a:srgbClr val="000000"/>
                </a:solidFill>
                <a:latin typeface="Tahoma"/>
              </a:endParaRPr>
            </a:p>
          </p:txBody>
        </p:sp>
        <p:sp>
          <p:nvSpPr>
            <p:cNvPr id="102" name="Freeform: Shape 80">
              <a:extLst>
                <a:ext uri="{FF2B5EF4-FFF2-40B4-BE49-F238E27FC236}">
                  <a16:creationId xmlns:a16="http://schemas.microsoft.com/office/drawing/2014/main" id="{C09A2DBA-9B79-4B0E-8C74-81A7EBA0E136}"/>
                </a:ext>
              </a:extLst>
            </p:cNvPr>
            <p:cNvSpPr/>
            <p:nvPr/>
          </p:nvSpPr>
          <p:spPr>
            <a:xfrm>
              <a:off x="3696231" y="3265385"/>
              <a:ext cx="87571" cy="78814"/>
            </a:xfrm>
            <a:custGeom>
              <a:avLst/>
              <a:gdLst>
                <a:gd name="connsiteX0" fmla="*/ 66992 w 87571"/>
                <a:gd name="connsiteY0" fmla="*/ 52105 h 78814"/>
                <a:gd name="connsiteX1" fmla="*/ 66116 w 87571"/>
                <a:gd name="connsiteY1" fmla="*/ 23206 h 78814"/>
                <a:gd name="connsiteX2" fmla="*/ 66116 w 87571"/>
                <a:gd name="connsiteY2" fmla="*/ 23206 h 78814"/>
                <a:gd name="connsiteX3" fmla="*/ 58235 w 87571"/>
                <a:gd name="connsiteY3" fmla="*/ 51229 h 78814"/>
                <a:gd name="connsiteX4" fmla="*/ 49478 w 87571"/>
                <a:gd name="connsiteY4" fmla="*/ 79252 h 78814"/>
                <a:gd name="connsiteX5" fmla="*/ 37218 w 87571"/>
                <a:gd name="connsiteY5" fmla="*/ 79252 h 78814"/>
                <a:gd name="connsiteX6" fmla="*/ 30212 w 87571"/>
                <a:gd name="connsiteY6" fmla="*/ 51229 h 78814"/>
                <a:gd name="connsiteX7" fmla="*/ 24082 w 87571"/>
                <a:gd name="connsiteY7" fmla="*/ 23206 h 78814"/>
                <a:gd name="connsiteX8" fmla="*/ 24082 w 87571"/>
                <a:gd name="connsiteY8" fmla="*/ 23206 h 78814"/>
                <a:gd name="connsiteX9" fmla="*/ 23206 w 87571"/>
                <a:gd name="connsiteY9" fmla="*/ 52105 h 78814"/>
                <a:gd name="connsiteX10" fmla="*/ 21455 w 87571"/>
                <a:gd name="connsiteY10" fmla="*/ 78376 h 78814"/>
                <a:gd name="connsiteX11" fmla="*/ 6568 w 87571"/>
                <a:gd name="connsiteY11" fmla="*/ 78376 h 78814"/>
                <a:gd name="connsiteX12" fmla="*/ 10946 w 87571"/>
                <a:gd name="connsiteY12" fmla="*/ 6568 h 78814"/>
                <a:gd name="connsiteX13" fmla="*/ 31963 w 87571"/>
                <a:gd name="connsiteY13" fmla="*/ 6568 h 78814"/>
                <a:gd name="connsiteX14" fmla="*/ 38969 w 87571"/>
                <a:gd name="connsiteY14" fmla="*/ 29336 h 78814"/>
                <a:gd name="connsiteX15" fmla="*/ 45099 w 87571"/>
                <a:gd name="connsiteY15" fmla="*/ 53856 h 78814"/>
                <a:gd name="connsiteX16" fmla="*/ 45099 w 87571"/>
                <a:gd name="connsiteY16" fmla="*/ 53856 h 78814"/>
                <a:gd name="connsiteX17" fmla="*/ 52105 w 87571"/>
                <a:gd name="connsiteY17" fmla="*/ 29336 h 78814"/>
                <a:gd name="connsiteX18" fmla="*/ 59111 w 87571"/>
                <a:gd name="connsiteY18" fmla="*/ 6568 h 78814"/>
                <a:gd name="connsiteX19" fmla="*/ 79252 w 87571"/>
                <a:gd name="connsiteY19" fmla="*/ 6568 h 78814"/>
                <a:gd name="connsiteX20" fmla="*/ 82755 w 87571"/>
                <a:gd name="connsiteY20" fmla="*/ 78376 h 78814"/>
                <a:gd name="connsiteX21" fmla="*/ 67868 w 87571"/>
                <a:gd name="connsiteY21" fmla="*/ 78376 h 78814"/>
                <a:gd name="connsiteX22" fmla="*/ 66992 w 87571"/>
                <a:gd name="connsiteY22" fmla="*/ 52105 h 78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7571" h="78814">
                  <a:moveTo>
                    <a:pt x="66992" y="52105"/>
                  </a:moveTo>
                  <a:cubicBezTo>
                    <a:pt x="66992" y="43348"/>
                    <a:pt x="66116" y="31088"/>
                    <a:pt x="66116" y="23206"/>
                  </a:cubicBezTo>
                  <a:lnTo>
                    <a:pt x="66116" y="23206"/>
                  </a:lnTo>
                  <a:cubicBezTo>
                    <a:pt x="63489" y="31088"/>
                    <a:pt x="60862" y="42472"/>
                    <a:pt x="58235" y="51229"/>
                  </a:cubicBezTo>
                  <a:lnTo>
                    <a:pt x="49478" y="79252"/>
                  </a:lnTo>
                  <a:lnTo>
                    <a:pt x="37218" y="79252"/>
                  </a:lnTo>
                  <a:lnTo>
                    <a:pt x="30212" y="51229"/>
                  </a:lnTo>
                  <a:cubicBezTo>
                    <a:pt x="28461" y="42472"/>
                    <a:pt x="25833" y="31088"/>
                    <a:pt x="24082" y="23206"/>
                  </a:cubicBezTo>
                  <a:lnTo>
                    <a:pt x="24082" y="23206"/>
                  </a:lnTo>
                  <a:cubicBezTo>
                    <a:pt x="24082" y="31088"/>
                    <a:pt x="23206" y="43348"/>
                    <a:pt x="23206" y="52105"/>
                  </a:cubicBezTo>
                  <a:lnTo>
                    <a:pt x="21455" y="78376"/>
                  </a:lnTo>
                  <a:lnTo>
                    <a:pt x="6568" y="78376"/>
                  </a:lnTo>
                  <a:lnTo>
                    <a:pt x="10946" y="6568"/>
                  </a:lnTo>
                  <a:lnTo>
                    <a:pt x="31963" y="6568"/>
                  </a:lnTo>
                  <a:lnTo>
                    <a:pt x="38969" y="29336"/>
                  </a:lnTo>
                  <a:cubicBezTo>
                    <a:pt x="41596" y="37218"/>
                    <a:pt x="43348" y="45975"/>
                    <a:pt x="45099" y="53856"/>
                  </a:cubicBezTo>
                  <a:lnTo>
                    <a:pt x="45099" y="53856"/>
                  </a:lnTo>
                  <a:cubicBezTo>
                    <a:pt x="46851" y="45975"/>
                    <a:pt x="49478" y="37218"/>
                    <a:pt x="52105" y="29336"/>
                  </a:cubicBezTo>
                  <a:lnTo>
                    <a:pt x="59111" y="6568"/>
                  </a:lnTo>
                  <a:lnTo>
                    <a:pt x="79252" y="6568"/>
                  </a:lnTo>
                  <a:lnTo>
                    <a:pt x="82755" y="78376"/>
                  </a:lnTo>
                  <a:lnTo>
                    <a:pt x="67868" y="78376"/>
                  </a:lnTo>
                  <a:lnTo>
                    <a:pt x="66992" y="52105"/>
                  </a:lnTo>
                  <a:close/>
                </a:path>
              </a:pathLst>
            </a:custGeom>
            <a:solidFill>
              <a:srgbClr val="003738"/>
            </a:solidFill>
            <a:ln w="9525" cap="flat">
              <a:noFill/>
              <a:prstDash val="solid"/>
              <a:miter/>
            </a:ln>
          </p:spPr>
          <p:txBody>
            <a:bodyPr rtlCol="0" anchor="ctr"/>
            <a:lstStyle/>
            <a:p>
              <a:pPr defTabSz="685628">
                <a:defRPr/>
              </a:pPr>
              <a:endParaRPr lang="ru-RU" sz="1013">
                <a:solidFill>
                  <a:srgbClr val="000000"/>
                </a:solidFill>
                <a:latin typeface="Tahoma"/>
              </a:endParaRPr>
            </a:p>
          </p:txBody>
        </p:sp>
        <p:sp>
          <p:nvSpPr>
            <p:cNvPr id="103" name="Freeform: Shape 81">
              <a:extLst>
                <a:ext uri="{FF2B5EF4-FFF2-40B4-BE49-F238E27FC236}">
                  <a16:creationId xmlns:a16="http://schemas.microsoft.com/office/drawing/2014/main" id="{C7AB4B98-6B4A-421F-B4F3-DE402E01E6B4}"/>
                </a:ext>
              </a:extLst>
            </p:cNvPr>
            <p:cNvSpPr/>
            <p:nvPr/>
          </p:nvSpPr>
          <p:spPr>
            <a:xfrm>
              <a:off x="3762566" y="3365873"/>
              <a:ext cx="122600" cy="122600"/>
            </a:xfrm>
            <a:custGeom>
              <a:avLst/>
              <a:gdLst>
                <a:gd name="connsiteX0" fmla="*/ 122381 w 122599"/>
                <a:gd name="connsiteY0" fmla="*/ 62832 h 122599"/>
                <a:gd name="connsiteX1" fmla="*/ 62832 w 122599"/>
                <a:gd name="connsiteY1" fmla="*/ 122381 h 122599"/>
                <a:gd name="connsiteX2" fmla="*/ 3284 w 122599"/>
                <a:gd name="connsiteY2" fmla="*/ 62832 h 122599"/>
                <a:gd name="connsiteX3" fmla="*/ 62832 w 122599"/>
                <a:gd name="connsiteY3" fmla="*/ 3284 h 122599"/>
                <a:gd name="connsiteX4" fmla="*/ 122381 w 122599"/>
                <a:gd name="connsiteY4" fmla="*/ 62832 h 122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99" h="122599">
                  <a:moveTo>
                    <a:pt x="122381" y="62832"/>
                  </a:moveTo>
                  <a:cubicBezTo>
                    <a:pt x="122381" y="96109"/>
                    <a:pt x="96109" y="122381"/>
                    <a:pt x="62832" y="122381"/>
                  </a:cubicBezTo>
                  <a:cubicBezTo>
                    <a:pt x="29555" y="122381"/>
                    <a:pt x="3284" y="96109"/>
                    <a:pt x="3284" y="62832"/>
                  </a:cubicBezTo>
                  <a:cubicBezTo>
                    <a:pt x="3284" y="29555"/>
                    <a:pt x="29555" y="3284"/>
                    <a:pt x="62832" y="3284"/>
                  </a:cubicBezTo>
                  <a:cubicBezTo>
                    <a:pt x="96109" y="3284"/>
                    <a:pt x="122381" y="29555"/>
                    <a:pt x="122381" y="62832"/>
                  </a:cubicBezTo>
                  <a:close/>
                </a:path>
              </a:pathLst>
            </a:custGeom>
            <a:solidFill>
              <a:srgbClr val="DF8C42"/>
            </a:solidFill>
            <a:ln w="4763" cap="flat">
              <a:solidFill>
                <a:srgbClr val="FFFFFF"/>
              </a:solidFill>
              <a:prstDash val="solid"/>
              <a:miter/>
            </a:ln>
          </p:spPr>
          <p:txBody>
            <a:bodyPr rtlCol="0" anchor="ctr"/>
            <a:lstStyle/>
            <a:p>
              <a:pPr defTabSz="685628">
                <a:defRPr/>
              </a:pPr>
              <a:endParaRPr lang="ru-RU" sz="1013">
                <a:solidFill>
                  <a:srgbClr val="000000"/>
                </a:solidFill>
                <a:latin typeface="Tahoma"/>
              </a:endParaRPr>
            </a:p>
          </p:txBody>
        </p:sp>
        <p:sp>
          <p:nvSpPr>
            <p:cNvPr id="104" name="Freeform: Shape 82">
              <a:extLst>
                <a:ext uri="{FF2B5EF4-FFF2-40B4-BE49-F238E27FC236}">
                  <a16:creationId xmlns:a16="http://schemas.microsoft.com/office/drawing/2014/main" id="{6583A524-81FD-4495-AAD7-1D867C199297}"/>
                </a:ext>
              </a:extLst>
            </p:cNvPr>
            <p:cNvSpPr/>
            <p:nvPr/>
          </p:nvSpPr>
          <p:spPr>
            <a:xfrm>
              <a:off x="3802083" y="3395757"/>
              <a:ext cx="52543" cy="61300"/>
            </a:xfrm>
            <a:custGeom>
              <a:avLst/>
              <a:gdLst>
                <a:gd name="connsiteX0" fmla="*/ 4926 w 52542"/>
                <a:gd name="connsiteY0" fmla="*/ 4926 h 61299"/>
                <a:gd name="connsiteX1" fmla="*/ 4926 w 52542"/>
                <a:gd name="connsiteY1" fmla="*/ 59220 h 61299"/>
                <a:gd name="connsiteX2" fmla="*/ 52214 w 52542"/>
                <a:gd name="connsiteY2" fmla="*/ 32073 h 61299"/>
              </a:gdLst>
              <a:ahLst/>
              <a:cxnLst>
                <a:cxn ang="0">
                  <a:pos x="connsiteX0" y="connsiteY0"/>
                </a:cxn>
                <a:cxn ang="0">
                  <a:pos x="connsiteX1" y="connsiteY1"/>
                </a:cxn>
                <a:cxn ang="0">
                  <a:pos x="connsiteX2" y="connsiteY2"/>
                </a:cxn>
              </a:cxnLst>
              <a:rect l="l" t="t" r="r" b="b"/>
              <a:pathLst>
                <a:path w="52542" h="61299">
                  <a:moveTo>
                    <a:pt x="4926" y="4926"/>
                  </a:moveTo>
                  <a:lnTo>
                    <a:pt x="4926" y="59220"/>
                  </a:lnTo>
                  <a:lnTo>
                    <a:pt x="52214" y="32073"/>
                  </a:lnTo>
                  <a:close/>
                </a:path>
              </a:pathLst>
            </a:custGeom>
            <a:noFill/>
            <a:ln w="7144" cap="rnd">
              <a:solidFill>
                <a:srgbClr val="FFFFFF"/>
              </a:solidFill>
              <a:prstDash val="solid"/>
              <a:round/>
            </a:ln>
          </p:spPr>
          <p:txBody>
            <a:bodyPr rtlCol="0" anchor="ctr"/>
            <a:lstStyle/>
            <a:p>
              <a:pPr defTabSz="685628">
                <a:defRPr/>
              </a:pPr>
              <a:endParaRPr lang="ru-RU" sz="1013">
                <a:solidFill>
                  <a:srgbClr val="000000"/>
                </a:solidFill>
                <a:latin typeface="Tahoma"/>
              </a:endParaRPr>
            </a:p>
          </p:txBody>
        </p:sp>
      </p:grpSp>
      <p:grpSp>
        <p:nvGrpSpPr>
          <p:cNvPr id="105" name="Group 12">
            <a:extLst>
              <a:ext uri="{FF2B5EF4-FFF2-40B4-BE49-F238E27FC236}">
                <a16:creationId xmlns:a16="http://schemas.microsoft.com/office/drawing/2014/main" id="{F5659EF8-DFB8-45CB-B62E-DBCB6B1CB4D4}"/>
              </a:ext>
            </a:extLst>
          </p:cNvPr>
          <p:cNvGrpSpPr/>
          <p:nvPr/>
        </p:nvGrpSpPr>
        <p:grpSpPr>
          <a:xfrm>
            <a:off x="3522563" y="2302858"/>
            <a:ext cx="647427" cy="532271"/>
            <a:chOff x="3579816" y="2192361"/>
            <a:chExt cx="647596" cy="532409"/>
          </a:xfrm>
        </p:grpSpPr>
        <p:pic>
          <p:nvPicPr>
            <p:cNvPr id="106" name="Graphic 3">
              <a:extLst>
                <a:ext uri="{FF2B5EF4-FFF2-40B4-BE49-F238E27FC236}">
                  <a16:creationId xmlns:a16="http://schemas.microsoft.com/office/drawing/2014/main" id="{B0514CCE-983F-4A49-9D98-32B1E630E401}"/>
                </a:ext>
              </a:extLst>
            </p:cNvPr>
            <p:cNvPicPr>
              <a:picLocks noChangeAspect="1"/>
            </p:cNvPicPr>
            <p:nvPr/>
          </p:nvPicPr>
          <p:blipFill rotWithShape="1">
            <a:blip r:embed="rId6" cstate="screen">
              <a:extLst>
                <a:ext uri="{28A0092B-C50C-407E-A947-70E740481C1C}">
                  <a14:useLocalDpi xmlns:a14="http://schemas.microsoft.com/office/drawing/2010/main"/>
                </a:ext>
                <a:ext uri="{96DAC541-7B7A-43D3-8B79-37D633B846F1}">
                  <asvg:svgBlip xmlns:asvg="http://schemas.microsoft.com/office/drawing/2016/SVG/main" r:embed="rId7"/>
                </a:ext>
              </a:extLst>
            </a:blip>
            <a:srcRect b="14583"/>
            <a:stretch/>
          </p:blipFill>
          <p:spPr>
            <a:xfrm>
              <a:off x="3579816" y="2193329"/>
              <a:ext cx="645802" cy="531441"/>
            </a:xfrm>
            <a:prstGeom prst="rect">
              <a:avLst/>
            </a:prstGeom>
          </p:spPr>
        </p:pic>
        <p:grpSp>
          <p:nvGrpSpPr>
            <p:cNvPr id="107" name="Picture 127">
              <a:extLst>
                <a:ext uri="{FF2B5EF4-FFF2-40B4-BE49-F238E27FC236}">
                  <a16:creationId xmlns:a16="http://schemas.microsoft.com/office/drawing/2014/main" id="{94FC9B35-F01E-4C76-9D7F-2A82C1033A1F}"/>
                </a:ext>
              </a:extLst>
            </p:cNvPr>
            <p:cNvGrpSpPr/>
            <p:nvPr/>
          </p:nvGrpSpPr>
          <p:grpSpPr>
            <a:xfrm>
              <a:off x="3587125" y="2192361"/>
              <a:ext cx="130800" cy="130800"/>
              <a:chOff x="3576258" y="3177814"/>
              <a:chExt cx="253956" cy="253956"/>
            </a:xfrm>
            <a:noFill/>
          </p:grpSpPr>
          <p:sp>
            <p:nvSpPr>
              <p:cNvPr id="120" name="Freeform: Shape 84">
                <a:extLst>
                  <a:ext uri="{FF2B5EF4-FFF2-40B4-BE49-F238E27FC236}">
                    <a16:creationId xmlns:a16="http://schemas.microsoft.com/office/drawing/2014/main" id="{050611DF-B44E-466F-BF8A-C6AFCB7A2550}"/>
                  </a:ext>
                </a:extLst>
              </p:cNvPr>
              <p:cNvSpPr/>
              <p:nvPr/>
            </p:nvSpPr>
            <p:spPr>
              <a:xfrm>
                <a:off x="3576258" y="3177814"/>
                <a:ext cx="253956" cy="253956"/>
              </a:xfrm>
              <a:custGeom>
                <a:avLst/>
                <a:gdLst>
                  <a:gd name="connsiteX0" fmla="*/ 253518 w 253956"/>
                  <a:gd name="connsiteY0" fmla="*/ 254394 h 253956"/>
                  <a:gd name="connsiteX1" fmla="*/ 6568 w 253956"/>
                  <a:gd name="connsiteY1" fmla="*/ 253518 h 253956"/>
                  <a:gd name="connsiteX2" fmla="*/ 7444 w 253956"/>
                  <a:gd name="connsiteY2" fmla="*/ 6568 h 253956"/>
                  <a:gd name="connsiteX3" fmla="*/ 254394 w 253956"/>
                  <a:gd name="connsiteY3" fmla="*/ 7444 h 253956"/>
                  <a:gd name="connsiteX4" fmla="*/ 253518 w 253956"/>
                  <a:gd name="connsiteY4" fmla="*/ 254394 h 253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956" h="253956">
                    <a:moveTo>
                      <a:pt x="253518" y="254394"/>
                    </a:moveTo>
                    <a:lnTo>
                      <a:pt x="6568" y="253518"/>
                    </a:lnTo>
                    <a:lnTo>
                      <a:pt x="7444" y="6568"/>
                    </a:lnTo>
                    <a:lnTo>
                      <a:pt x="254394" y="7444"/>
                    </a:lnTo>
                    <a:lnTo>
                      <a:pt x="253518" y="254394"/>
                    </a:lnTo>
                    <a:close/>
                  </a:path>
                </a:pathLst>
              </a:custGeom>
              <a:solidFill>
                <a:schemeClr val="bg1"/>
              </a:solidFill>
              <a:ln w="9525" cap="flat">
                <a:noFill/>
                <a:prstDash val="solid"/>
                <a:miter/>
              </a:ln>
            </p:spPr>
            <p:txBody>
              <a:bodyPr rtlCol="0" anchor="ctr"/>
              <a:lstStyle/>
              <a:p>
                <a:pPr defTabSz="685628">
                  <a:defRPr/>
                </a:pPr>
                <a:endParaRPr lang="ru-RU" sz="1013">
                  <a:solidFill>
                    <a:srgbClr val="000000"/>
                  </a:solidFill>
                  <a:latin typeface="Tahoma"/>
                </a:endParaRPr>
              </a:p>
            </p:txBody>
          </p:sp>
          <p:sp>
            <p:nvSpPr>
              <p:cNvPr id="121" name="Freeform: Shape 85">
                <a:extLst>
                  <a:ext uri="{FF2B5EF4-FFF2-40B4-BE49-F238E27FC236}">
                    <a16:creationId xmlns:a16="http://schemas.microsoft.com/office/drawing/2014/main" id="{64E73352-4B22-4285-90EC-41FAF2BA9FF1}"/>
                  </a:ext>
                </a:extLst>
              </p:cNvPr>
              <p:cNvSpPr/>
              <p:nvPr/>
            </p:nvSpPr>
            <p:spPr>
              <a:xfrm>
                <a:off x="3627050" y="3265385"/>
                <a:ext cx="70057" cy="78814"/>
              </a:xfrm>
              <a:custGeom>
                <a:avLst/>
                <a:gdLst>
                  <a:gd name="connsiteX0" fmla="*/ 28461 w 70056"/>
                  <a:gd name="connsiteY0" fmla="*/ 78376 h 78814"/>
                  <a:gd name="connsiteX1" fmla="*/ 6568 w 70056"/>
                  <a:gd name="connsiteY1" fmla="*/ 6568 h 78814"/>
                  <a:gd name="connsiteX2" fmla="*/ 24082 w 70056"/>
                  <a:gd name="connsiteY2" fmla="*/ 6568 h 78814"/>
                  <a:gd name="connsiteX3" fmla="*/ 31963 w 70056"/>
                  <a:gd name="connsiteY3" fmla="*/ 37218 h 78814"/>
                  <a:gd name="connsiteX4" fmla="*/ 38093 w 70056"/>
                  <a:gd name="connsiteY4" fmla="*/ 62613 h 78814"/>
                  <a:gd name="connsiteX5" fmla="*/ 38093 w 70056"/>
                  <a:gd name="connsiteY5" fmla="*/ 62613 h 78814"/>
                  <a:gd name="connsiteX6" fmla="*/ 44223 w 70056"/>
                  <a:gd name="connsiteY6" fmla="*/ 37218 h 78814"/>
                  <a:gd name="connsiteX7" fmla="*/ 52981 w 70056"/>
                  <a:gd name="connsiteY7" fmla="*/ 6568 h 78814"/>
                  <a:gd name="connsiteX8" fmla="*/ 69619 w 70056"/>
                  <a:gd name="connsiteY8" fmla="*/ 6568 h 78814"/>
                  <a:gd name="connsiteX9" fmla="*/ 45975 w 70056"/>
                  <a:gd name="connsiteY9" fmla="*/ 78376 h 78814"/>
                  <a:gd name="connsiteX10" fmla="*/ 28461 w 70056"/>
                  <a:gd name="connsiteY10" fmla="*/ 78376 h 78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0056" h="78814">
                    <a:moveTo>
                      <a:pt x="28461" y="78376"/>
                    </a:moveTo>
                    <a:lnTo>
                      <a:pt x="6568" y="6568"/>
                    </a:lnTo>
                    <a:lnTo>
                      <a:pt x="24082" y="6568"/>
                    </a:lnTo>
                    <a:lnTo>
                      <a:pt x="31963" y="37218"/>
                    </a:lnTo>
                    <a:cubicBezTo>
                      <a:pt x="34591" y="45975"/>
                      <a:pt x="36342" y="54732"/>
                      <a:pt x="38093" y="62613"/>
                    </a:cubicBezTo>
                    <a:lnTo>
                      <a:pt x="38093" y="62613"/>
                    </a:lnTo>
                    <a:cubicBezTo>
                      <a:pt x="39845" y="54732"/>
                      <a:pt x="42472" y="45099"/>
                      <a:pt x="44223" y="37218"/>
                    </a:cubicBezTo>
                    <a:lnTo>
                      <a:pt x="52981" y="6568"/>
                    </a:lnTo>
                    <a:lnTo>
                      <a:pt x="69619" y="6568"/>
                    </a:lnTo>
                    <a:lnTo>
                      <a:pt x="45975" y="78376"/>
                    </a:lnTo>
                    <a:lnTo>
                      <a:pt x="28461" y="78376"/>
                    </a:lnTo>
                    <a:close/>
                  </a:path>
                </a:pathLst>
              </a:custGeom>
              <a:solidFill>
                <a:srgbClr val="003738"/>
              </a:solidFill>
              <a:ln w="9525" cap="flat">
                <a:noFill/>
                <a:prstDash val="solid"/>
                <a:miter/>
              </a:ln>
            </p:spPr>
            <p:txBody>
              <a:bodyPr rtlCol="0" anchor="ctr"/>
              <a:lstStyle/>
              <a:p>
                <a:pPr defTabSz="685628">
                  <a:defRPr/>
                </a:pPr>
                <a:endParaRPr lang="ru-RU" sz="1013">
                  <a:solidFill>
                    <a:srgbClr val="000000"/>
                  </a:solidFill>
                  <a:latin typeface="Tahoma"/>
                </a:endParaRPr>
              </a:p>
            </p:txBody>
          </p:sp>
          <p:sp>
            <p:nvSpPr>
              <p:cNvPr id="122" name="Freeform: Shape 86">
                <a:extLst>
                  <a:ext uri="{FF2B5EF4-FFF2-40B4-BE49-F238E27FC236}">
                    <a16:creationId xmlns:a16="http://schemas.microsoft.com/office/drawing/2014/main" id="{CD3DE7FC-BEEE-438B-A46B-D74CBD0358A6}"/>
                  </a:ext>
                </a:extLst>
              </p:cNvPr>
              <p:cNvSpPr/>
              <p:nvPr/>
            </p:nvSpPr>
            <p:spPr>
              <a:xfrm>
                <a:off x="3696231" y="3265385"/>
                <a:ext cx="87571" cy="78814"/>
              </a:xfrm>
              <a:custGeom>
                <a:avLst/>
                <a:gdLst>
                  <a:gd name="connsiteX0" fmla="*/ 66992 w 87571"/>
                  <a:gd name="connsiteY0" fmla="*/ 52105 h 78814"/>
                  <a:gd name="connsiteX1" fmla="*/ 66116 w 87571"/>
                  <a:gd name="connsiteY1" fmla="*/ 23206 h 78814"/>
                  <a:gd name="connsiteX2" fmla="*/ 66116 w 87571"/>
                  <a:gd name="connsiteY2" fmla="*/ 23206 h 78814"/>
                  <a:gd name="connsiteX3" fmla="*/ 58235 w 87571"/>
                  <a:gd name="connsiteY3" fmla="*/ 51229 h 78814"/>
                  <a:gd name="connsiteX4" fmla="*/ 49478 w 87571"/>
                  <a:gd name="connsiteY4" fmla="*/ 79252 h 78814"/>
                  <a:gd name="connsiteX5" fmla="*/ 37218 w 87571"/>
                  <a:gd name="connsiteY5" fmla="*/ 79252 h 78814"/>
                  <a:gd name="connsiteX6" fmla="*/ 30212 w 87571"/>
                  <a:gd name="connsiteY6" fmla="*/ 51229 h 78814"/>
                  <a:gd name="connsiteX7" fmla="*/ 24082 w 87571"/>
                  <a:gd name="connsiteY7" fmla="*/ 23206 h 78814"/>
                  <a:gd name="connsiteX8" fmla="*/ 24082 w 87571"/>
                  <a:gd name="connsiteY8" fmla="*/ 23206 h 78814"/>
                  <a:gd name="connsiteX9" fmla="*/ 23206 w 87571"/>
                  <a:gd name="connsiteY9" fmla="*/ 52105 h 78814"/>
                  <a:gd name="connsiteX10" fmla="*/ 21455 w 87571"/>
                  <a:gd name="connsiteY10" fmla="*/ 78376 h 78814"/>
                  <a:gd name="connsiteX11" fmla="*/ 6568 w 87571"/>
                  <a:gd name="connsiteY11" fmla="*/ 78376 h 78814"/>
                  <a:gd name="connsiteX12" fmla="*/ 10946 w 87571"/>
                  <a:gd name="connsiteY12" fmla="*/ 6568 h 78814"/>
                  <a:gd name="connsiteX13" fmla="*/ 31963 w 87571"/>
                  <a:gd name="connsiteY13" fmla="*/ 6568 h 78814"/>
                  <a:gd name="connsiteX14" fmla="*/ 38969 w 87571"/>
                  <a:gd name="connsiteY14" fmla="*/ 29336 h 78814"/>
                  <a:gd name="connsiteX15" fmla="*/ 45099 w 87571"/>
                  <a:gd name="connsiteY15" fmla="*/ 53856 h 78814"/>
                  <a:gd name="connsiteX16" fmla="*/ 45099 w 87571"/>
                  <a:gd name="connsiteY16" fmla="*/ 53856 h 78814"/>
                  <a:gd name="connsiteX17" fmla="*/ 52105 w 87571"/>
                  <a:gd name="connsiteY17" fmla="*/ 29336 h 78814"/>
                  <a:gd name="connsiteX18" fmla="*/ 59111 w 87571"/>
                  <a:gd name="connsiteY18" fmla="*/ 6568 h 78814"/>
                  <a:gd name="connsiteX19" fmla="*/ 79252 w 87571"/>
                  <a:gd name="connsiteY19" fmla="*/ 6568 h 78814"/>
                  <a:gd name="connsiteX20" fmla="*/ 82755 w 87571"/>
                  <a:gd name="connsiteY20" fmla="*/ 78376 h 78814"/>
                  <a:gd name="connsiteX21" fmla="*/ 67868 w 87571"/>
                  <a:gd name="connsiteY21" fmla="*/ 78376 h 78814"/>
                  <a:gd name="connsiteX22" fmla="*/ 66992 w 87571"/>
                  <a:gd name="connsiteY22" fmla="*/ 52105 h 78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7571" h="78814">
                    <a:moveTo>
                      <a:pt x="66992" y="52105"/>
                    </a:moveTo>
                    <a:cubicBezTo>
                      <a:pt x="66992" y="43348"/>
                      <a:pt x="66116" y="31088"/>
                      <a:pt x="66116" y="23206"/>
                    </a:cubicBezTo>
                    <a:lnTo>
                      <a:pt x="66116" y="23206"/>
                    </a:lnTo>
                    <a:cubicBezTo>
                      <a:pt x="63489" y="31088"/>
                      <a:pt x="60862" y="42472"/>
                      <a:pt x="58235" y="51229"/>
                    </a:cubicBezTo>
                    <a:lnTo>
                      <a:pt x="49478" y="79252"/>
                    </a:lnTo>
                    <a:lnTo>
                      <a:pt x="37218" y="79252"/>
                    </a:lnTo>
                    <a:lnTo>
                      <a:pt x="30212" y="51229"/>
                    </a:lnTo>
                    <a:cubicBezTo>
                      <a:pt x="28461" y="42472"/>
                      <a:pt x="25833" y="31088"/>
                      <a:pt x="24082" y="23206"/>
                    </a:cubicBezTo>
                    <a:lnTo>
                      <a:pt x="24082" y="23206"/>
                    </a:lnTo>
                    <a:cubicBezTo>
                      <a:pt x="24082" y="31088"/>
                      <a:pt x="23206" y="43348"/>
                      <a:pt x="23206" y="52105"/>
                    </a:cubicBezTo>
                    <a:lnTo>
                      <a:pt x="21455" y="78376"/>
                    </a:lnTo>
                    <a:lnTo>
                      <a:pt x="6568" y="78376"/>
                    </a:lnTo>
                    <a:lnTo>
                      <a:pt x="10946" y="6568"/>
                    </a:lnTo>
                    <a:lnTo>
                      <a:pt x="31963" y="6568"/>
                    </a:lnTo>
                    <a:lnTo>
                      <a:pt x="38969" y="29336"/>
                    </a:lnTo>
                    <a:cubicBezTo>
                      <a:pt x="41596" y="37218"/>
                      <a:pt x="43348" y="45975"/>
                      <a:pt x="45099" y="53856"/>
                    </a:cubicBezTo>
                    <a:lnTo>
                      <a:pt x="45099" y="53856"/>
                    </a:lnTo>
                    <a:cubicBezTo>
                      <a:pt x="46851" y="45975"/>
                      <a:pt x="49478" y="37218"/>
                      <a:pt x="52105" y="29336"/>
                    </a:cubicBezTo>
                    <a:lnTo>
                      <a:pt x="59111" y="6568"/>
                    </a:lnTo>
                    <a:lnTo>
                      <a:pt x="79252" y="6568"/>
                    </a:lnTo>
                    <a:lnTo>
                      <a:pt x="82755" y="78376"/>
                    </a:lnTo>
                    <a:lnTo>
                      <a:pt x="67868" y="78376"/>
                    </a:lnTo>
                    <a:lnTo>
                      <a:pt x="66992" y="52105"/>
                    </a:lnTo>
                    <a:close/>
                  </a:path>
                </a:pathLst>
              </a:custGeom>
              <a:solidFill>
                <a:srgbClr val="003738"/>
              </a:solidFill>
              <a:ln w="9525" cap="flat">
                <a:noFill/>
                <a:prstDash val="solid"/>
                <a:miter/>
              </a:ln>
            </p:spPr>
            <p:txBody>
              <a:bodyPr rtlCol="0" anchor="ctr"/>
              <a:lstStyle/>
              <a:p>
                <a:pPr defTabSz="685628">
                  <a:defRPr/>
                </a:pPr>
                <a:endParaRPr lang="ru-RU" sz="1013">
                  <a:solidFill>
                    <a:srgbClr val="000000"/>
                  </a:solidFill>
                  <a:latin typeface="Tahoma"/>
                </a:endParaRPr>
              </a:p>
            </p:txBody>
          </p:sp>
        </p:grpSp>
        <p:grpSp>
          <p:nvGrpSpPr>
            <p:cNvPr id="108" name="Picture 127">
              <a:extLst>
                <a:ext uri="{FF2B5EF4-FFF2-40B4-BE49-F238E27FC236}">
                  <a16:creationId xmlns:a16="http://schemas.microsoft.com/office/drawing/2014/main" id="{02EC237A-6499-46D6-A8C6-02ABC5CD2F3B}"/>
                </a:ext>
              </a:extLst>
            </p:cNvPr>
            <p:cNvGrpSpPr/>
            <p:nvPr/>
          </p:nvGrpSpPr>
          <p:grpSpPr>
            <a:xfrm>
              <a:off x="3758466" y="2192361"/>
              <a:ext cx="130800" cy="130800"/>
              <a:chOff x="3576258" y="3177814"/>
              <a:chExt cx="253956" cy="253956"/>
            </a:xfrm>
            <a:noFill/>
          </p:grpSpPr>
          <p:sp>
            <p:nvSpPr>
              <p:cNvPr id="117" name="Freeform: Shape 90">
                <a:extLst>
                  <a:ext uri="{FF2B5EF4-FFF2-40B4-BE49-F238E27FC236}">
                    <a16:creationId xmlns:a16="http://schemas.microsoft.com/office/drawing/2014/main" id="{0014194F-02BD-486F-9EF4-E835848D61EE}"/>
                  </a:ext>
                </a:extLst>
              </p:cNvPr>
              <p:cNvSpPr/>
              <p:nvPr/>
            </p:nvSpPr>
            <p:spPr>
              <a:xfrm>
                <a:off x="3576258" y="3177814"/>
                <a:ext cx="253956" cy="253956"/>
              </a:xfrm>
              <a:custGeom>
                <a:avLst/>
                <a:gdLst>
                  <a:gd name="connsiteX0" fmla="*/ 253518 w 253956"/>
                  <a:gd name="connsiteY0" fmla="*/ 254394 h 253956"/>
                  <a:gd name="connsiteX1" fmla="*/ 6568 w 253956"/>
                  <a:gd name="connsiteY1" fmla="*/ 253518 h 253956"/>
                  <a:gd name="connsiteX2" fmla="*/ 7444 w 253956"/>
                  <a:gd name="connsiteY2" fmla="*/ 6568 h 253956"/>
                  <a:gd name="connsiteX3" fmla="*/ 254394 w 253956"/>
                  <a:gd name="connsiteY3" fmla="*/ 7444 h 253956"/>
                  <a:gd name="connsiteX4" fmla="*/ 253518 w 253956"/>
                  <a:gd name="connsiteY4" fmla="*/ 254394 h 253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956" h="253956">
                    <a:moveTo>
                      <a:pt x="253518" y="254394"/>
                    </a:moveTo>
                    <a:lnTo>
                      <a:pt x="6568" y="253518"/>
                    </a:lnTo>
                    <a:lnTo>
                      <a:pt x="7444" y="6568"/>
                    </a:lnTo>
                    <a:lnTo>
                      <a:pt x="254394" y="7444"/>
                    </a:lnTo>
                    <a:lnTo>
                      <a:pt x="253518" y="254394"/>
                    </a:lnTo>
                    <a:close/>
                  </a:path>
                </a:pathLst>
              </a:custGeom>
              <a:solidFill>
                <a:schemeClr val="bg1"/>
              </a:solidFill>
              <a:ln w="9525" cap="flat">
                <a:noFill/>
                <a:prstDash val="solid"/>
                <a:miter/>
              </a:ln>
            </p:spPr>
            <p:txBody>
              <a:bodyPr rtlCol="0" anchor="ctr"/>
              <a:lstStyle/>
              <a:p>
                <a:pPr defTabSz="685628">
                  <a:defRPr/>
                </a:pPr>
                <a:endParaRPr lang="ru-RU" sz="1013">
                  <a:solidFill>
                    <a:srgbClr val="000000"/>
                  </a:solidFill>
                  <a:latin typeface="Tahoma"/>
                </a:endParaRPr>
              </a:p>
            </p:txBody>
          </p:sp>
          <p:sp>
            <p:nvSpPr>
              <p:cNvPr id="118" name="Freeform: Shape 91">
                <a:extLst>
                  <a:ext uri="{FF2B5EF4-FFF2-40B4-BE49-F238E27FC236}">
                    <a16:creationId xmlns:a16="http://schemas.microsoft.com/office/drawing/2014/main" id="{915D43E8-4276-4C61-9DCE-1DC419B88E29}"/>
                  </a:ext>
                </a:extLst>
              </p:cNvPr>
              <p:cNvSpPr/>
              <p:nvPr/>
            </p:nvSpPr>
            <p:spPr>
              <a:xfrm>
                <a:off x="3627050" y="3265385"/>
                <a:ext cx="70057" cy="78814"/>
              </a:xfrm>
              <a:custGeom>
                <a:avLst/>
                <a:gdLst>
                  <a:gd name="connsiteX0" fmla="*/ 28461 w 70056"/>
                  <a:gd name="connsiteY0" fmla="*/ 78376 h 78814"/>
                  <a:gd name="connsiteX1" fmla="*/ 6568 w 70056"/>
                  <a:gd name="connsiteY1" fmla="*/ 6568 h 78814"/>
                  <a:gd name="connsiteX2" fmla="*/ 24082 w 70056"/>
                  <a:gd name="connsiteY2" fmla="*/ 6568 h 78814"/>
                  <a:gd name="connsiteX3" fmla="*/ 31963 w 70056"/>
                  <a:gd name="connsiteY3" fmla="*/ 37218 h 78814"/>
                  <a:gd name="connsiteX4" fmla="*/ 38093 w 70056"/>
                  <a:gd name="connsiteY4" fmla="*/ 62613 h 78814"/>
                  <a:gd name="connsiteX5" fmla="*/ 38093 w 70056"/>
                  <a:gd name="connsiteY5" fmla="*/ 62613 h 78814"/>
                  <a:gd name="connsiteX6" fmla="*/ 44223 w 70056"/>
                  <a:gd name="connsiteY6" fmla="*/ 37218 h 78814"/>
                  <a:gd name="connsiteX7" fmla="*/ 52981 w 70056"/>
                  <a:gd name="connsiteY7" fmla="*/ 6568 h 78814"/>
                  <a:gd name="connsiteX8" fmla="*/ 69619 w 70056"/>
                  <a:gd name="connsiteY8" fmla="*/ 6568 h 78814"/>
                  <a:gd name="connsiteX9" fmla="*/ 45975 w 70056"/>
                  <a:gd name="connsiteY9" fmla="*/ 78376 h 78814"/>
                  <a:gd name="connsiteX10" fmla="*/ 28461 w 70056"/>
                  <a:gd name="connsiteY10" fmla="*/ 78376 h 78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0056" h="78814">
                    <a:moveTo>
                      <a:pt x="28461" y="78376"/>
                    </a:moveTo>
                    <a:lnTo>
                      <a:pt x="6568" y="6568"/>
                    </a:lnTo>
                    <a:lnTo>
                      <a:pt x="24082" y="6568"/>
                    </a:lnTo>
                    <a:lnTo>
                      <a:pt x="31963" y="37218"/>
                    </a:lnTo>
                    <a:cubicBezTo>
                      <a:pt x="34591" y="45975"/>
                      <a:pt x="36342" y="54732"/>
                      <a:pt x="38093" y="62613"/>
                    </a:cubicBezTo>
                    <a:lnTo>
                      <a:pt x="38093" y="62613"/>
                    </a:lnTo>
                    <a:cubicBezTo>
                      <a:pt x="39845" y="54732"/>
                      <a:pt x="42472" y="45099"/>
                      <a:pt x="44223" y="37218"/>
                    </a:cubicBezTo>
                    <a:lnTo>
                      <a:pt x="52981" y="6568"/>
                    </a:lnTo>
                    <a:lnTo>
                      <a:pt x="69619" y="6568"/>
                    </a:lnTo>
                    <a:lnTo>
                      <a:pt x="45975" y="78376"/>
                    </a:lnTo>
                    <a:lnTo>
                      <a:pt x="28461" y="78376"/>
                    </a:lnTo>
                    <a:close/>
                  </a:path>
                </a:pathLst>
              </a:custGeom>
              <a:solidFill>
                <a:srgbClr val="003738"/>
              </a:solidFill>
              <a:ln w="9525" cap="flat">
                <a:noFill/>
                <a:prstDash val="solid"/>
                <a:miter/>
              </a:ln>
            </p:spPr>
            <p:txBody>
              <a:bodyPr rtlCol="0" anchor="ctr"/>
              <a:lstStyle/>
              <a:p>
                <a:pPr defTabSz="685628">
                  <a:defRPr/>
                </a:pPr>
                <a:endParaRPr lang="ru-RU" sz="1013">
                  <a:solidFill>
                    <a:srgbClr val="000000"/>
                  </a:solidFill>
                  <a:latin typeface="Tahoma"/>
                </a:endParaRPr>
              </a:p>
            </p:txBody>
          </p:sp>
          <p:sp>
            <p:nvSpPr>
              <p:cNvPr id="119" name="Freeform: Shape 92">
                <a:extLst>
                  <a:ext uri="{FF2B5EF4-FFF2-40B4-BE49-F238E27FC236}">
                    <a16:creationId xmlns:a16="http://schemas.microsoft.com/office/drawing/2014/main" id="{CFB9FB2E-CDC9-4117-8FEA-B1CF7F773BC4}"/>
                  </a:ext>
                </a:extLst>
              </p:cNvPr>
              <p:cNvSpPr/>
              <p:nvPr/>
            </p:nvSpPr>
            <p:spPr>
              <a:xfrm>
                <a:off x="3696231" y="3265385"/>
                <a:ext cx="87571" cy="78814"/>
              </a:xfrm>
              <a:custGeom>
                <a:avLst/>
                <a:gdLst>
                  <a:gd name="connsiteX0" fmla="*/ 66992 w 87571"/>
                  <a:gd name="connsiteY0" fmla="*/ 52105 h 78814"/>
                  <a:gd name="connsiteX1" fmla="*/ 66116 w 87571"/>
                  <a:gd name="connsiteY1" fmla="*/ 23206 h 78814"/>
                  <a:gd name="connsiteX2" fmla="*/ 66116 w 87571"/>
                  <a:gd name="connsiteY2" fmla="*/ 23206 h 78814"/>
                  <a:gd name="connsiteX3" fmla="*/ 58235 w 87571"/>
                  <a:gd name="connsiteY3" fmla="*/ 51229 h 78814"/>
                  <a:gd name="connsiteX4" fmla="*/ 49478 w 87571"/>
                  <a:gd name="connsiteY4" fmla="*/ 79252 h 78814"/>
                  <a:gd name="connsiteX5" fmla="*/ 37218 w 87571"/>
                  <a:gd name="connsiteY5" fmla="*/ 79252 h 78814"/>
                  <a:gd name="connsiteX6" fmla="*/ 30212 w 87571"/>
                  <a:gd name="connsiteY6" fmla="*/ 51229 h 78814"/>
                  <a:gd name="connsiteX7" fmla="*/ 24082 w 87571"/>
                  <a:gd name="connsiteY7" fmla="*/ 23206 h 78814"/>
                  <a:gd name="connsiteX8" fmla="*/ 24082 w 87571"/>
                  <a:gd name="connsiteY8" fmla="*/ 23206 h 78814"/>
                  <a:gd name="connsiteX9" fmla="*/ 23206 w 87571"/>
                  <a:gd name="connsiteY9" fmla="*/ 52105 h 78814"/>
                  <a:gd name="connsiteX10" fmla="*/ 21455 w 87571"/>
                  <a:gd name="connsiteY10" fmla="*/ 78376 h 78814"/>
                  <a:gd name="connsiteX11" fmla="*/ 6568 w 87571"/>
                  <a:gd name="connsiteY11" fmla="*/ 78376 h 78814"/>
                  <a:gd name="connsiteX12" fmla="*/ 10946 w 87571"/>
                  <a:gd name="connsiteY12" fmla="*/ 6568 h 78814"/>
                  <a:gd name="connsiteX13" fmla="*/ 31963 w 87571"/>
                  <a:gd name="connsiteY13" fmla="*/ 6568 h 78814"/>
                  <a:gd name="connsiteX14" fmla="*/ 38969 w 87571"/>
                  <a:gd name="connsiteY14" fmla="*/ 29336 h 78814"/>
                  <a:gd name="connsiteX15" fmla="*/ 45099 w 87571"/>
                  <a:gd name="connsiteY15" fmla="*/ 53856 h 78814"/>
                  <a:gd name="connsiteX16" fmla="*/ 45099 w 87571"/>
                  <a:gd name="connsiteY16" fmla="*/ 53856 h 78814"/>
                  <a:gd name="connsiteX17" fmla="*/ 52105 w 87571"/>
                  <a:gd name="connsiteY17" fmla="*/ 29336 h 78814"/>
                  <a:gd name="connsiteX18" fmla="*/ 59111 w 87571"/>
                  <a:gd name="connsiteY18" fmla="*/ 6568 h 78814"/>
                  <a:gd name="connsiteX19" fmla="*/ 79252 w 87571"/>
                  <a:gd name="connsiteY19" fmla="*/ 6568 h 78814"/>
                  <a:gd name="connsiteX20" fmla="*/ 82755 w 87571"/>
                  <a:gd name="connsiteY20" fmla="*/ 78376 h 78814"/>
                  <a:gd name="connsiteX21" fmla="*/ 67868 w 87571"/>
                  <a:gd name="connsiteY21" fmla="*/ 78376 h 78814"/>
                  <a:gd name="connsiteX22" fmla="*/ 66992 w 87571"/>
                  <a:gd name="connsiteY22" fmla="*/ 52105 h 78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7571" h="78814">
                    <a:moveTo>
                      <a:pt x="66992" y="52105"/>
                    </a:moveTo>
                    <a:cubicBezTo>
                      <a:pt x="66992" y="43348"/>
                      <a:pt x="66116" y="31088"/>
                      <a:pt x="66116" y="23206"/>
                    </a:cubicBezTo>
                    <a:lnTo>
                      <a:pt x="66116" y="23206"/>
                    </a:lnTo>
                    <a:cubicBezTo>
                      <a:pt x="63489" y="31088"/>
                      <a:pt x="60862" y="42472"/>
                      <a:pt x="58235" y="51229"/>
                    </a:cubicBezTo>
                    <a:lnTo>
                      <a:pt x="49478" y="79252"/>
                    </a:lnTo>
                    <a:lnTo>
                      <a:pt x="37218" y="79252"/>
                    </a:lnTo>
                    <a:lnTo>
                      <a:pt x="30212" y="51229"/>
                    </a:lnTo>
                    <a:cubicBezTo>
                      <a:pt x="28461" y="42472"/>
                      <a:pt x="25833" y="31088"/>
                      <a:pt x="24082" y="23206"/>
                    </a:cubicBezTo>
                    <a:lnTo>
                      <a:pt x="24082" y="23206"/>
                    </a:lnTo>
                    <a:cubicBezTo>
                      <a:pt x="24082" y="31088"/>
                      <a:pt x="23206" y="43348"/>
                      <a:pt x="23206" y="52105"/>
                    </a:cubicBezTo>
                    <a:lnTo>
                      <a:pt x="21455" y="78376"/>
                    </a:lnTo>
                    <a:lnTo>
                      <a:pt x="6568" y="78376"/>
                    </a:lnTo>
                    <a:lnTo>
                      <a:pt x="10946" y="6568"/>
                    </a:lnTo>
                    <a:lnTo>
                      <a:pt x="31963" y="6568"/>
                    </a:lnTo>
                    <a:lnTo>
                      <a:pt x="38969" y="29336"/>
                    </a:lnTo>
                    <a:cubicBezTo>
                      <a:pt x="41596" y="37218"/>
                      <a:pt x="43348" y="45975"/>
                      <a:pt x="45099" y="53856"/>
                    </a:cubicBezTo>
                    <a:lnTo>
                      <a:pt x="45099" y="53856"/>
                    </a:lnTo>
                    <a:cubicBezTo>
                      <a:pt x="46851" y="45975"/>
                      <a:pt x="49478" y="37218"/>
                      <a:pt x="52105" y="29336"/>
                    </a:cubicBezTo>
                    <a:lnTo>
                      <a:pt x="59111" y="6568"/>
                    </a:lnTo>
                    <a:lnTo>
                      <a:pt x="79252" y="6568"/>
                    </a:lnTo>
                    <a:lnTo>
                      <a:pt x="82755" y="78376"/>
                    </a:lnTo>
                    <a:lnTo>
                      <a:pt x="67868" y="78376"/>
                    </a:lnTo>
                    <a:lnTo>
                      <a:pt x="66992" y="52105"/>
                    </a:lnTo>
                    <a:close/>
                  </a:path>
                </a:pathLst>
              </a:custGeom>
              <a:solidFill>
                <a:srgbClr val="003738"/>
              </a:solidFill>
              <a:ln w="9525" cap="flat">
                <a:noFill/>
                <a:prstDash val="solid"/>
                <a:miter/>
              </a:ln>
            </p:spPr>
            <p:txBody>
              <a:bodyPr rtlCol="0" anchor="ctr"/>
              <a:lstStyle/>
              <a:p>
                <a:pPr defTabSz="685628">
                  <a:defRPr/>
                </a:pPr>
                <a:endParaRPr lang="ru-RU" sz="1013">
                  <a:solidFill>
                    <a:srgbClr val="000000"/>
                  </a:solidFill>
                  <a:latin typeface="Tahoma"/>
                </a:endParaRPr>
              </a:p>
            </p:txBody>
          </p:sp>
        </p:grpSp>
        <p:grpSp>
          <p:nvGrpSpPr>
            <p:cNvPr id="109" name="Picture 127">
              <a:extLst>
                <a:ext uri="{FF2B5EF4-FFF2-40B4-BE49-F238E27FC236}">
                  <a16:creationId xmlns:a16="http://schemas.microsoft.com/office/drawing/2014/main" id="{7D63C6A1-9774-42F6-B147-F6275ECF3DAC}"/>
                </a:ext>
              </a:extLst>
            </p:cNvPr>
            <p:cNvGrpSpPr/>
            <p:nvPr/>
          </p:nvGrpSpPr>
          <p:grpSpPr>
            <a:xfrm>
              <a:off x="3925271" y="2192361"/>
              <a:ext cx="130800" cy="130800"/>
              <a:chOff x="3576258" y="3177814"/>
              <a:chExt cx="253956" cy="253956"/>
            </a:xfrm>
            <a:noFill/>
          </p:grpSpPr>
          <p:sp>
            <p:nvSpPr>
              <p:cNvPr id="114" name="Freeform: Shape 98">
                <a:extLst>
                  <a:ext uri="{FF2B5EF4-FFF2-40B4-BE49-F238E27FC236}">
                    <a16:creationId xmlns:a16="http://schemas.microsoft.com/office/drawing/2014/main" id="{69C8851F-B24E-4C7A-888C-18A6904051E7}"/>
                  </a:ext>
                </a:extLst>
              </p:cNvPr>
              <p:cNvSpPr/>
              <p:nvPr/>
            </p:nvSpPr>
            <p:spPr>
              <a:xfrm>
                <a:off x="3576258" y="3177814"/>
                <a:ext cx="253956" cy="253956"/>
              </a:xfrm>
              <a:custGeom>
                <a:avLst/>
                <a:gdLst>
                  <a:gd name="connsiteX0" fmla="*/ 253518 w 253956"/>
                  <a:gd name="connsiteY0" fmla="*/ 254394 h 253956"/>
                  <a:gd name="connsiteX1" fmla="*/ 6568 w 253956"/>
                  <a:gd name="connsiteY1" fmla="*/ 253518 h 253956"/>
                  <a:gd name="connsiteX2" fmla="*/ 7444 w 253956"/>
                  <a:gd name="connsiteY2" fmla="*/ 6568 h 253956"/>
                  <a:gd name="connsiteX3" fmla="*/ 254394 w 253956"/>
                  <a:gd name="connsiteY3" fmla="*/ 7444 h 253956"/>
                  <a:gd name="connsiteX4" fmla="*/ 253518 w 253956"/>
                  <a:gd name="connsiteY4" fmla="*/ 254394 h 253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956" h="253956">
                    <a:moveTo>
                      <a:pt x="253518" y="254394"/>
                    </a:moveTo>
                    <a:lnTo>
                      <a:pt x="6568" y="253518"/>
                    </a:lnTo>
                    <a:lnTo>
                      <a:pt x="7444" y="6568"/>
                    </a:lnTo>
                    <a:lnTo>
                      <a:pt x="254394" y="7444"/>
                    </a:lnTo>
                    <a:lnTo>
                      <a:pt x="253518" y="254394"/>
                    </a:lnTo>
                    <a:close/>
                  </a:path>
                </a:pathLst>
              </a:custGeom>
              <a:solidFill>
                <a:schemeClr val="bg1"/>
              </a:solidFill>
              <a:ln w="9525" cap="flat">
                <a:noFill/>
                <a:prstDash val="solid"/>
                <a:miter/>
              </a:ln>
            </p:spPr>
            <p:txBody>
              <a:bodyPr rtlCol="0" anchor="ctr"/>
              <a:lstStyle/>
              <a:p>
                <a:pPr defTabSz="685628">
                  <a:defRPr/>
                </a:pPr>
                <a:endParaRPr lang="ru-RU" sz="1013">
                  <a:solidFill>
                    <a:srgbClr val="000000"/>
                  </a:solidFill>
                  <a:latin typeface="Tahoma"/>
                </a:endParaRPr>
              </a:p>
            </p:txBody>
          </p:sp>
          <p:sp>
            <p:nvSpPr>
              <p:cNvPr id="115" name="Freeform: Shape 99">
                <a:extLst>
                  <a:ext uri="{FF2B5EF4-FFF2-40B4-BE49-F238E27FC236}">
                    <a16:creationId xmlns:a16="http://schemas.microsoft.com/office/drawing/2014/main" id="{D1975315-534F-4724-BEE4-FFAC7FABC90B}"/>
                  </a:ext>
                </a:extLst>
              </p:cNvPr>
              <p:cNvSpPr/>
              <p:nvPr/>
            </p:nvSpPr>
            <p:spPr>
              <a:xfrm>
                <a:off x="3627050" y="3265385"/>
                <a:ext cx="70057" cy="78814"/>
              </a:xfrm>
              <a:custGeom>
                <a:avLst/>
                <a:gdLst>
                  <a:gd name="connsiteX0" fmla="*/ 28461 w 70056"/>
                  <a:gd name="connsiteY0" fmla="*/ 78376 h 78814"/>
                  <a:gd name="connsiteX1" fmla="*/ 6568 w 70056"/>
                  <a:gd name="connsiteY1" fmla="*/ 6568 h 78814"/>
                  <a:gd name="connsiteX2" fmla="*/ 24082 w 70056"/>
                  <a:gd name="connsiteY2" fmla="*/ 6568 h 78814"/>
                  <a:gd name="connsiteX3" fmla="*/ 31963 w 70056"/>
                  <a:gd name="connsiteY3" fmla="*/ 37218 h 78814"/>
                  <a:gd name="connsiteX4" fmla="*/ 38093 w 70056"/>
                  <a:gd name="connsiteY4" fmla="*/ 62613 h 78814"/>
                  <a:gd name="connsiteX5" fmla="*/ 38093 w 70056"/>
                  <a:gd name="connsiteY5" fmla="*/ 62613 h 78814"/>
                  <a:gd name="connsiteX6" fmla="*/ 44223 w 70056"/>
                  <a:gd name="connsiteY6" fmla="*/ 37218 h 78814"/>
                  <a:gd name="connsiteX7" fmla="*/ 52981 w 70056"/>
                  <a:gd name="connsiteY7" fmla="*/ 6568 h 78814"/>
                  <a:gd name="connsiteX8" fmla="*/ 69619 w 70056"/>
                  <a:gd name="connsiteY8" fmla="*/ 6568 h 78814"/>
                  <a:gd name="connsiteX9" fmla="*/ 45975 w 70056"/>
                  <a:gd name="connsiteY9" fmla="*/ 78376 h 78814"/>
                  <a:gd name="connsiteX10" fmla="*/ 28461 w 70056"/>
                  <a:gd name="connsiteY10" fmla="*/ 78376 h 78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0056" h="78814">
                    <a:moveTo>
                      <a:pt x="28461" y="78376"/>
                    </a:moveTo>
                    <a:lnTo>
                      <a:pt x="6568" y="6568"/>
                    </a:lnTo>
                    <a:lnTo>
                      <a:pt x="24082" y="6568"/>
                    </a:lnTo>
                    <a:lnTo>
                      <a:pt x="31963" y="37218"/>
                    </a:lnTo>
                    <a:cubicBezTo>
                      <a:pt x="34591" y="45975"/>
                      <a:pt x="36342" y="54732"/>
                      <a:pt x="38093" y="62613"/>
                    </a:cubicBezTo>
                    <a:lnTo>
                      <a:pt x="38093" y="62613"/>
                    </a:lnTo>
                    <a:cubicBezTo>
                      <a:pt x="39845" y="54732"/>
                      <a:pt x="42472" y="45099"/>
                      <a:pt x="44223" y="37218"/>
                    </a:cubicBezTo>
                    <a:lnTo>
                      <a:pt x="52981" y="6568"/>
                    </a:lnTo>
                    <a:lnTo>
                      <a:pt x="69619" y="6568"/>
                    </a:lnTo>
                    <a:lnTo>
                      <a:pt x="45975" y="78376"/>
                    </a:lnTo>
                    <a:lnTo>
                      <a:pt x="28461" y="78376"/>
                    </a:lnTo>
                    <a:close/>
                  </a:path>
                </a:pathLst>
              </a:custGeom>
              <a:solidFill>
                <a:srgbClr val="003738"/>
              </a:solidFill>
              <a:ln w="9525" cap="flat">
                <a:noFill/>
                <a:prstDash val="solid"/>
                <a:miter/>
              </a:ln>
            </p:spPr>
            <p:txBody>
              <a:bodyPr rtlCol="0" anchor="ctr"/>
              <a:lstStyle/>
              <a:p>
                <a:pPr defTabSz="685628">
                  <a:defRPr/>
                </a:pPr>
                <a:endParaRPr lang="ru-RU" sz="1013">
                  <a:solidFill>
                    <a:srgbClr val="000000"/>
                  </a:solidFill>
                  <a:latin typeface="Tahoma"/>
                </a:endParaRPr>
              </a:p>
            </p:txBody>
          </p:sp>
          <p:sp>
            <p:nvSpPr>
              <p:cNvPr id="116" name="Freeform: Shape 100">
                <a:extLst>
                  <a:ext uri="{FF2B5EF4-FFF2-40B4-BE49-F238E27FC236}">
                    <a16:creationId xmlns:a16="http://schemas.microsoft.com/office/drawing/2014/main" id="{4B968F2D-3EFC-41DC-A900-FFDAF434B457}"/>
                  </a:ext>
                </a:extLst>
              </p:cNvPr>
              <p:cNvSpPr/>
              <p:nvPr/>
            </p:nvSpPr>
            <p:spPr>
              <a:xfrm>
                <a:off x="3696231" y="3265385"/>
                <a:ext cx="87571" cy="78814"/>
              </a:xfrm>
              <a:custGeom>
                <a:avLst/>
                <a:gdLst>
                  <a:gd name="connsiteX0" fmla="*/ 66992 w 87571"/>
                  <a:gd name="connsiteY0" fmla="*/ 52105 h 78814"/>
                  <a:gd name="connsiteX1" fmla="*/ 66116 w 87571"/>
                  <a:gd name="connsiteY1" fmla="*/ 23206 h 78814"/>
                  <a:gd name="connsiteX2" fmla="*/ 66116 w 87571"/>
                  <a:gd name="connsiteY2" fmla="*/ 23206 h 78814"/>
                  <a:gd name="connsiteX3" fmla="*/ 58235 w 87571"/>
                  <a:gd name="connsiteY3" fmla="*/ 51229 h 78814"/>
                  <a:gd name="connsiteX4" fmla="*/ 49478 w 87571"/>
                  <a:gd name="connsiteY4" fmla="*/ 79252 h 78814"/>
                  <a:gd name="connsiteX5" fmla="*/ 37218 w 87571"/>
                  <a:gd name="connsiteY5" fmla="*/ 79252 h 78814"/>
                  <a:gd name="connsiteX6" fmla="*/ 30212 w 87571"/>
                  <a:gd name="connsiteY6" fmla="*/ 51229 h 78814"/>
                  <a:gd name="connsiteX7" fmla="*/ 24082 w 87571"/>
                  <a:gd name="connsiteY7" fmla="*/ 23206 h 78814"/>
                  <a:gd name="connsiteX8" fmla="*/ 24082 w 87571"/>
                  <a:gd name="connsiteY8" fmla="*/ 23206 h 78814"/>
                  <a:gd name="connsiteX9" fmla="*/ 23206 w 87571"/>
                  <a:gd name="connsiteY9" fmla="*/ 52105 h 78814"/>
                  <a:gd name="connsiteX10" fmla="*/ 21455 w 87571"/>
                  <a:gd name="connsiteY10" fmla="*/ 78376 h 78814"/>
                  <a:gd name="connsiteX11" fmla="*/ 6568 w 87571"/>
                  <a:gd name="connsiteY11" fmla="*/ 78376 h 78814"/>
                  <a:gd name="connsiteX12" fmla="*/ 10946 w 87571"/>
                  <a:gd name="connsiteY12" fmla="*/ 6568 h 78814"/>
                  <a:gd name="connsiteX13" fmla="*/ 31963 w 87571"/>
                  <a:gd name="connsiteY13" fmla="*/ 6568 h 78814"/>
                  <a:gd name="connsiteX14" fmla="*/ 38969 w 87571"/>
                  <a:gd name="connsiteY14" fmla="*/ 29336 h 78814"/>
                  <a:gd name="connsiteX15" fmla="*/ 45099 w 87571"/>
                  <a:gd name="connsiteY15" fmla="*/ 53856 h 78814"/>
                  <a:gd name="connsiteX16" fmla="*/ 45099 w 87571"/>
                  <a:gd name="connsiteY16" fmla="*/ 53856 h 78814"/>
                  <a:gd name="connsiteX17" fmla="*/ 52105 w 87571"/>
                  <a:gd name="connsiteY17" fmla="*/ 29336 h 78814"/>
                  <a:gd name="connsiteX18" fmla="*/ 59111 w 87571"/>
                  <a:gd name="connsiteY18" fmla="*/ 6568 h 78814"/>
                  <a:gd name="connsiteX19" fmla="*/ 79252 w 87571"/>
                  <a:gd name="connsiteY19" fmla="*/ 6568 h 78814"/>
                  <a:gd name="connsiteX20" fmla="*/ 82755 w 87571"/>
                  <a:gd name="connsiteY20" fmla="*/ 78376 h 78814"/>
                  <a:gd name="connsiteX21" fmla="*/ 67868 w 87571"/>
                  <a:gd name="connsiteY21" fmla="*/ 78376 h 78814"/>
                  <a:gd name="connsiteX22" fmla="*/ 66992 w 87571"/>
                  <a:gd name="connsiteY22" fmla="*/ 52105 h 78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7571" h="78814">
                    <a:moveTo>
                      <a:pt x="66992" y="52105"/>
                    </a:moveTo>
                    <a:cubicBezTo>
                      <a:pt x="66992" y="43348"/>
                      <a:pt x="66116" y="31088"/>
                      <a:pt x="66116" y="23206"/>
                    </a:cubicBezTo>
                    <a:lnTo>
                      <a:pt x="66116" y="23206"/>
                    </a:lnTo>
                    <a:cubicBezTo>
                      <a:pt x="63489" y="31088"/>
                      <a:pt x="60862" y="42472"/>
                      <a:pt x="58235" y="51229"/>
                    </a:cubicBezTo>
                    <a:lnTo>
                      <a:pt x="49478" y="79252"/>
                    </a:lnTo>
                    <a:lnTo>
                      <a:pt x="37218" y="79252"/>
                    </a:lnTo>
                    <a:lnTo>
                      <a:pt x="30212" y="51229"/>
                    </a:lnTo>
                    <a:cubicBezTo>
                      <a:pt x="28461" y="42472"/>
                      <a:pt x="25833" y="31088"/>
                      <a:pt x="24082" y="23206"/>
                    </a:cubicBezTo>
                    <a:lnTo>
                      <a:pt x="24082" y="23206"/>
                    </a:lnTo>
                    <a:cubicBezTo>
                      <a:pt x="24082" y="31088"/>
                      <a:pt x="23206" y="43348"/>
                      <a:pt x="23206" y="52105"/>
                    </a:cubicBezTo>
                    <a:lnTo>
                      <a:pt x="21455" y="78376"/>
                    </a:lnTo>
                    <a:lnTo>
                      <a:pt x="6568" y="78376"/>
                    </a:lnTo>
                    <a:lnTo>
                      <a:pt x="10946" y="6568"/>
                    </a:lnTo>
                    <a:lnTo>
                      <a:pt x="31963" y="6568"/>
                    </a:lnTo>
                    <a:lnTo>
                      <a:pt x="38969" y="29336"/>
                    </a:lnTo>
                    <a:cubicBezTo>
                      <a:pt x="41596" y="37218"/>
                      <a:pt x="43348" y="45975"/>
                      <a:pt x="45099" y="53856"/>
                    </a:cubicBezTo>
                    <a:lnTo>
                      <a:pt x="45099" y="53856"/>
                    </a:lnTo>
                    <a:cubicBezTo>
                      <a:pt x="46851" y="45975"/>
                      <a:pt x="49478" y="37218"/>
                      <a:pt x="52105" y="29336"/>
                    </a:cubicBezTo>
                    <a:lnTo>
                      <a:pt x="59111" y="6568"/>
                    </a:lnTo>
                    <a:lnTo>
                      <a:pt x="79252" y="6568"/>
                    </a:lnTo>
                    <a:lnTo>
                      <a:pt x="82755" y="78376"/>
                    </a:lnTo>
                    <a:lnTo>
                      <a:pt x="67868" y="78376"/>
                    </a:lnTo>
                    <a:lnTo>
                      <a:pt x="66992" y="52105"/>
                    </a:lnTo>
                    <a:close/>
                  </a:path>
                </a:pathLst>
              </a:custGeom>
              <a:solidFill>
                <a:srgbClr val="003738"/>
              </a:solidFill>
              <a:ln w="9525" cap="flat">
                <a:noFill/>
                <a:prstDash val="solid"/>
                <a:miter/>
              </a:ln>
            </p:spPr>
            <p:txBody>
              <a:bodyPr rtlCol="0" anchor="ctr"/>
              <a:lstStyle/>
              <a:p>
                <a:pPr defTabSz="685628">
                  <a:defRPr/>
                </a:pPr>
                <a:endParaRPr lang="ru-RU" sz="1013">
                  <a:solidFill>
                    <a:srgbClr val="000000"/>
                  </a:solidFill>
                  <a:latin typeface="Tahoma"/>
                </a:endParaRPr>
              </a:p>
            </p:txBody>
          </p:sp>
        </p:grpSp>
        <p:grpSp>
          <p:nvGrpSpPr>
            <p:cNvPr id="110" name="Picture 127">
              <a:extLst>
                <a:ext uri="{FF2B5EF4-FFF2-40B4-BE49-F238E27FC236}">
                  <a16:creationId xmlns:a16="http://schemas.microsoft.com/office/drawing/2014/main" id="{518AFFB3-D738-470F-9EB0-D6D30CB0F7F5}"/>
                </a:ext>
              </a:extLst>
            </p:cNvPr>
            <p:cNvGrpSpPr/>
            <p:nvPr/>
          </p:nvGrpSpPr>
          <p:grpSpPr>
            <a:xfrm>
              <a:off x="4096612" y="2192361"/>
              <a:ext cx="130800" cy="130800"/>
              <a:chOff x="3576258" y="3177814"/>
              <a:chExt cx="253956" cy="253956"/>
            </a:xfrm>
            <a:noFill/>
          </p:grpSpPr>
          <p:sp>
            <p:nvSpPr>
              <p:cNvPr id="111" name="Freeform: Shape 102">
                <a:extLst>
                  <a:ext uri="{FF2B5EF4-FFF2-40B4-BE49-F238E27FC236}">
                    <a16:creationId xmlns:a16="http://schemas.microsoft.com/office/drawing/2014/main" id="{4E7DE365-6D09-4080-8ADB-537B5CB729E5}"/>
                  </a:ext>
                </a:extLst>
              </p:cNvPr>
              <p:cNvSpPr/>
              <p:nvPr/>
            </p:nvSpPr>
            <p:spPr>
              <a:xfrm>
                <a:off x="3576258" y="3177814"/>
                <a:ext cx="253956" cy="253956"/>
              </a:xfrm>
              <a:custGeom>
                <a:avLst/>
                <a:gdLst>
                  <a:gd name="connsiteX0" fmla="*/ 253518 w 253956"/>
                  <a:gd name="connsiteY0" fmla="*/ 254394 h 253956"/>
                  <a:gd name="connsiteX1" fmla="*/ 6568 w 253956"/>
                  <a:gd name="connsiteY1" fmla="*/ 253518 h 253956"/>
                  <a:gd name="connsiteX2" fmla="*/ 7444 w 253956"/>
                  <a:gd name="connsiteY2" fmla="*/ 6568 h 253956"/>
                  <a:gd name="connsiteX3" fmla="*/ 254394 w 253956"/>
                  <a:gd name="connsiteY3" fmla="*/ 7444 h 253956"/>
                  <a:gd name="connsiteX4" fmla="*/ 253518 w 253956"/>
                  <a:gd name="connsiteY4" fmla="*/ 254394 h 253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956" h="253956">
                    <a:moveTo>
                      <a:pt x="253518" y="254394"/>
                    </a:moveTo>
                    <a:lnTo>
                      <a:pt x="6568" y="253518"/>
                    </a:lnTo>
                    <a:lnTo>
                      <a:pt x="7444" y="6568"/>
                    </a:lnTo>
                    <a:lnTo>
                      <a:pt x="254394" y="7444"/>
                    </a:lnTo>
                    <a:lnTo>
                      <a:pt x="253518" y="254394"/>
                    </a:lnTo>
                    <a:close/>
                  </a:path>
                </a:pathLst>
              </a:custGeom>
              <a:solidFill>
                <a:schemeClr val="bg1"/>
              </a:solidFill>
              <a:ln w="9525" cap="flat">
                <a:noFill/>
                <a:prstDash val="solid"/>
                <a:miter/>
              </a:ln>
            </p:spPr>
            <p:txBody>
              <a:bodyPr rtlCol="0" anchor="ctr"/>
              <a:lstStyle/>
              <a:p>
                <a:pPr defTabSz="685628">
                  <a:defRPr/>
                </a:pPr>
                <a:endParaRPr lang="ru-RU" sz="1013">
                  <a:solidFill>
                    <a:srgbClr val="000000"/>
                  </a:solidFill>
                  <a:latin typeface="Tahoma"/>
                </a:endParaRPr>
              </a:p>
            </p:txBody>
          </p:sp>
          <p:sp>
            <p:nvSpPr>
              <p:cNvPr id="112" name="Freeform: Shape 103">
                <a:extLst>
                  <a:ext uri="{FF2B5EF4-FFF2-40B4-BE49-F238E27FC236}">
                    <a16:creationId xmlns:a16="http://schemas.microsoft.com/office/drawing/2014/main" id="{4DD3490F-A9B9-4864-BA7B-2C8E8FE31C00}"/>
                  </a:ext>
                </a:extLst>
              </p:cNvPr>
              <p:cNvSpPr/>
              <p:nvPr/>
            </p:nvSpPr>
            <p:spPr>
              <a:xfrm>
                <a:off x="3627050" y="3265385"/>
                <a:ext cx="70057" cy="78814"/>
              </a:xfrm>
              <a:custGeom>
                <a:avLst/>
                <a:gdLst>
                  <a:gd name="connsiteX0" fmla="*/ 28461 w 70056"/>
                  <a:gd name="connsiteY0" fmla="*/ 78376 h 78814"/>
                  <a:gd name="connsiteX1" fmla="*/ 6568 w 70056"/>
                  <a:gd name="connsiteY1" fmla="*/ 6568 h 78814"/>
                  <a:gd name="connsiteX2" fmla="*/ 24082 w 70056"/>
                  <a:gd name="connsiteY2" fmla="*/ 6568 h 78814"/>
                  <a:gd name="connsiteX3" fmla="*/ 31963 w 70056"/>
                  <a:gd name="connsiteY3" fmla="*/ 37218 h 78814"/>
                  <a:gd name="connsiteX4" fmla="*/ 38093 w 70056"/>
                  <a:gd name="connsiteY4" fmla="*/ 62613 h 78814"/>
                  <a:gd name="connsiteX5" fmla="*/ 38093 w 70056"/>
                  <a:gd name="connsiteY5" fmla="*/ 62613 h 78814"/>
                  <a:gd name="connsiteX6" fmla="*/ 44223 w 70056"/>
                  <a:gd name="connsiteY6" fmla="*/ 37218 h 78814"/>
                  <a:gd name="connsiteX7" fmla="*/ 52981 w 70056"/>
                  <a:gd name="connsiteY7" fmla="*/ 6568 h 78814"/>
                  <a:gd name="connsiteX8" fmla="*/ 69619 w 70056"/>
                  <a:gd name="connsiteY8" fmla="*/ 6568 h 78814"/>
                  <a:gd name="connsiteX9" fmla="*/ 45975 w 70056"/>
                  <a:gd name="connsiteY9" fmla="*/ 78376 h 78814"/>
                  <a:gd name="connsiteX10" fmla="*/ 28461 w 70056"/>
                  <a:gd name="connsiteY10" fmla="*/ 78376 h 78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0056" h="78814">
                    <a:moveTo>
                      <a:pt x="28461" y="78376"/>
                    </a:moveTo>
                    <a:lnTo>
                      <a:pt x="6568" y="6568"/>
                    </a:lnTo>
                    <a:lnTo>
                      <a:pt x="24082" y="6568"/>
                    </a:lnTo>
                    <a:lnTo>
                      <a:pt x="31963" y="37218"/>
                    </a:lnTo>
                    <a:cubicBezTo>
                      <a:pt x="34591" y="45975"/>
                      <a:pt x="36342" y="54732"/>
                      <a:pt x="38093" y="62613"/>
                    </a:cubicBezTo>
                    <a:lnTo>
                      <a:pt x="38093" y="62613"/>
                    </a:lnTo>
                    <a:cubicBezTo>
                      <a:pt x="39845" y="54732"/>
                      <a:pt x="42472" y="45099"/>
                      <a:pt x="44223" y="37218"/>
                    </a:cubicBezTo>
                    <a:lnTo>
                      <a:pt x="52981" y="6568"/>
                    </a:lnTo>
                    <a:lnTo>
                      <a:pt x="69619" y="6568"/>
                    </a:lnTo>
                    <a:lnTo>
                      <a:pt x="45975" y="78376"/>
                    </a:lnTo>
                    <a:lnTo>
                      <a:pt x="28461" y="78376"/>
                    </a:lnTo>
                    <a:close/>
                  </a:path>
                </a:pathLst>
              </a:custGeom>
              <a:solidFill>
                <a:srgbClr val="003738"/>
              </a:solidFill>
              <a:ln w="9525" cap="flat">
                <a:noFill/>
                <a:prstDash val="solid"/>
                <a:miter/>
              </a:ln>
            </p:spPr>
            <p:txBody>
              <a:bodyPr rtlCol="0" anchor="ctr"/>
              <a:lstStyle/>
              <a:p>
                <a:pPr defTabSz="685628">
                  <a:defRPr/>
                </a:pPr>
                <a:endParaRPr lang="ru-RU" sz="1013">
                  <a:solidFill>
                    <a:srgbClr val="000000"/>
                  </a:solidFill>
                  <a:latin typeface="Tahoma"/>
                </a:endParaRPr>
              </a:p>
            </p:txBody>
          </p:sp>
          <p:sp>
            <p:nvSpPr>
              <p:cNvPr id="113" name="Freeform: Shape 104">
                <a:extLst>
                  <a:ext uri="{FF2B5EF4-FFF2-40B4-BE49-F238E27FC236}">
                    <a16:creationId xmlns:a16="http://schemas.microsoft.com/office/drawing/2014/main" id="{9A328357-1055-4624-944C-ED61401A20A5}"/>
                  </a:ext>
                </a:extLst>
              </p:cNvPr>
              <p:cNvSpPr/>
              <p:nvPr/>
            </p:nvSpPr>
            <p:spPr>
              <a:xfrm>
                <a:off x="3696231" y="3265385"/>
                <a:ext cx="87571" cy="78814"/>
              </a:xfrm>
              <a:custGeom>
                <a:avLst/>
                <a:gdLst>
                  <a:gd name="connsiteX0" fmla="*/ 66992 w 87571"/>
                  <a:gd name="connsiteY0" fmla="*/ 52105 h 78814"/>
                  <a:gd name="connsiteX1" fmla="*/ 66116 w 87571"/>
                  <a:gd name="connsiteY1" fmla="*/ 23206 h 78814"/>
                  <a:gd name="connsiteX2" fmla="*/ 66116 w 87571"/>
                  <a:gd name="connsiteY2" fmla="*/ 23206 h 78814"/>
                  <a:gd name="connsiteX3" fmla="*/ 58235 w 87571"/>
                  <a:gd name="connsiteY3" fmla="*/ 51229 h 78814"/>
                  <a:gd name="connsiteX4" fmla="*/ 49478 w 87571"/>
                  <a:gd name="connsiteY4" fmla="*/ 79252 h 78814"/>
                  <a:gd name="connsiteX5" fmla="*/ 37218 w 87571"/>
                  <a:gd name="connsiteY5" fmla="*/ 79252 h 78814"/>
                  <a:gd name="connsiteX6" fmla="*/ 30212 w 87571"/>
                  <a:gd name="connsiteY6" fmla="*/ 51229 h 78814"/>
                  <a:gd name="connsiteX7" fmla="*/ 24082 w 87571"/>
                  <a:gd name="connsiteY7" fmla="*/ 23206 h 78814"/>
                  <a:gd name="connsiteX8" fmla="*/ 24082 w 87571"/>
                  <a:gd name="connsiteY8" fmla="*/ 23206 h 78814"/>
                  <a:gd name="connsiteX9" fmla="*/ 23206 w 87571"/>
                  <a:gd name="connsiteY9" fmla="*/ 52105 h 78814"/>
                  <a:gd name="connsiteX10" fmla="*/ 21455 w 87571"/>
                  <a:gd name="connsiteY10" fmla="*/ 78376 h 78814"/>
                  <a:gd name="connsiteX11" fmla="*/ 6568 w 87571"/>
                  <a:gd name="connsiteY11" fmla="*/ 78376 h 78814"/>
                  <a:gd name="connsiteX12" fmla="*/ 10946 w 87571"/>
                  <a:gd name="connsiteY12" fmla="*/ 6568 h 78814"/>
                  <a:gd name="connsiteX13" fmla="*/ 31963 w 87571"/>
                  <a:gd name="connsiteY13" fmla="*/ 6568 h 78814"/>
                  <a:gd name="connsiteX14" fmla="*/ 38969 w 87571"/>
                  <a:gd name="connsiteY14" fmla="*/ 29336 h 78814"/>
                  <a:gd name="connsiteX15" fmla="*/ 45099 w 87571"/>
                  <a:gd name="connsiteY15" fmla="*/ 53856 h 78814"/>
                  <a:gd name="connsiteX16" fmla="*/ 45099 w 87571"/>
                  <a:gd name="connsiteY16" fmla="*/ 53856 h 78814"/>
                  <a:gd name="connsiteX17" fmla="*/ 52105 w 87571"/>
                  <a:gd name="connsiteY17" fmla="*/ 29336 h 78814"/>
                  <a:gd name="connsiteX18" fmla="*/ 59111 w 87571"/>
                  <a:gd name="connsiteY18" fmla="*/ 6568 h 78814"/>
                  <a:gd name="connsiteX19" fmla="*/ 79252 w 87571"/>
                  <a:gd name="connsiteY19" fmla="*/ 6568 h 78814"/>
                  <a:gd name="connsiteX20" fmla="*/ 82755 w 87571"/>
                  <a:gd name="connsiteY20" fmla="*/ 78376 h 78814"/>
                  <a:gd name="connsiteX21" fmla="*/ 67868 w 87571"/>
                  <a:gd name="connsiteY21" fmla="*/ 78376 h 78814"/>
                  <a:gd name="connsiteX22" fmla="*/ 66992 w 87571"/>
                  <a:gd name="connsiteY22" fmla="*/ 52105 h 78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7571" h="78814">
                    <a:moveTo>
                      <a:pt x="66992" y="52105"/>
                    </a:moveTo>
                    <a:cubicBezTo>
                      <a:pt x="66992" y="43348"/>
                      <a:pt x="66116" y="31088"/>
                      <a:pt x="66116" y="23206"/>
                    </a:cubicBezTo>
                    <a:lnTo>
                      <a:pt x="66116" y="23206"/>
                    </a:lnTo>
                    <a:cubicBezTo>
                      <a:pt x="63489" y="31088"/>
                      <a:pt x="60862" y="42472"/>
                      <a:pt x="58235" y="51229"/>
                    </a:cubicBezTo>
                    <a:lnTo>
                      <a:pt x="49478" y="79252"/>
                    </a:lnTo>
                    <a:lnTo>
                      <a:pt x="37218" y="79252"/>
                    </a:lnTo>
                    <a:lnTo>
                      <a:pt x="30212" y="51229"/>
                    </a:lnTo>
                    <a:cubicBezTo>
                      <a:pt x="28461" y="42472"/>
                      <a:pt x="25833" y="31088"/>
                      <a:pt x="24082" y="23206"/>
                    </a:cubicBezTo>
                    <a:lnTo>
                      <a:pt x="24082" y="23206"/>
                    </a:lnTo>
                    <a:cubicBezTo>
                      <a:pt x="24082" y="31088"/>
                      <a:pt x="23206" y="43348"/>
                      <a:pt x="23206" y="52105"/>
                    </a:cubicBezTo>
                    <a:lnTo>
                      <a:pt x="21455" y="78376"/>
                    </a:lnTo>
                    <a:lnTo>
                      <a:pt x="6568" y="78376"/>
                    </a:lnTo>
                    <a:lnTo>
                      <a:pt x="10946" y="6568"/>
                    </a:lnTo>
                    <a:lnTo>
                      <a:pt x="31963" y="6568"/>
                    </a:lnTo>
                    <a:lnTo>
                      <a:pt x="38969" y="29336"/>
                    </a:lnTo>
                    <a:cubicBezTo>
                      <a:pt x="41596" y="37218"/>
                      <a:pt x="43348" y="45975"/>
                      <a:pt x="45099" y="53856"/>
                    </a:cubicBezTo>
                    <a:lnTo>
                      <a:pt x="45099" y="53856"/>
                    </a:lnTo>
                    <a:cubicBezTo>
                      <a:pt x="46851" y="45975"/>
                      <a:pt x="49478" y="37218"/>
                      <a:pt x="52105" y="29336"/>
                    </a:cubicBezTo>
                    <a:lnTo>
                      <a:pt x="59111" y="6568"/>
                    </a:lnTo>
                    <a:lnTo>
                      <a:pt x="79252" y="6568"/>
                    </a:lnTo>
                    <a:lnTo>
                      <a:pt x="82755" y="78376"/>
                    </a:lnTo>
                    <a:lnTo>
                      <a:pt x="67868" y="78376"/>
                    </a:lnTo>
                    <a:lnTo>
                      <a:pt x="66992" y="52105"/>
                    </a:lnTo>
                    <a:close/>
                  </a:path>
                </a:pathLst>
              </a:custGeom>
              <a:solidFill>
                <a:srgbClr val="003738"/>
              </a:solidFill>
              <a:ln w="9525" cap="flat">
                <a:noFill/>
                <a:prstDash val="solid"/>
                <a:miter/>
              </a:ln>
            </p:spPr>
            <p:txBody>
              <a:bodyPr rtlCol="0" anchor="ctr"/>
              <a:lstStyle/>
              <a:p>
                <a:pPr defTabSz="685628">
                  <a:defRPr/>
                </a:pPr>
                <a:endParaRPr lang="ru-RU" sz="1013">
                  <a:solidFill>
                    <a:srgbClr val="000000"/>
                  </a:solidFill>
                  <a:latin typeface="Tahoma"/>
                </a:endParaRPr>
              </a:p>
            </p:txBody>
          </p:sp>
        </p:grpSp>
      </p:grpSp>
      <p:grpSp>
        <p:nvGrpSpPr>
          <p:cNvPr id="123" name="Group 10">
            <a:extLst>
              <a:ext uri="{FF2B5EF4-FFF2-40B4-BE49-F238E27FC236}">
                <a16:creationId xmlns:a16="http://schemas.microsoft.com/office/drawing/2014/main" id="{E5B81EE9-AFA4-4CCA-BBBC-A5F7EE3317B5}"/>
              </a:ext>
            </a:extLst>
          </p:cNvPr>
          <p:cNvGrpSpPr/>
          <p:nvPr/>
        </p:nvGrpSpPr>
        <p:grpSpPr>
          <a:xfrm>
            <a:off x="4209109" y="2302858"/>
            <a:ext cx="645634" cy="532271"/>
            <a:chOff x="4264952" y="2192361"/>
            <a:chExt cx="645802" cy="532409"/>
          </a:xfrm>
        </p:grpSpPr>
        <p:pic>
          <p:nvPicPr>
            <p:cNvPr id="124" name="Graphic 51">
              <a:extLst>
                <a:ext uri="{FF2B5EF4-FFF2-40B4-BE49-F238E27FC236}">
                  <a16:creationId xmlns:a16="http://schemas.microsoft.com/office/drawing/2014/main" id="{E018755D-43F4-4F71-8AF2-E500CC7ED60F}"/>
                </a:ext>
              </a:extLst>
            </p:cNvPr>
            <p:cNvPicPr>
              <a:picLocks noChangeAspect="1"/>
            </p:cNvPicPr>
            <p:nvPr/>
          </p:nvPicPr>
          <p:blipFill rotWithShape="1">
            <a:blip r:embed="rId6" cstate="screen">
              <a:extLst>
                <a:ext uri="{28A0092B-C50C-407E-A947-70E740481C1C}">
                  <a14:useLocalDpi xmlns:a14="http://schemas.microsoft.com/office/drawing/2010/main"/>
                </a:ext>
                <a:ext uri="{96DAC541-7B7A-43D3-8B79-37D633B846F1}">
                  <asvg:svgBlip xmlns:asvg="http://schemas.microsoft.com/office/drawing/2016/SVG/main" r:embed="rId7"/>
                </a:ext>
              </a:extLst>
            </a:blip>
            <a:srcRect b="14583"/>
            <a:stretch/>
          </p:blipFill>
          <p:spPr>
            <a:xfrm>
              <a:off x="4264952" y="2193329"/>
              <a:ext cx="645802" cy="531441"/>
            </a:xfrm>
            <a:prstGeom prst="rect">
              <a:avLst/>
            </a:prstGeom>
          </p:spPr>
        </p:pic>
        <p:grpSp>
          <p:nvGrpSpPr>
            <p:cNvPr id="125" name="Picture 127">
              <a:extLst>
                <a:ext uri="{FF2B5EF4-FFF2-40B4-BE49-F238E27FC236}">
                  <a16:creationId xmlns:a16="http://schemas.microsoft.com/office/drawing/2014/main" id="{B173ECFC-8632-4B29-A785-6A812D22B9CA}"/>
                </a:ext>
              </a:extLst>
            </p:cNvPr>
            <p:cNvGrpSpPr/>
            <p:nvPr/>
          </p:nvGrpSpPr>
          <p:grpSpPr>
            <a:xfrm>
              <a:off x="4266752" y="2192361"/>
              <a:ext cx="130800" cy="130800"/>
              <a:chOff x="3576258" y="3177814"/>
              <a:chExt cx="253956" cy="253956"/>
            </a:xfrm>
            <a:noFill/>
          </p:grpSpPr>
          <p:sp>
            <p:nvSpPr>
              <p:cNvPr id="138" name="Freeform: Shape 106">
                <a:extLst>
                  <a:ext uri="{FF2B5EF4-FFF2-40B4-BE49-F238E27FC236}">
                    <a16:creationId xmlns:a16="http://schemas.microsoft.com/office/drawing/2014/main" id="{47C3FDB4-1DB0-4999-ACF9-F3726A465DE9}"/>
                  </a:ext>
                </a:extLst>
              </p:cNvPr>
              <p:cNvSpPr/>
              <p:nvPr/>
            </p:nvSpPr>
            <p:spPr>
              <a:xfrm>
                <a:off x="3576258" y="3177814"/>
                <a:ext cx="253956" cy="253956"/>
              </a:xfrm>
              <a:custGeom>
                <a:avLst/>
                <a:gdLst>
                  <a:gd name="connsiteX0" fmla="*/ 253518 w 253956"/>
                  <a:gd name="connsiteY0" fmla="*/ 254394 h 253956"/>
                  <a:gd name="connsiteX1" fmla="*/ 6568 w 253956"/>
                  <a:gd name="connsiteY1" fmla="*/ 253518 h 253956"/>
                  <a:gd name="connsiteX2" fmla="*/ 7444 w 253956"/>
                  <a:gd name="connsiteY2" fmla="*/ 6568 h 253956"/>
                  <a:gd name="connsiteX3" fmla="*/ 254394 w 253956"/>
                  <a:gd name="connsiteY3" fmla="*/ 7444 h 253956"/>
                  <a:gd name="connsiteX4" fmla="*/ 253518 w 253956"/>
                  <a:gd name="connsiteY4" fmla="*/ 254394 h 253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956" h="253956">
                    <a:moveTo>
                      <a:pt x="253518" y="254394"/>
                    </a:moveTo>
                    <a:lnTo>
                      <a:pt x="6568" y="253518"/>
                    </a:lnTo>
                    <a:lnTo>
                      <a:pt x="7444" y="6568"/>
                    </a:lnTo>
                    <a:lnTo>
                      <a:pt x="254394" y="7444"/>
                    </a:lnTo>
                    <a:lnTo>
                      <a:pt x="253518" y="254394"/>
                    </a:lnTo>
                    <a:close/>
                  </a:path>
                </a:pathLst>
              </a:custGeom>
              <a:solidFill>
                <a:schemeClr val="bg1"/>
              </a:solidFill>
              <a:ln w="9525" cap="flat">
                <a:noFill/>
                <a:prstDash val="solid"/>
                <a:miter/>
              </a:ln>
            </p:spPr>
            <p:txBody>
              <a:bodyPr rtlCol="0" anchor="ctr"/>
              <a:lstStyle/>
              <a:p>
                <a:pPr defTabSz="685628">
                  <a:defRPr/>
                </a:pPr>
                <a:endParaRPr lang="ru-RU" sz="1013">
                  <a:solidFill>
                    <a:srgbClr val="000000"/>
                  </a:solidFill>
                  <a:latin typeface="Tahoma"/>
                </a:endParaRPr>
              </a:p>
            </p:txBody>
          </p:sp>
          <p:sp>
            <p:nvSpPr>
              <p:cNvPr id="139" name="Freeform: Shape 107">
                <a:extLst>
                  <a:ext uri="{FF2B5EF4-FFF2-40B4-BE49-F238E27FC236}">
                    <a16:creationId xmlns:a16="http://schemas.microsoft.com/office/drawing/2014/main" id="{72BF5873-EDDA-493D-9B66-A72B7667B376}"/>
                  </a:ext>
                </a:extLst>
              </p:cNvPr>
              <p:cNvSpPr/>
              <p:nvPr/>
            </p:nvSpPr>
            <p:spPr>
              <a:xfrm>
                <a:off x="3627050" y="3265385"/>
                <a:ext cx="70057" cy="78814"/>
              </a:xfrm>
              <a:custGeom>
                <a:avLst/>
                <a:gdLst>
                  <a:gd name="connsiteX0" fmla="*/ 28461 w 70056"/>
                  <a:gd name="connsiteY0" fmla="*/ 78376 h 78814"/>
                  <a:gd name="connsiteX1" fmla="*/ 6568 w 70056"/>
                  <a:gd name="connsiteY1" fmla="*/ 6568 h 78814"/>
                  <a:gd name="connsiteX2" fmla="*/ 24082 w 70056"/>
                  <a:gd name="connsiteY2" fmla="*/ 6568 h 78814"/>
                  <a:gd name="connsiteX3" fmla="*/ 31963 w 70056"/>
                  <a:gd name="connsiteY3" fmla="*/ 37218 h 78814"/>
                  <a:gd name="connsiteX4" fmla="*/ 38093 w 70056"/>
                  <a:gd name="connsiteY4" fmla="*/ 62613 h 78814"/>
                  <a:gd name="connsiteX5" fmla="*/ 38093 w 70056"/>
                  <a:gd name="connsiteY5" fmla="*/ 62613 h 78814"/>
                  <a:gd name="connsiteX6" fmla="*/ 44223 w 70056"/>
                  <a:gd name="connsiteY6" fmla="*/ 37218 h 78814"/>
                  <a:gd name="connsiteX7" fmla="*/ 52981 w 70056"/>
                  <a:gd name="connsiteY7" fmla="*/ 6568 h 78814"/>
                  <a:gd name="connsiteX8" fmla="*/ 69619 w 70056"/>
                  <a:gd name="connsiteY8" fmla="*/ 6568 h 78814"/>
                  <a:gd name="connsiteX9" fmla="*/ 45975 w 70056"/>
                  <a:gd name="connsiteY9" fmla="*/ 78376 h 78814"/>
                  <a:gd name="connsiteX10" fmla="*/ 28461 w 70056"/>
                  <a:gd name="connsiteY10" fmla="*/ 78376 h 78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0056" h="78814">
                    <a:moveTo>
                      <a:pt x="28461" y="78376"/>
                    </a:moveTo>
                    <a:lnTo>
                      <a:pt x="6568" y="6568"/>
                    </a:lnTo>
                    <a:lnTo>
                      <a:pt x="24082" y="6568"/>
                    </a:lnTo>
                    <a:lnTo>
                      <a:pt x="31963" y="37218"/>
                    </a:lnTo>
                    <a:cubicBezTo>
                      <a:pt x="34591" y="45975"/>
                      <a:pt x="36342" y="54732"/>
                      <a:pt x="38093" y="62613"/>
                    </a:cubicBezTo>
                    <a:lnTo>
                      <a:pt x="38093" y="62613"/>
                    </a:lnTo>
                    <a:cubicBezTo>
                      <a:pt x="39845" y="54732"/>
                      <a:pt x="42472" y="45099"/>
                      <a:pt x="44223" y="37218"/>
                    </a:cubicBezTo>
                    <a:lnTo>
                      <a:pt x="52981" y="6568"/>
                    </a:lnTo>
                    <a:lnTo>
                      <a:pt x="69619" y="6568"/>
                    </a:lnTo>
                    <a:lnTo>
                      <a:pt x="45975" y="78376"/>
                    </a:lnTo>
                    <a:lnTo>
                      <a:pt x="28461" y="78376"/>
                    </a:lnTo>
                    <a:close/>
                  </a:path>
                </a:pathLst>
              </a:custGeom>
              <a:solidFill>
                <a:srgbClr val="003738"/>
              </a:solidFill>
              <a:ln w="9525" cap="flat">
                <a:noFill/>
                <a:prstDash val="solid"/>
                <a:miter/>
              </a:ln>
            </p:spPr>
            <p:txBody>
              <a:bodyPr rtlCol="0" anchor="ctr"/>
              <a:lstStyle/>
              <a:p>
                <a:pPr defTabSz="685628">
                  <a:defRPr/>
                </a:pPr>
                <a:endParaRPr lang="ru-RU" sz="1013">
                  <a:solidFill>
                    <a:srgbClr val="000000"/>
                  </a:solidFill>
                  <a:latin typeface="Tahoma"/>
                </a:endParaRPr>
              </a:p>
            </p:txBody>
          </p:sp>
          <p:sp>
            <p:nvSpPr>
              <p:cNvPr id="140" name="Freeform: Shape 108">
                <a:extLst>
                  <a:ext uri="{FF2B5EF4-FFF2-40B4-BE49-F238E27FC236}">
                    <a16:creationId xmlns:a16="http://schemas.microsoft.com/office/drawing/2014/main" id="{FD37252F-54F9-46DE-9F09-354B0F09CD47}"/>
                  </a:ext>
                </a:extLst>
              </p:cNvPr>
              <p:cNvSpPr/>
              <p:nvPr/>
            </p:nvSpPr>
            <p:spPr>
              <a:xfrm>
                <a:off x="3696231" y="3265385"/>
                <a:ext cx="87571" cy="78814"/>
              </a:xfrm>
              <a:custGeom>
                <a:avLst/>
                <a:gdLst>
                  <a:gd name="connsiteX0" fmla="*/ 66992 w 87571"/>
                  <a:gd name="connsiteY0" fmla="*/ 52105 h 78814"/>
                  <a:gd name="connsiteX1" fmla="*/ 66116 w 87571"/>
                  <a:gd name="connsiteY1" fmla="*/ 23206 h 78814"/>
                  <a:gd name="connsiteX2" fmla="*/ 66116 w 87571"/>
                  <a:gd name="connsiteY2" fmla="*/ 23206 h 78814"/>
                  <a:gd name="connsiteX3" fmla="*/ 58235 w 87571"/>
                  <a:gd name="connsiteY3" fmla="*/ 51229 h 78814"/>
                  <a:gd name="connsiteX4" fmla="*/ 49478 w 87571"/>
                  <a:gd name="connsiteY4" fmla="*/ 79252 h 78814"/>
                  <a:gd name="connsiteX5" fmla="*/ 37218 w 87571"/>
                  <a:gd name="connsiteY5" fmla="*/ 79252 h 78814"/>
                  <a:gd name="connsiteX6" fmla="*/ 30212 w 87571"/>
                  <a:gd name="connsiteY6" fmla="*/ 51229 h 78814"/>
                  <a:gd name="connsiteX7" fmla="*/ 24082 w 87571"/>
                  <a:gd name="connsiteY7" fmla="*/ 23206 h 78814"/>
                  <a:gd name="connsiteX8" fmla="*/ 24082 w 87571"/>
                  <a:gd name="connsiteY8" fmla="*/ 23206 h 78814"/>
                  <a:gd name="connsiteX9" fmla="*/ 23206 w 87571"/>
                  <a:gd name="connsiteY9" fmla="*/ 52105 h 78814"/>
                  <a:gd name="connsiteX10" fmla="*/ 21455 w 87571"/>
                  <a:gd name="connsiteY10" fmla="*/ 78376 h 78814"/>
                  <a:gd name="connsiteX11" fmla="*/ 6568 w 87571"/>
                  <a:gd name="connsiteY11" fmla="*/ 78376 h 78814"/>
                  <a:gd name="connsiteX12" fmla="*/ 10946 w 87571"/>
                  <a:gd name="connsiteY12" fmla="*/ 6568 h 78814"/>
                  <a:gd name="connsiteX13" fmla="*/ 31963 w 87571"/>
                  <a:gd name="connsiteY13" fmla="*/ 6568 h 78814"/>
                  <a:gd name="connsiteX14" fmla="*/ 38969 w 87571"/>
                  <a:gd name="connsiteY14" fmla="*/ 29336 h 78814"/>
                  <a:gd name="connsiteX15" fmla="*/ 45099 w 87571"/>
                  <a:gd name="connsiteY15" fmla="*/ 53856 h 78814"/>
                  <a:gd name="connsiteX16" fmla="*/ 45099 w 87571"/>
                  <a:gd name="connsiteY16" fmla="*/ 53856 h 78814"/>
                  <a:gd name="connsiteX17" fmla="*/ 52105 w 87571"/>
                  <a:gd name="connsiteY17" fmla="*/ 29336 h 78814"/>
                  <a:gd name="connsiteX18" fmla="*/ 59111 w 87571"/>
                  <a:gd name="connsiteY18" fmla="*/ 6568 h 78814"/>
                  <a:gd name="connsiteX19" fmla="*/ 79252 w 87571"/>
                  <a:gd name="connsiteY19" fmla="*/ 6568 h 78814"/>
                  <a:gd name="connsiteX20" fmla="*/ 82755 w 87571"/>
                  <a:gd name="connsiteY20" fmla="*/ 78376 h 78814"/>
                  <a:gd name="connsiteX21" fmla="*/ 67868 w 87571"/>
                  <a:gd name="connsiteY21" fmla="*/ 78376 h 78814"/>
                  <a:gd name="connsiteX22" fmla="*/ 66992 w 87571"/>
                  <a:gd name="connsiteY22" fmla="*/ 52105 h 78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7571" h="78814">
                    <a:moveTo>
                      <a:pt x="66992" y="52105"/>
                    </a:moveTo>
                    <a:cubicBezTo>
                      <a:pt x="66992" y="43348"/>
                      <a:pt x="66116" y="31088"/>
                      <a:pt x="66116" y="23206"/>
                    </a:cubicBezTo>
                    <a:lnTo>
                      <a:pt x="66116" y="23206"/>
                    </a:lnTo>
                    <a:cubicBezTo>
                      <a:pt x="63489" y="31088"/>
                      <a:pt x="60862" y="42472"/>
                      <a:pt x="58235" y="51229"/>
                    </a:cubicBezTo>
                    <a:lnTo>
                      <a:pt x="49478" y="79252"/>
                    </a:lnTo>
                    <a:lnTo>
                      <a:pt x="37218" y="79252"/>
                    </a:lnTo>
                    <a:lnTo>
                      <a:pt x="30212" y="51229"/>
                    </a:lnTo>
                    <a:cubicBezTo>
                      <a:pt x="28461" y="42472"/>
                      <a:pt x="25833" y="31088"/>
                      <a:pt x="24082" y="23206"/>
                    </a:cubicBezTo>
                    <a:lnTo>
                      <a:pt x="24082" y="23206"/>
                    </a:lnTo>
                    <a:cubicBezTo>
                      <a:pt x="24082" y="31088"/>
                      <a:pt x="23206" y="43348"/>
                      <a:pt x="23206" y="52105"/>
                    </a:cubicBezTo>
                    <a:lnTo>
                      <a:pt x="21455" y="78376"/>
                    </a:lnTo>
                    <a:lnTo>
                      <a:pt x="6568" y="78376"/>
                    </a:lnTo>
                    <a:lnTo>
                      <a:pt x="10946" y="6568"/>
                    </a:lnTo>
                    <a:lnTo>
                      <a:pt x="31963" y="6568"/>
                    </a:lnTo>
                    <a:lnTo>
                      <a:pt x="38969" y="29336"/>
                    </a:lnTo>
                    <a:cubicBezTo>
                      <a:pt x="41596" y="37218"/>
                      <a:pt x="43348" y="45975"/>
                      <a:pt x="45099" y="53856"/>
                    </a:cubicBezTo>
                    <a:lnTo>
                      <a:pt x="45099" y="53856"/>
                    </a:lnTo>
                    <a:cubicBezTo>
                      <a:pt x="46851" y="45975"/>
                      <a:pt x="49478" y="37218"/>
                      <a:pt x="52105" y="29336"/>
                    </a:cubicBezTo>
                    <a:lnTo>
                      <a:pt x="59111" y="6568"/>
                    </a:lnTo>
                    <a:lnTo>
                      <a:pt x="79252" y="6568"/>
                    </a:lnTo>
                    <a:lnTo>
                      <a:pt x="82755" y="78376"/>
                    </a:lnTo>
                    <a:lnTo>
                      <a:pt x="67868" y="78376"/>
                    </a:lnTo>
                    <a:lnTo>
                      <a:pt x="66992" y="52105"/>
                    </a:lnTo>
                    <a:close/>
                  </a:path>
                </a:pathLst>
              </a:custGeom>
              <a:solidFill>
                <a:srgbClr val="003738"/>
              </a:solidFill>
              <a:ln w="9525" cap="flat">
                <a:noFill/>
                <a:prstDash val="solid"/>
                <a:miter/>
              </a:ln>
            </p:spPr>
            <p:txBody>
              <a:bodyPr rtlCol="0" anchor="ctr"/>
              <a:lstStyle/>
              <a:p>
                <a:pPr defTabSz="685628">
                  <a:defRPr/>
                </a:pPr>
                <a:endParaRPr lang="ru-RU" sz="1013">
                  <a:solidFill>
                    <a:srgbClr val="000000"/>
                  </a:solidFill>
                  <a:latin typeface="Tahoma"/>
                </a:endParaRPr>
              </a:p>
            </p:txBody>
          </p:sp>
        </p:grpSp>
        <p:grpSp>
          <p:nvGrpSpPr>
            <p:cNvPr id="126" name="Picture 127">
              <a:extLst>
                <a:ext uri="{FF2B5EF4-FFF2-40B4-BE49-F238E27FC236}">
                  <a16:creationId xmlns:a16="http://schemas.microsoft.com/office/drawing/2014/main" id="{CA2A160E-FA15-4B40-B391-A1400FCD96B1}"/>
                </a:ext>
              </a:extLst>
            </p:cNvPr>
            <p:cNvGrpSpPr/>
            <p:nvPr/>
          </p:nvGrpSpPr>
          <p:grpSpPr>
            <a:xfrm>
              <a:off x="4438093" y="2192361"/>
              <a:ext cx="130800" cy="130800"/>
              <a:chOff x="3576258" y="3177814"/>
              <a:chExt cx="253956" cy="253956"/>
            </a:xfrm>
            <a:noFill/>
          </p:grpSpPr>
          <p:sp>
            <p:nvSpPr>
              <p:cNvPr id="135" name="Freeform: Shape 110">
                <a:extLst>
                  <a:ext uri="{FF2B5EF4-FFF2-40B4-BE49-F238E27FC236}">
                    <a16:creationId xmlns:a16="http://schemas.microsoft.com/office/drawing/2014/main" id="{F3BE3C64-5E8C-4B1B-BACA-051EDEE71F6C}"/>
                  </a:ext>
                </a:extLst>
              </p:cNvPr>
              <p:cNvSpPr/>
              <p:nvPr/>
            </p:nvSpPr>
            <p:spPr>
              <a:xfrm>
                <a:off x="3576258" y="3177814"/>
                <a:ext cx="253956" cy="253956"/>
              </a:xfrm>
              <a:custGeom>
                <a:avLst/>
                <a:gdLst>
                  <a:gd name="connsiteX0" fmla="*/ 253518 w 253956"/>
                  <a:gd name="connsiteY0" fmla="*/ 254394 h 253956"/>
                  <a:gd name="connsiteX1" fmla="*/ 6568 w 253956"/>
                  <a:gd name="connsiteY1" fmla="*/ 253518 h 253956"/>
                  <a:gd name="connsiteX2" fmla="*/ 7444 w 253956"/>
                  <a:gd name="connsiteY2" fmla="*/ 6568 h 253956"/>
                  <a:gd name="connsiteX3" fmla="*/ 254394 w 253956"/>
                  <a:gd name="connsiteY3" fmla="*/ 7444 h 253956"/>
                  <a:gd name="connsiteX4" fmla="*/ 253518 w 253956"/>
                  <a:gd name="connsiteY4" fmla="*/ 254394 h 253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956" h="253956">
                    <a:moveTo>
                      <a:pt x="253518" y="254394"/>
                    </a:moveTo>
                    <a:lnTo>
                      <a:pt x="6568" y="253518"/>
                    </a:lnTo>
                    <a:lnTo>
                      <a:pt x="7444" y="6568"/>
                    </a:lnTo>
                    <a:lnTo>
                      <a:pt x="254394" y="7444"/>
                    </a:lnTo>
                    <a:lnTo>
                      <a:pt x="253518" y="254394"/>
                    </a:lnTo>
                    <a:close/>
                  </a:path>
                </a:pathLst>
              </a:custGeom>
              <a:solidFill>
                <a:schemeClr val="bg1"/>
              </a:solidFill>
              <a:ln w="9525" cap="flat">
                <a:noFill/>
                <a:prstDash val="solid"/>
                <a:miter/>
              </a:ln>
            </p:spPr>
            <p:txBody>
              <a:bodyPr rtlCol="0" anchor="ctr"/>
              <a:lstStyle/>
              <a:p>
                <a:pPr defTabSz="685628">
                  <a:defRPr/>
                </a:pPr>
                <a:endParaRPr lang="ru-RU" sz="1013">
                  <a:solidFill>
                    <a:srgbClr val="000000"/>
                  </a:solidFill>
                  <a:latin typeface="Tahoma"/>
                </a:endParaRPr>
              </a:p>
            </p:txBody>
          </p:sp>
          <p:sp>
            <p:nvSpPr>
              <p:cNvPr id="136" name="Freeform: Shape 111">
                <a:extLst>
                  <a:ext uri="{FF2B5EF4-FFF2-40B4-BE49-F238E27FC236}">
                    <a16:creationId xmlns:a16="http://schemas.microsoft.com/office/drawing/2014/main" id="{88C485E1-5E0A-4584-BA26-C11841CC2133}"/>
                  </a:ext>
                </a:extLst>
              </p:cNvPr>
              <p:cNvSpPr/>
              <p:nvPr/>
            </p:nvSpPr>
            <p:spPr>
              <a:xfrm>
                <a:off x="3627050" y="3265385"/>
                <a:ext cx="70057" cy="78814"/>
              </a:xfrm>
              <a:custGeom>
                <a:avLst/>
                <a:gdLst>
                  <a:gd name="connsiteX0" fmla="*/ 28461 w 70056"/>
                  <a:gd name="connsiteY0" fmla="*/ 78376 h 78814"/>
                  <a:gd name="connsiteX1" fmla="*/ 6568 w 70056"/>
                  <a:gd name="connsiteY1" fmla="*/ 6568 h 78814"/>
                  <a:gd name="connsiteX2" fmla="*/ 24082 w 70056"/>
                  <a:gd name="connsiteY2" fmla="*/ 6568 h 78814"/>
                  <a:gd name="connsiteX3" fmla="*/ 31963 w 70056"/>
                  <a:gd name="connsiteY3" fmla="*/ 37218 h 78814"/>
                  <a:gd name="connsiteX4" fmla="*/ 38093 w 70056"/>
                  <a:gd name="connsiteY4" fmla="*/ 62613 h 78814"/>
                  <a:gd name="connsiteX5" fmla="*/ 38093 w 70056"/>
                  <a:gd name="connsiteY5" fmla="*/ 62613 h 78814"/>
                  <a:gd name="connsiteX6" fmla="*/ 44223 w 70056"/>
                  <a:gd name="connsiteY6" fmla="*/ 37218 h 78814"/>
                  <a:gd name="connsiteX7" fmla="*/ 52981 w 70056"/>
                  <a:gd name="connsiteY7" fmla="*/ 6568 h 78814"/>
                  <a:gd name="connsiteX8" fmla="*/ 69619 w 70056"/>
                  <a:gd name="connsiteY8" fmla="*/ 6568 h 78814"/>
                  <a:gd name="connsiteX9" fmla="*/ 45975 w 70056"/>
                  <a:gd name="connsiteY9" fmla="*/ 78376 h 78814"/>
                  <a:gd name="connsiteX10" fmla="*/ 28461 w 70056"/>
                  <a:gd name="connsiteY10" fmla="*/ 78376 h 78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0056" h="78814">
                    <a:moveTo>
                      <a:pt x="28461" y="78376"/>
                    </a:moveTo>
                    <a:lnTo>
                      <a:pt x="6568" y="6568"/>
                    </a:lnTo>
                    <a:lnTo>
                      <a:pt x="24082" y="6568"/>
                    </a:lnTo>
                    <a:lnTo>
                      <a:pt x="31963" y="37218"/>
                    </a:lnTo>
                    <a:cubicBezTo>
                      <a:pt x="34591" y="45975"/>
                      <a:pt x="36342" y="54732"/>
                      <a:pt x="38093" y="62613"/>
                    </a:cubicBezTo>
                    <a:lnTo>
                      <a:pt x="38093" y="62613"/>
                    </a:lnTo>
                    <a:cubicBezTo>
                      <a:pt x="39845" y="54732"/>
                      <a:pt x="42472" y="45099"/>
                      <a:pt x="44223" y="37218"/>
                    </a:cubicBezTo>
                    <a:lnTo>
                      <a:pt x="52981" y="6568"/>
                    </a:lnTo>
                    <a:lnTo>
                      <a:pt x="69619" y="6568"/>
                    </a:lnTo>
                    <a:lnTo>
                      <a:pt x="45975" y="78376"/>
                    </a:lnTo>
                    <a:lnTo>
                      <a:pt x="28461" y="78376"/>
                    </a:lnTo>
                    <a:close/>
                  </a:path>
                </a:pathLst>
              </a:custGeom>
              <a:solidFill>
                <a:srgbClr val="003738"/>
              </a:solidFill>
              <a:ln w="9525" cap="flat">
                <a:noFill/>
                <a:prstDash val="solid"/>
                <a:miter/>
              </a:ln>
            </p:spPr>
            <p:txBody>
              <a:bodyPr rtlCol="0" anchor="ctr"/>
              <a:lstStyle/>
              <a:p>
                <a:pPr defTabSz="685628">
                  <a:defRPr/>
                </a:pPr>
                <a:endParaRPr lang="ru-RU" sz="1013">
                  <a:solidFill>
                    <a:srgbClr val="000000"/>
                  </a:solidFill>
                  <a:latin typeface="Tahoma"/>
                </a:endParaRPr>
              </a:p>
            </p:txBody>
          </p:sp>
          <p:sp>
            <p:nvSpPr>
              <p:cNvPr id="137" name="Freeform: Shape 112">
                <a:extLst>
                  <a:ext uri="{FF2B5EF4-FFF2-40B4-BE49-F238E27FC236}">
                    <a16:creationId xmlns:a16="http://schemas.microsoft.com/office/drawing/2014/main" id="{2AC615AF-2B1D-4650-9D33-E341A811725D}"/>
                  </a:ext>
                </a:extLst>
              </p:cNvPr>
              <p:cNvSpPr/>
              <p:nvPr/>
            </p:nvSpPr>
            <p:spPr>
              <a:xfrm>
                <a:off x="3696231" y="3265385"/>
                <a:ext cx="87571" cy="78814"/>
              </a:xfrm>
              <a:custGeom>
                <a:avLst/>
                <a:gdLst>
                  <a:gd name="connsiteX0" fmla="*/ 66992 w 87571"/>
                  <a:gd name="connsiteY0" fmla="*/ 52105 h 78814"/>
                  <a:gd name="connsiteX1" fmla="*/ 66116 w 87571"/>
                  <a:gd name="connsiteY1" fmla="*/ 23206 h 78814"/>
                  <a:gd name="connsiteX2" fmla="*/ 66116 w 87571"/>
                  <a:gd name="connsiteY2" fmla="*/ 23206 h 78814"/>
                  <a:gd name="connsiteX3" fmla="*/ 58235 w 87571"/>
                  <a:gd name="connsiteY3" fmla="*/ 51229 h 78814"/>
                  <a:gd name="connsiteX4" fmla="*/ 49478 w 87571"/>
                  <a:gd name="connsiteY4" fmla="*/ 79252 h 78814"/>
                  <a:gd name="connsiteX5" fmla="*/ 37218 w 87571"/>
                  <a:gd name="connsiteY5" fmla="*/ 79252 h 78814"/>
                  <a:gd name="connsiteX6" fmla="*/ 30212 w 87571"/>
                  <a:gd name="connsiteY6" fmla="*/ 51229 h 78814"/>
                  <a:gd name="connsiteX7" fmla="*/ 24082 w 87571"/>
                  <a:gd name="connsiteY7" fmla="*/ 23206 h 78814"/>
                  <a:gd name="connsiteX8" fmla="*/ 24082 w 87571"/>
                  <a:gd name="connsiteY8" fmla="*/ 23206 h 78814"/>
                  <a:gd name="connsiteX9" fmla="*/ 23206 w 87571"/>
                  <a:gd name="connsiteY9" fmla="*/ 52105 h 78814"/>
                  <a:gd name="connsiteX10" fmla="*/ 21455 w 87571"/>
                  <a:gd name="connsiteY10" fmla="*/ 78376 h 78814"/>
                  <a:gd name="connsiteX11" fmla="*/ 6568 w 87571"/>
                  <a:gd name="connsiteY11" fmla="*/ 78376 h 78814"/>
                  <a:gd name="connsiteX12" fmla="*/ 10946 w 87571"/>
                  <a:gd name="connsiteY12" fmla="*/ 6568 h 78814"/>
                  <a:gd name="connsiteX13" fmla="*/ 31963 w 87571"/>
                  <a:gd name="connsiteY13" fmla="*/ 6568 h 78814"/>
                  <a:gd name="connsiteX14" fmla="*/ 38969 w 87571"/>
                  <a:gd name="connsiteY14" fmla="*/ 29336 h 78814"/>
                  <a:gd name="connsiteX15" fmla="*/ 45099 w 87571"/>
                  <a:gd name="connsiteY15" fmla="*/ 53856 h 78814"/>
                  <a:gd name="connsiteX16" fmla="*/ 45099 w 87571"/>
                  <a:gd name="connsiteY16" fmla="*/ 53856 h 78814"/>
                  <a:gd name="connsiteX17" fmla="*/ 52105 w 87571"/>
                  <a:gd name="connsiteY17" fmla="*/ 29336 h 78814"/>
                  <a:gd name="connsiteX18" fmla="*/ 59111 w 87571"/>
                  <a:gd name="connsiteY18" fmla="*/ 6568 h 78814"/>
                  <a:gd name="connsiteX19" fmla="*/ 79252 w 87571"/>
                  <a:gd name="connsiteY19" fmla="*/ 6568 h 78814"/>
                  <a:gd name="connsiteX20" fmla="*/ 82755 w 87571"/>
                  <a:gd name="connsiteY20" fmla="*/ 78376 h 78814"/>
                  <a:gd name="connsiteX21" fmla="*/ 67868 w 87571"/>
                  <a:gd name="connsiteY21" fmla="*/ 78376 h 78814"/>
                  <a:gd name="connsiteX22" fmla="*/ 66992 w 87571"/>
                  <a:gd name="connsiteY22" fmla="*/ 52105 h 78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7571" h="78814">
                    <a:moveTo>
                      <a:pt x="66992" y="52105"/>
                    </a:moveTo>
                    <a:cubicBezTo>
                      <a:pt x="66992" y="43348"/>
                      <a:pt x="66116" y="31088"/>
                      <a:pt x="66116" y="23206"/>
                    </a:cubicBezTo>
                    <a:lnTo>
                      <a:pt x="66116" y="23206"/>
                    </a:lnTo>
                    <a:cubicBezTo>
                      <a:pt x="63489" y="31088"/>
                      <a:pt x="60862" y="42472"/>
                      <a:pt x="58235" y="51229"/>
                    </a:cubicBezTo>
                    <a:lnTo>
                      <a:pt x="49478" y="79252"/>
                    </a:lnTo>
                    <a:lnTo>
                      <a:pt x="37218" y="79252"/>
                    </a:lnTo>
                    <a:lnTo>
                      <a:pt x="30212" y="51229"/>
                    </a:lnTo>
                    <a:cubicBezTo>
                      <a:pt x="28461" y="42472"/>
                      <a:pt x="25833" y="31088"/>
                      <a:pt x="24082" y="23206"/>
                    </a:cubicBezTo>
                    <a:lnTo>
                      <a:pt x="24082" y="23206"/>
                    </a:lnTo>
                    <a:cubicBezTo>
                      <a:pt x="24082" y="31088"/>
                      <a:pt x="23206" y="43348"/>
                      <a:pt x="23206" y="52105"/>
                    </a:cubicBezTo>
                    <a:lnTo>
                      <a:pt x="21455" y="78376"/>
                    </a:lnTo>
                    <a:lnTo>
                      <a:pt x="6568" y="78376"/>
                    </a:lnTo>
                    <a:lnTo>
                      <a:pt x="10946" y="6568"/>
                    </a:lnTo>
                    <a:lnTo>
                      <a:pt x="31963" y="6568"/>
                    </a:lnTo>
                    <a:lnTo>
                      <a:pt x="38969" y="29336"/>
                    </a:lnTo>
                    <a:cubicBezTo>
                      <a:pt x="41596" y="37218"/>
                      <a:pt x="43348" y="45975"/>
                      <a:pt x="45099" y="53856"/>
                    </a:cubicBezTo>
                    <a:lnTo>
                      <a:pt x="45099" y="53856"/>
                    </a:lnTo>
                    <a:cubicBezTo>
                      <a:pt x="46851" y="45975"/>
                      <a:pt x="49478" y="37218"/>
                      <a:pt x="52105" y="29336"/>
                    </a:cubicBezTo>
                    <a:lnTo>
                      <a:pt x="59111" y="6568"/>
                    </a:lnTo>
                    <a:lnTo>
                      <a:pt x="79252" y="6568"/>
                    </a:lnTo>
                    <a:lnTo>
                      <a:pt x="82755" y="78376"/>
                    </a:lnTo>
                    <a:lnTo>
                      <a:pt x="67868" y="78376"/>
                    </a:lnTo>
                    <a:lnTo>
                      <a:pt x="66992" y="52105"/>
                    </a:lnTo>
                    <a:close/>
                  </a:path>
                </a:pathLst>
              </a:custGeom>
              <a:solidFill>
                <a:srgbClr val="003738"/>
              </a:solidFill>
              <a:ln w="9525" cap="flat">
                <a:noFill/>
                <a:prstDash val="solid"/>
                <a:miter/>
              </a:ln>
            </p:spPr>
            <p:txBody>
              <a:bodyPr rtlCol="0" anchor="ctr"/>
              <a:lstStyle/>
              <a:p>
                <a:pPr defTabSz="685628">
                  <a:defRPr/>
                </a:pPr>
                <a:endParaRPr lang="ru-RU" sz="1013">
                  <a:solidFill>
                    <a:srgbClr val="000000"/>
                  </a:solidFill>
                  <a:latin typeface="Tahoma"/>
                </a:endParaRPr>
              </a:p>
            </p:txBody>
          </p:sp>
        </p:grpSp>
        <p:grpSp>
          <p:nvGrpSpPr>
            <p:cNvPr id="127" name="Picture 127">
              <a:extLst>
                <a:ext uri="{FF2B5EF4-FFF2-40B4-BE49-F238E27FC236}">
                  <a16:creationId xmlns:a16="http://schemas.microsoft.com/office/drawing/2014/main" id="{38B3CDB7-6DD0-4560-877E-653BBC57316F}"/>
                </a:ext>
              </a:extLst>
            </p:cNvPr>
            <p:cNvGrpSpPr/>
            <p:nvPr/>
          </p:nvGrpSpPr>
          <p:grpSpPr>
            <a:xfrm>
              <a:off x="4604898" y="2192361"/>
              <a:ext cx="130800" cy="130800"/>
              <a:chOff x="3576258" y="3177814"/>
              <a:chExt cx="253956" cy="253956"/>
            </a:xfrm>
            <a:noFill/>
          </p:grpSpPr>
          <p:sp>
            <p:nvSpPr>
              <p:cNvPr id="132" name="Freeform: Shape 114">
                <a:extLst>
                  <a:ext uri="{FF2B5EF4-FFF2-40B4-BE49-F238E27FC236}">
                    <a16:creationId xmlns:a16="http://schemas.microsoft.com/office/drawing/2014/main" id="{EC37408B-BC0E-4D08-B14C-3455FA57B999}"/>
                  </a:ext>
                </a:extLst>
              </p:cNvPr>
              <p:cNvSpPr/>
              <p:nvPr/>
            </p:nvSpPr>
            <p:spPr>
              <a:xfrm>
                <a:off x="3576258" y="3177814"/>
                <a:ext cx="253956" cy="253956"/>
              </a:xfrm>
              <a:custGeom>
                <a:avLst/>
                <a:gdLst>
                  <a:gd name="connsiteX0" fmla="*/ 253518 w 253956"/>
                  <a:gd name="connsiteY0" fmla="*/ 254394 h 253956"/>
                  <a:gd name="connsiteX1" fmla="*/ 6568 w 253956"/>
                  <a:gd name="connsiteY1" fmla="*/ 253518 h 253956"/>
                  <a:gd name="connsiteX2" fmla="*/ 7444 w 253956"/>
                  <a:gd name="connsiteY2" fmla="*/ 6568 h 253956"/>
                  <a:gd name="connsiteX3" fmla="*/ 254394 w 253956"/>
                  <a:gd name="connsiteY3" fmla="*/ 7444 h 253956"/>
                  <a:gd name="connsiteX4" fmla="*/ 253518 w 253956"/>
                  <a:gd name="connsiteY4" fmla="*/ 254394 h 253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956" h="253956">
                    <a:moveTo>
                      <a:pt x="253518" y="254394"/>
                    </a:moveTo>
                    <a:lnTo>
                      <a:pt x="6568" y="253518"/>
                    </a:lnTo>
                    <a:lnTo>
                      <a:pt x="7444" y="6568"/>
                    </a:lnTo>
                    <a:lnTo>
                      <a:pt x="254394" y="7444"/>
                    </a:lnTo>
                    <a:lnTo>
                      <a:pt x="253518" y="254394"/>
                    </a:lnTo>
                    <a:close/>
                  </a:path>
                </a:pathLst>
              </a:custGeom>
              <a:solidFill>
                <a:schemeClr val="bg1"/>
              </a:solidFill>
              <a:ln w="9525" cap="flat">
                <a:noFill/>
                <a:prstDash val="solid"/>
                <a:miter/>
              </a:ln>
            </p:spPr>
            <p:txBody>
              <a:bodyPr rtlCol="0" anchor="ctr"/>
              <a:lstStyle/>
              <a:p>
                <a:pPr defTabSz="685628">
                  <a:defRPr/>
                </a:pPr>
                <a:endParaRPr lang="ru-RU" sz="1013">
                  <a:solidFill>
                    <a:srgbClr val="000000"/>
                  </a:solidFill>
                  <a:latin typeface="Tahoma"/>
                </a:endParaRPr>
              </a:p>
            </p:txBody>
          </p:sp>
          <p:sp>
            <p:nvSpPr>
              <p:cNvPr id="133" name="Freeform: Shape 115">
                <a:extLst>
                  <a:ext uri="{FF2B5EF4-FFF2-40B4-BE49-F238E27FC236}">
                    <a16:creationId xmlns:a16="http://schemas.microsoft.com/office/drawing/2014/main" id="{43B64BEF-F84B-4D37-95C2-A21A08813A6F}"/>
                  </a:ext>
                </a:extLst>
              </p:cNvPr>
              <p:cNvSpPr/>
              <p:nvPr/>
            </p:nvSpPr>
            <p:spPr>
              <a:xfrm>
                <a:off x="3627050" y="3265385"/>
                <a:ext cx="70057" cy="78814"/>
              </a:xfrm>
              <a:custGeom>
                <a:avLst/>
                <a:gdLst>
                  <a:gd name="connsiteX0" fmla="*/ 28461 w 70056"/>
                  <a:gd name="connsiteY0" fmla="*/ 78376 h 78814"/>
                  <a:gd name="connsiteX1" fmla="*/ 6568 w 70056"/>
                  <a:gd name="connsiteY1" fmla="*/ 6568 h 78814"/>
                  <a:gd name="connsiteX2" fmla="*/ 24082 w 70056"/>
                  <a:gd name="connsiteY2" fmla="*/ 6568 h 78814"/>
                  <a:gd name="connsiteX3" fmla="*/ 31963 w 70056"/>
                  <a:gd name="connsiteY3" fmla="*/ 37218 h 78814"/>
                  <a:gd name="connsiteX4" fmla="*/ 38093 w 70056"/>
                  <a:gd name="connsiteY4" fmla="*/ 62613 h 78814"/>
                  <a:gd name="connsiteX5" fmla="*/ 38093 w 70056"/>
                  <a:gd name="connsiteY5" fmla="*/ 62613 h 78814"/>
                  <a:gd name="connsiteX6" fmla="*/ 44223 w 70056"/>
                  <a:gd name="connsiteY6" fmla="*/ 37218 h 78814"/>
                  <a:gd name="connsiteX7" fmla="*/ 52981 w 70056"/>
                  <a:gd name="connsiteY7" fmla="*/ 6568 h 78814"/>
                  <a:gd name="connsiteX8" fmla="*/ 69619 w 70056"/>
                  <a:gd name="connsiteY8" fmla="*/ 6568 h 78814"/>
                  <a:gd name="connsiteX9" fmla="*/ 45975 w 70056"/>
                  <a:gd name="connsiteY9" fmla="*/ 78376 h 78814"/>
                  <a:gd name="connsiteX10" fmla="*/ 28461 w 70056"/>
                  <a:gd name="connsiteY10" fmla="*/ 78376 h 78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0056" h="78814">
                    <a:moveTo>
                      <a:pt x="28461" y="78376"/>
                    </a:moveTo>
                    <a:lnTo>
                      <a:pt x="6568" y="6568"/>
                    </a:lnTo>
                    <a:lnTo>
                      <a:pt x="24082" y="6568"/>
                    </a:lnTo>
                    <a:lnTo>
                      <a:pt x="31963" y="37218"/>
                    </a:lnTo>
                    <a:cubicBezTo>
                      <a:pt x="34591" y="45975"/>
                      <a:pt x="36342" y="54732"/>
                      <a:pt x="38093" y="62613"/>
                    </a:cubicBezTo>
                    <a:lnTo>
                      <a:pt x="38093" y="62613"/>
                    </a:lnTo>
                    <a:cubicBezTo>
                      <a:pt x="39845" y="54732"/>
                      <a:pt x="42472" y="45099"/>
                      <a:pt x="44223" y="37218"/>
                    </a:cubicBezTo>
                    <a:lnTo>
                      <a:pt x="52981" y="6568"/>
                    </a:lnTo>
                    <a:lnTo>
                      <a:pt x="69619" y="6568"/>
                    </a:lnTo>
                    <a:lnTo>
                      <a:pt x="45975" y="78376"/>
                    </a:lnTo>
                    <a:lnTo>
                      <a:pt x="28461" y="78376"/>
                    </a:lnTo>
                    <a:close/>
                  </a:path>
                </a:pathLst>
              </a:custGeom>
              <a:solidFill>
                <a:srgbClr val="003738"/>
              </a:solidFill>
              <a:ln w="9525" cap="flat">
                <a:noFill/>
                <a:prstDash val="solid"/>
                <a:miter/>
              </a:ln>
            </p:spPr>
            <p:txBody>
              <a:bodyPr rtlCol="0" anchor="ctr"/>
              <a:lstStyle/>
              <a:p>
                <a:pPr defTabSz="685628">
                  <a:defRPr/>
                </a:pPr>
                <a:endParaRPr lang="ru-RU" sz="1013">
                  <a:solidFill>
                    <a:srgbClr val="000000"/>
                  </a:solidFill>
                  <a:latin typeface="Tahoma"/>
                </a:endParaRPr>
              </a:p>
            </p:txBody>
          </p:sp>
          <p:sp>
            <p:nvSpPr>
              <p:cNvPr id="134" name="Freeform: Shape 116">
                <a:extLst>
                  <a:ext uri="{FF2B5EF4-FFF2-40B4-BE49-F238E27FC236}">
                    <a16:creationId xmlns:a16="http://schemas.microsoft.com/office/drawing/2014/main" id="{B27FA589-3FA1-4B3F-96CA-4231F2DC1F93}"/>
                  </a:ext>
                </a:extLst>
              </p:cNvPr>
              <p:cNvSpPr/>
              <p:nvPr/>
            </p:nvSpPr>
            <p:spPr>
              <a:xfrm>
                <a:off x="3696231" y="3265385"/>
                <a:ext cx="87571" cy="78814"/>
              </a:xfrm>
              <a:custGeom>
                <a:avLst/>
                <a:gdLst>
                  <a:gd name="connsiteX0" fmla="*/ 66992 w 87571"/>
                  <a:gd name="connsiteY0" fmla="*/ 52105 h 78814"/>
                  <a:gd name="connsiteX1" fmla="*/ 66116 w 87571"/>
                  <a:gd name="connsiteY1" fmla="*/ 23206 h 78814"/>
                  <a:gd name="connsiteX2" fmla="*/ 66116 w 87571"/>
                  <a:gd name="connsiteY2" fmla="*/ 23206 h 78814"/>
                  <a:gd name="connsiteX3" fmla="*/ 58235 w 87571"/>
                  <a:gd name="connsiteY3" fmla="*/ 51229 h 78814"/>
                  <a:gd name="connsiteX4" fmla="*/ 49478 w 87571"/>
                  <a:gd name="connsiteY4" fmla="*/ 79252 h 78814"/>
                  <a:gd name="connsiteX5" fmla="*/ 37218 w 87571"/>
                  <a:gd name="connsiteY5" fmla="*/ 79252 h 78814"/>
                  <a:gd name="connsiteX6" fmla="*/ 30212 w 87571"/>
                  <a:gd name="connsiteY6" fmla="*/ 51229 h 78814"/>
                  <a:gd name="connsiteX7" fmla="*/ 24082 w 87571"/>
                  <a:gd name="connsiteY7" fmla="*/ 23206 h 78814"/>
                  <a:gd name="connsiteX8" fmla="*/ 24082 w 87571"/>
                  <a:gd name="connsiteY8" fmla="*/ 23206 h 78814"/>
                  <a:gd name="connsiteX9" fmla="*/ 23206 w 87571"/>
                  <a:gd name="connsiteY9" fmla="*/ 52105 h 78814"/>
                  <a:gd name="connsiteX10" fmla="*/ 21455 w 87571"/>
                  <a:gd name="connsiteY10" fmla="*/ 78376 h 78814"/>
                  <a:gd name="connsiteX11" fmla="*/ 6568 w 87571"/>
                  <a:gd name="connsiteY11" fmla="*/ 78376 h 78814"/>
                  <a:gd name="connsiteX12" fmla="*/ 10946 w 87571"/>
                  <a:gd name="connsiteY12" fmla="*/ 6568 h 78814"/>
                  <a:gd name="connsiteX13" fmla="*/ 31963 w 87571"/>
                  <a:gd name="connsiteY13" fmla="*/ 6568 h 78814"/>
                  <a:gd name="connsiteX14" fmla="*/ 38969 w 87571"/>
                  <a:gd name="connsiteY14" fmla="*/ 29336 h 78814"/>
                  <a:gd name="connsiteX15" fmla="*/ 45099 w 87571"/>
                  <a:gd name="connsiteY15" fmla="*/ 53856 h 78814"/>
                  <a:gd name="connsiteX16" fmla="*/ 45099 w 87571"/>
                  <a:gd name="connsiteY16" fmla="*/ 53856 h 78814"/>
                  <a:gd name="connsiteX17" fmla="*/ 52105 w 87571"/>
                  <a:gd name="connsiteY17" fmla="*/ 29336 h 78814"/>
                  <a:gd name="connsiteX18" fmla="*/ 59111 w 87571"/>
                  <a:gd name="connsiteY18" fmla="*/ 6568 h 78814"/>
                  <a:gd name="connsiteX19" fmla="*/ 79252 w 87571"/>
                  <a:gd name="connsiteY19" fmla="*/ 6568 h 78814"/>
                  <a:gd name="connsiteX20" fmla="*/ 82755 w 87571"/>
                  <a:gd name="connsiteY20" fmla="*/ 78376 h 78814"/>
                  <a:gd name="connsiteX21" fmla="*/ 67868 w 87571"/>
                  <a:gd name="connsiteY21" fmla="*/ 78376 h 78814"/>
                  <a:gd name="connsiteX22" fmla="*/ 66992 w 87571"/>
                  <a:gd name="connsiteY22" fmla="*/ 52105 h 78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7571" h="78814">
                    <a:moveTo>
                      <a:pt x="66992" y="52105"/>
                    </a:moveTo>
                    <a:cubicBezTo>
                      <a:pt x="66992" y="43348"/>
                      <a:pt x="66116" y="31088"/>
                      <a:pt x="66116" y="23206"/>
                    </a:cubicBezTo>
                    <a:lnTo>
                      <a:pt x="66116" y="23206"/>
                    </a:lnTo>
                    <a:cubicBezTo>
                      <a:pt x="63489" y="31088"/>
                      <a:pt x="60862" y="42472"/>
                      <a:pt x="58235" y="51229"/>
                    </a:cubicBezTo>
                    <a:lnTo>
                      <a:pt x="49478" y="79252"/>
                    </a:lnTo>
                    <a:lnTo>
                      <a:pt x="37218" y="79252"/>
                    </a:lnTo>
                    <a:lnTo>
                      <a:pt x="30212" y="51229"/>
                    </a:lnTo>
                    <a:cubicBezTo>
                      <a:pt x="28461" y="42472"/>
                      <a:pt x="25833" y="31088"/>
                      <a:pt x="24082" y="23206"/>
                    </a:cubicBezTo>
                    <a:lnTo>
                      <a:pt x="24082" y="23206"/>
                    </a:lnTo>
                    <a:cubicBezTo>
                      <a:pt x="24082" y="31088"/>
                      <a:pt x="23206" y="43348"/>
                      <a:pt x="23206" y="52105"/>
                    </a:cubicBezTo>
                    <a:lnTo>
                      <a:pt x="21455" y="78376"/>
                    </a:lnTo>
                    <a:lnTo>
                      <a:pt x="6568" y="78376"/>
                    </a:lnTo>
                    <a:lnTo>
                      <a:pt x="10946" y="6568"/>
                    </a:lnTo>
                    <a:lnTo>
                      <a:pt x="31963" y="6568"/>
                    </a:lnTo>
                    <a:lnTo>
                      <a:pt x="38969" y="29336"/>
                    </a:lnTo>
                    <a:cubicBezTo>
                      <a:pt x="41596" y="37218"/>
                      <a:pt x="43348" y="45975"/>
                      <a:pt x="45099" y="53856"/>
                    </a:cubicBezTo>
                    <a:lnTo>
                      <a:pt x="45099" y="53856"/>
                    </a:lnTo>
                    <a:cubicBezTo>
                      <a:pt x="46851" y="45975"/>
                      <a:pt x="49478" y="37218"/>
                      <a:pt x="52105" y="29336"/>
                    </a:cubicBezTo>
                    <a:lnTo>
                      <a:pt x="59111" y="6568"/>
                    </a:lnTo>
                    <a:lnTo>
                      <a:pt x="79252" y="6568"/>
                    </a:lnTo>
                    <a:lnTo>
                      <a:pt x="82755" y="78376"/>
                    </a:lnTo>
                    <a:lnTo>
                      <a:pt x="67868" y="78376"/>
                    </a:lnTo>
                    <a:lnTo>
                      <a:pt x="66992" y="52105"/>
                    </a:lnTo>
                    <a:close/>
                  </a:path>
                </a:pathLst>
              </a:custGeom>
              <a:solidFill>
                <a:srgbClr val="003738"/>
              </a:solidFill>
              <a:ln w="9525" cap="flat">
                <a:noFill/>
                <a:prstDash val="solid"/>
                <a:miter/>
              </a:ln>
            </p:spPr>
            <p:txBody>
              <a:bodyPr rtlCol="0" anchor="ctr"/>
              <a:lstStyle/>
              <a:p>
                <a:pPr defTabSz="685628">
                  <a:defRPr/>
                </a:pPr>
                <a:endParaRPr lang="ru-RU" sz="1013">
                  <a:solidFill>
                    <a:srgbClr val="000000"/>
                  </a:solidFill>
                  <a:latin typeface="Tahoma"/>
                </a:endParaRPr>
              </a:p>
            </p:txBody>
          </p:sp>
        </p:grpSp>
        <p:grpSp>
          <p:nvGrpSpPr>
            <p:cNvPr id="128" name="Picture 127">
              <a:extLst>
                <a:ext uri="{FF2B5EF4-FFF2-40B4-BE49-F238E27FC236}">
                  <a16:creationId xmlns:a16="http://schemas.microsoft.com/office/drawing/2014/main" id="{1123BAD5-4853-4147-86FF-A0EF59BF3EC4}"/>
                </a:ext>
              </a:extLst>
            </p:cNvPr>
            <p:cNvGrpSpPr/>
            <p:nvPr/>
          </p:nvGrpSpPr>
          <p:grpSpPr>
            <a:xfrm>
              <a:off x="4776239" y="2192361"/>
              <a:ext cx="130800" cy="130800"/>
              <a:chOff x="3576258" y="3177814"/>
              <a:chExt cx="253956" cy="253956"/>
            </a:xfrm>
            <a:noFill/>
          </p:grpSpPr>
          <p:sp>
            <p:nvSpPr>
              <p:cNvPr id="129" name="Freeform: Shape 118">
                <a:extLst>
                  <a:ext uri="{FF2B5EF4-FFF2-40B4-BE49-F238E27FC236}">
                    <a16:creationId xmlns:a16="http://schemas.microsoft.com/office/drawing/2014/main" id="{2BBCFBA4-5D10-4750-848C-0CC3256BD25A}"/>
                  </a:ext>
                </a:extLst>
              </p:cNvPr>
              <p:cNvSpPr/>
              <p:nvPr/>
            </p:nvSpPr>
            <p:spPr>
              <a:xfrm>
                <a:off x="3576258" y="3177814"/>
                <a:ext cx="253956" cy="253956"/>
              </a:xfrm>
              <a:custGeom>
                <a:avLst/>
                <a:gdLst>
                  <a:gd name="connsiteX0" fmla="*/ 253518 w 253956"/>
                  <a:gd name="connsiteY0" fmla="*/ 254394 h 253956"/>
                  <a:gd name="connsiteX1" fmla="*/ 6568 w 253956"/>
                  <a:gd name="connsiteY1" fmla="*/ 253518 h 253956"/>
                  <a:gd name="connsiteX2" fmla="*/ 7444 w 253956"/>
                  <a:gd name="connsiteY2" fmla="*/ 6568 h 253956"/>
                  <a:gd name="connsiteX3" fmla="*/ 254394 w 253956"/>
                  <a:gd name="connsiteY3" fmla="*/ 7444 h 253956"/>
                  <a:gd name="connsiteX4" fmla="*/ 253518 w 253956"/>
                  <a:gd name="connsiteY4" fmla="*/ 254394 h 253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956" h="253956">
                    <a:moveTo>
                      <a:pt x="253518" y="254394"/>
                    </a:moveTo>
                    <a:lnTo>
                      <a:pt x="6568" y="253518"/>
                    </a:lnTo>
                    <a:lnTo>
                      <a:pt x="7444" y="6568"/>
                    </a:lnTo>
                    <a:lnTo>
                      <a:pt x="254394" y="7444"/>
                    </a:lnTo>
                    <a:lnTo>
                      <a:pt x="253518" y="254394"/>
                    </a:lnTo>
                    <a:close/>
                  </a:path>
                </a:pathLst>
              </a:custGeom>
              <a:solidFill>
                <a:schemeClr val="bg1"/>
              </a:solidFill>
              <a:ln w="9525" cap="flat">
                <a:noFill/>
                <a:prstDash val="solid"/>
                <a:miter/>
              </a:ln>
            </p:spPr>
            <p:txBody>
              <a:bodyPr rtlCol="0" anchor="ctr"/>
              <a:lstStyle/>
              <a:p>
                <a:pPr defTabSz="685628">
                  <a:defRPr/>
                </a:pPr>
                <a:endParaRPr lang="ru-RU" sz="1013">
                  <a:solidFill>
                    <a:srgbClr val="000000"/>
                  </a:solidFill>
                  <a:latin typeface="Tahoma"/>
                </a:endParaRPr>
              </a:p>
            </p:txBody>
          </p:sp>
          <p:sp>
            <p:nvSpPr>
              <p:cNvPr id="130" name="Freeform: Shape 119">
                <a:extLst>
                  <a:ext uri="{FF2B5EF4-FFF2-40B4-BE49-F238E27FC236}">
                    <a16:creationId xmlns:a16="http://schemas.microsoft.com/office/drawing/2014/main" id="{A9C20DF1-3C46-440F-A2C4-CD4BEEC4CF17}"/>
                  </a:ext>
                </a:extLst>
              </p:cNvPr>
              <p:cNvSpPr/>
              <p:nvPr/>
            </p:nvSpPr>
            <p:spPr>
              <a:xfrm>
                <a:off x="3627050" y="3265385"/>
                <a:ext cx="70057" cy="78814"/>
              </a:xfrm>
              <a:custGeom>
                <a:avLst/>
                <a:gdLst>
                  <a:gd name="connsiteX0" fmla="*/ 28461 w 70056"/>
                  <a:gd name="connsiteY0" fmla="*/ 78376 h 78814"/>
                  <a:gd name="connsiteX1" fmla="*/ 6568 w 70056"/>
                  <a:gd name="connsiteY1" fmla="*/ 6568 h 78814"/>
                  <a:gd name="connsiteX2" fmla="*/ 24082 w 70056"/>
                  <a:gd name="connsiteY2" fmla="*/ 6568 h 78814"/>
                  <a:gd name="connsiteX3" fmla="*/ 31963 w 70056"/>
                  <a:gd name="connsiteY3" fmla="*/ 37218 h 78814"/>
                  <a:gd name="connsiteX4" fmla="*/ 38093 w 70056"/>
                  <a:gd name="connsiteY4" fmla="*/ 62613 h 78814"/>
                  <a:gd name="connsiteX5" fmla="*/ 38093 w 70056"/>
                  <a:gd name="connsiteY5" fmla="*/ 62613 h 78814"/>
                  <a:gd name="connsiteX6" fmla="*/ 44223 w 70056"/>
                  <a:gd name="connsiteY6" fmla="*/ 37218 h 78814"/>
                  <a:gd name="connsiteX7" fmla="*/ 52981 w 70056"/>
                  <a:gd name="connsiteY7" fmla="*/ 6568 h 78814"/>
                  <a:gd name="connsiteX8" fmla="*/ 69619 w 70056"/>
                  <a:gd name="connsiteY8" fmla="*/ 6568 h 78814"/>
                  <a:gd name="connsiteX9" fmla="*/ 45975 w 70056"/>
                  <a:gd name="connsiteY9" fmla="*/ 78376 h 78814"/>
                  <a:gd name="connsiteX10" fmla="*/ 28461 w 70056"/>
                  <a:gd name="connsiteY10" fmla="*/ 78376 h 78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0056" h="78814">
                    <a:moveTo>
                      <a:pt x="28461" y="78376"/>
                    </a:moveTo>
                    <a:lnTo>
                      <a:pt x="6568" y="6568"/>
                    </a:lnTo>
                    <a:lnTo>
                      <a:pt x="24082" y="6568"/>
                    </a:lnTo>
                    <a:lnTo>
                      <a:pt x="31963" y="37218"/>
                    </a:lnTo>
                    <a:cubicBezTo>
                      <a:pt x="34591" y="45975"/>
                      <a:pt x="36342" y="54732"/>
                      <a:pt x="38093" y="62613"/>
                    </a:cubicBezTo>
                    <a:lnTo>
                      <a:pt x="38093" y="62613"/>
                    </a:lnTo>
                    <a:cubicBezTo>
                      <a:pt x="39845" y="54732"/>
                      <a:pt x="42472" y="45099"/>
                      <a:pt x="44223" y="37218"/>
                    </a:cubicBezTo>
                    <a:lnTo>
                      <a:pt x="52981" y="6568"/>
                    </a:lnTo>
                    <a:lnTo>
                      <a:pt x="69619" y="6568"/>
                    </a:lnTo>
                    <a:lnTo>
                      <a:pt x="45975" y="78376"/>
                    </a:lnTo>
                    <a:lnTo>
                      <a:pt x="28461" y="78376"/>
                    </a:lnTo>
                    <a:close/>
                  </a:path>
                </a:pathLst>
              </a:custGeom>
              <a:solidFill>
                <a:srgbClr val="003738"/>
              </a:solidFill>
              <a:ln w="9525" cap="flat">
                <a:noFill/>
                <a:prstDash val="solid"/>
                <a:miter/>
              </a:ln>
            </p:spPr>
            <p:txBody>
              <a:bodyPr rtlCol="0" anchor="ctr"/>
              <a:lstStyle/>
              <a:p>
                <a:pPr defTabSz="685628">
                  <a:defRPr/>
                </a:pPr>
                <a:endParaRPr lang="ru-RU" sz="1013">
                  <a:solidFill>
                    <a:srgbClr val="000000"/>
                  </a:solidFill>
                  <a:latin typeface="Tahoma"/>
                </a:endParaRPr>
              </a:p>
            </p:txBody>
          </p:sp>
          <p:sp>
            <p:nvSpPr>
              <p:cNvPr id="131" name="Freeform: Shape 120">
                <a:extLst>
                  <a:ext uri="{FF2B5EF4-FFF2-40B4-BE49-F238E27FC236}">
                    <a16:creationId xmlns:a16="http://schemas.microsoft.com/office/drawing/2014/main" id="{1EA1DF28-E8EB-4FCE-A962-50766C47B567}"/>
                  </a:ext>
                </a:extLst>
              </p:cNvPr>
              <p:cNvSpPr/>
              <p:nvPr/>
            </p:nvSpPr>
            <p:spPr>
              <a:xfrm>
                <a:off x="3696231" y="3265385"/>
                <a:ext cx="87571" cy="78814"/>
              </a:xfrm>
              <a:custGeom>
                <a:avLst/>
                <a:gdLst>
                  <a:gd name="connsiteX0" fmla="*/ 66992 w 87571"/>
                  <a:gd name="connsiteY0" fmla="*/ 52105 h 78814"/>
                  <a:gd name="connsiteX1" fmla="*/ 66116 w 87571"/>
                  <a:gd name="connsiteY1" fmla="*/ 23206 h 78814"/>
                  <a:gd name="connsiteX2" fmla="*/ 66116 w 87571"/>
                  <a:gd name="connsiteY2" fmla="*/ 23206 h 78814"/>
                  <a:gd name="connsiteX3" fmla="*/ 58235 w 87571"/>
                  <a:gd name="connsiteY3" fmla="*/ 51229 h 78814"/>
                  <a:gd name="connsiteX4" fmla="*/ 49478 w 87571"/>
                  <a:gd name="connsiteY4" fmla="*/ 79252 h 78814"/>
                  <a:gd name="connsiteX5" fmla="*/ 37218 w 87571"/>
                  <a:gd name="connsiteY5" fmla="*/ 79252 h 78814"/>
                  <a:gd name="connsiteX6" fmla="*/ 30212 w 87571"/>
                  <a:gd name="connsiteY6" fmla="*/ 51229 h 78814"/>
                  <a:gd name="connsiteX7" fmla="*/ 24082 w 87571"/>
                  <a:gd name="connsiteY7" fmla="*/ 23206 h 78814"/>
                  <a:gd name="connsiteX8" fmla="*/ 24082 w 87571"/>
                  <a:gd name="connsiteY8" fmla="*/ 23206 h 78814"/>
                  <a:gd name="connsiteX9" fmla="*/ 23206 w 87571"/>
                  <a:gd name="connsiteY9" fmla="*/ 52105 h 78814"/>
                  <a:gd name="connsiteX10" fmla="*/ 21455 w 87571"/>
                  <a:gd name="connsiteY10" fmla="*/ 78376 h 78814"/>
                  <a:gd name="connsiteX11" fmla="*/ 6568 w 87571"/>
                  <a:gd name="connsiteY11" fmla="*/ 78376 h 78814"/>
                  <a:gd name="connsiteX12" fmla="*/ 10946 w 87571"/>
                  <a:gd name="connsiteY12" fmla="*/ 6568 h 78814"/>
                  <a:gd name="connsiteX13" fmla="*/ 31963 w 87571"/>
                  <a:gd name="connsiteY13" fmla="*/ 6568 h 78814"/>
                  <a:gd name="connsiteX14" fmla="*/ 38969 w 87571"/>
                  <a:gd name="connsiteY14" fmla="*/ 29336 h 78814"/>
                  <a:gd name="connsiteX15" fmla="*/ 45099 w 87571"/>
                  <a:gd name="connsiteY15" fmla="*/ 53856 h 78814"/>
                  <a:gd name="connsiteX16" fmla="*/ 45099 w 87571"/>
                  <a:gd name="connsiteY16" fmla="*/ 53856 h 78814"/>
                  <a:gd name="connsiteX17" fmla="*/ 52105 w 87571"/>
                  <a:gd name="connsiteY17" fmla="*/ 29336 h 78814"/>
                  <a:gd name="connsiteX18" fmla="*/ 59111 w 87571"/>
                  <a:gd name="connsiteY18" fmla="*/ 6568 h 78814"/>
                  <a:gd name="connsiteX19" fmla="*/ 79252 w 87571"/>
                  <a:gd name="connsiteY19" fmla="*/ 6568 h 78814"/>
                  <a:gd name="connsiteX20" fmla="*/ 82755 w 87571"/>
                  <a:gd name="connsiteY20" fmla="*/ 78376 h 78814"/>
                  <a:gd name="connsiteX21" fmla="*/ 67868 w 87571"/>
                  <a:gd name="connsiteY21" fmla="*/ 78376 h 78814"/>
                  <a:gd name="connsiteX22" fmla="*/ 66992 w 87571"/>
                  <a:gd name="connsiteY22" fmla="*/ 52105 h 78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7571" h="78814">
                    <a:moveTo>
                      <a:pt x="66992" y="52105"/>
                    </a:moveTo>
                    <a:cubicBezTo>
                      <a:pt x="66992" y="43348"/>
                      <a:pt x="66116" y="31088"/>
                      <a:pt x="66116" y="23206"/>
                    </a:cubicBezTo>
                    <a:lnTo>
                      <a:pt x="66116" y="23206"/>
                    </a:lnTo>
                    <a:cubicBezTo>
                      <a:pt x="63489" y="31088"/>
                      <a:pt x="60862" y="42472"/>
                      <a:pt x="58235" y="51229"/>
                    </a:cubicBezTo>
                    <a:lnTo>
                      <a:pt x="49478" y="79252"/>
                    </a:lnTo>
                    <a:lnTo>
                      <a:pt x="37218" y="79252"/>
                    </a:lnTo>
                    <a:lnTo>
                      <a:pt x="30212" y="51229"/>
                    </a:lnTo>
                    <a:cubicBezTo>
                      <a:pt x="28461" y="42472"/>
                      <a:pt x="25833" y="31088"/>
                      <a:pt x="24082" y="23206"/>
                    </a:cubicBezTo>
                    <a:lnTo>
                      <a:pt x="24082" y="23206"/>
                    </a:lnTo>
                    <a:cubicBezTo>
                      <a:pt x="24082" y="31088"/>
                      <a:pt x="23206" y="43348"/>
                      <a:pt x="23206" y="52105"/>
                    </a:cubicBezTo>
                    <a:lnTo>
                      <a:pt x="21455" y="78376"/>
                    </a:lnTo>
                    <a:lnTo>
                      <a:pt x="6568" y="78376"/>
                    </a:lnTo>
                    <a:lnTo>
                      <a:pt x="10946" y="6568"/>
                    </a:lnTo>
                    <a:lnTo>
                      <a:pt x="31963" y="6568"/>
                    </a:lnTo>
                    <a:lnTo>
                      <a:pt x="38969" y="29336"/>
                    </a:lnTo>
                    <a:cubicBezTo>
                      <a:pt x="41596" y="37218"/>
                      <a:pt x="43348" y="45975"/>
                      <a:pt x="45099" y="53856"/>
                    </a:cubicBezTo>
                    <a:lnTo>
                      <a:pt x="45099" y="53856"/>
                    </a:lnTo>
                    <a:cubicBezTo>
                      <a:pt x="46851" y="45975"/>
                      <a:pt x="49478" y="37218"/>
                      <a:pt x="52105" y="29336"/>
                    </a:cubicBezTo>
                    <a:lnTo>
                      <a:pt x="59111" y="6568"/>
                    </a:lnTo>
                    <a:lnTo>
                      <a:pt x="79252" y="6568"/>
                    </a:lnTo>
                    <a:lnTo>
                      <a:pt x="82755" y="78376"/>
                    </a:lnTo>
                    <a:lnTo>
                      <a:pt x="67868" y="78376"/>
                    </a:lnTo>
                    <a:lnTo>
                      <a:pt x="66992" y="52105"/>
                    </a:lnTo>
                    <a:close/>
                  </a:path>
                </a:pathLst>
              </a:custGeom>
              <a:solidFill>
                <a:srgbClr val="003738"/>
              </a:solidFill>
              <a:ln w="9525" cap="flat">
                <a:noFill/>
                <a:prstDash val="solid"/>
                <a:miter/>
              </a:ln>
            </p:spPr>
            <p:txBody>
              <a:bodyPr rtlCol="0" anchor="ctr"/>
              <a:lstStyle/>
              <a:p>
                <a:pPr defTabSz="685628">
                  <a:defRPr/>
                </a:pPr>
                <a:endParaRPr lang="ru-RU" sz="1013">
                  <a:solidFill>
                    <a:srgbClr val="000000"/>
                  </a:solidFill>
                  <a:latin typeface="Tahoma"/>
                </a:endParaRPr>
              </a:p>
            </p:txBody>
          </p:sp>
        </p:grpSp>
      </p:grpSp>
      <p:grpSp>
        <p:nvGrpSpPr>
          <p:cNvPr id="141" name="Group 3">
            <a:extLst>
              <a:ext uri="{FF2B5EF4-FFF2-40B4-BE49-F238E27FC236}">
                <a16:creationId xmlns:a16="http://schemas.microsoft.com/office/drawing/2014/main" id="{F8D61750-3DB0-4FC7-9302-B5E1A3BE9BBE}"/>
              </a:ext>
            </a:extLst>
          </p:cNvPr>
          <p:cNvGrpSpPr/>
          <p:nvPr/>
        </p:nvGrpSpPr>
        <p:grpSpPr>
          <a:xfrm>
            <a:off x="4885051" y="2302858"/>
            <a:ext cx="649981" cy="532271"/>
            <a:chOff x="4950087" y="2192361"/>
            <a:chExt cx="650150" cy="532409"/>
          </a:xfrm>
        </p:grpSpPr>
        <p:pic>
          <p:nvPicPr>
            <p:cNvPr id="142" name="Graphic 53">
              <a:extLst>
                <a:ext uri="{FF2B5EF4-FFF2-40B4-BE49-F238E27FC236}">
                  <a16:creationId xmlns:a16="http://schemas.microsoft.com/office/drawing/2014/main" id="{A6581082-C940-40C0-9366-696660FEC9A7}"/>
                </a:ext>
              </a:extLst>
            </p:cNvPr>
            <p:cNvPicPr>
              <a:picLocks noChangeAspect="1"/>
            </p:cNvPicPr>
            <p:nvPr/>
          </p:nvPicPr>
          <p:blipFill rotWithShape="1">
            <a:blip r:embed="rId6" cstate="screen">
              <a:extLst>
                <a:ext uri="{28A0092B-C50C-407E-A947-70E740481C1C}">
                  <a14:useLocalDpi xmlns:a14="http://schemas.microsoft.com/office/drawing/2010/main"/>
                </a:ext>
                <a:ext uri="{96DAC541-7B7A-43D3-8B79-37D633B846F1}">
                  <asvg:svgBlip xmlns:asvg="http://schemas.microsoft.com/office/drawing/2016/SVG/main" r:embed="rId7"/>
                </a:ext>
              </a:extLst>
            </a:blip>
            <a:srcRect b="14583"/>
            <a:stretch/>
          </p:blipFill>
          <p:spPr>
            <a:xfrm>
              <a:off x="4950087" y="2193329"/>
              <a:ext cx="645802" cy="531441"/>
            </a:xfrm>
            <a:prstGeom prst="rect">
              <a:avLst/>
            </a:prstGeom>
          </p:spPr>
        </p:pic>
        <p:grpSp>
          <p:nvGrpSpPr>
            <p:cNvPr id="143" name="Picture 127">
              <a:extLst>
                <a:ext uri="{FF2B5EF4-FFF2-40B4-BE49-F238E27FC236}">
                  <a16:creationId xmlns:a16="http://schemas.microsoft.com/office/drawing/2014/main" id="{D3BB7D4B-A948-42CD-B0E2-6D6F4F72A616}"/>
                </a:ext>
              </a:extLst>
            </p:cNvPr>
            <p:cNvGrpSpPr/>
            <p:nvPr/>
          </p:nvGrpSpPr>
          <p:grpSpPr>
            <a:xfrm>
              <a:off x="4959950" y="2192361"/>
              <a:ext cx="130800" cy="130800"/>
              <a:chOff x="3576258" y="3177814"/>
              <a:chExt cx="253956" cy="253956"/>
            </a:xfrm>
            <a:noFill/>
          </p:grpSpPr>
          <p:sp>
            <p:nvSpPr>
              <p:cNvPr id="156" name="Freeform: Shape 122">
                <a:extLst>
                  <a:ext uri="{FF2B5EF4-FFF2-40B4-BE49-F238E27FC236}">
                    <a16:creationId xmlns:a16="http://schemas.microsoft.com/office/drawing/2014/main" id="{8CF76892-D0CF-48B6-81DB-5F3D03CBF074}"/>
                  </a:ext>
                </a:extLst>
              </p:cNvPr>
              <p:cNvSpPr/>
              <p:nvPr/>
            </p:nvSpPr>
            <p:spPr>
              <a:xfrm>
                <a:off x="3576258" y="3177814"/>
                <a:ext cx="253956" cy="253956"/>
              </a:xfrm>
              <a:custGeom>
                <a:avLst/>
                <a:gdLst>
                  <a:gd name="connsiteX0" fmla="*/ 253518 w 253956"/>
                  <a:gd name="connsiteY0" fmla="*/ 254394 h 253956"/>
                  <a:gd name="connsiteX1" fmla="*/ 6568 w 253956"/>
                  <a:gd name="connsiteY1" fmla="*/ 253518 h 253956"/>
                  <a:gd name="connsiteX2" fmla="*/ 7444 w 253956"/>
                  <a:gd name="connsiteY2" fmla="*/ 6568 h 253956"/>
                  <a:gd name="connsiteX3" fmla="*/ 254394 w 253956"/>
                  <a:gd name="connsiteY3" fmla="*/ 7444 h 253956"/>
                  <a:gd name="connsiteX4" fmla="*/ 253518 w 253956"/>
                  <a:gd name="connsiteY4" fmla="*/ 254394 h 253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956" h="253956">
                    <a:moveTo>
                      <a:pt x="253518" y="254394"/>
                    </a:moveTo>
                    <a:lnTo>
                      <a:pt x="6568" y="253518"/>
                    </a:lnTo>
                    <a:lnTo>
                      <a:pt x="7444" y="6568"/>
                    </a:lnTo>
                    <a:lnTo>
                      <a:pt x="254394" y="7444"/>
                    </a:lnTo>
                    <a:lnTo>
                      <a:pt x="253518" y="254394"/>
                    </a:lnTo>
                    <a:close/>
                  </a:path>
                </a:pathLst>
              </a:custGeom>
              <a:solidFill>
                <a:schemeClr val="bg1"/>
              </a:solidFill>
              <a:ln w="9525" cap="flat">
                <a:noFill/>
                <a:prstDash val="solid"/>
                <a:miter/>
              </a:ln>
            </p:spPr>
            <p:txBody>
              <a:bodyPr rtlCol="0" anchor="ctr"/>
              <a:lstStyle/>
              <a:p>
                <a:pPr defTabSz="685628">
                  <a:defRPr/>
                </a:pPr>
                <a:endParaRPr lang="ru-RU" sz="1013">
                  <a:solidFill>
                    <a:srgbClr val="000000"/>
                  </a:solidFill>
                  <a:latin typeface="Tahoma"/>
                </a:endParaRPr>
              </a:p>
            </p:txBody>
          </p:sp>
          <p:sp>
            <p:nvSpPr>
              <p:cNvPr id="157" name="Freeform: Shape 123">
                <a:extLst>
                  <a:ext uri="{FF2B5EF4-FFF2-40B4-BE49-F238E27FC236}">
                    <a16:creationId xmlns:a16="http://schemas.microsoft.com/office/drawing/2014/main" id="{91EFAB09-C2EF-4BD8-93F8-B082A84D43C7}"/>
                  </a:ext>
                </a:extLst>
              </p:cNvPr>
              <p:cNvSpPr/>
              <p:nvPr/>
            </p:nvSpPr>
            <p:spPr>
              <a:xfrm>
                <a:off x="3627050" y="3265385"/>
                <a:ext cx="70057" cy="78814"/>
              </a:xfrm>
              <a:custGeom>
                <a:avLst/>
                <a:gdLst>
                  <a:gd name="connsiteX0" fmla="*/ 28461 w 70056"/>
                  <a:gd name="connsiteY0" fmla="*/ 78376 h 78814"/>
                  <a:gd name="connsiteX1" fmla="*/ 6568 w 70056"/>
                  <a:gd name="connsiteY1" fmla="*/ 6568 h 78814"/>
                  <a:gd name="connsiteX2" fmla="*/ 24082 w 70056"/>
                  <a:gd name="connsiteY2" fmla="*/ 6568 h 78814"/>
                  <a:gd name="connsiteX3" fmla="*/ 31963 w 70056"/>
                  <a:gd name="connsiteY3" fmla="*/ 37218 h 78814"/>
                  <a:gd name="connsiteX4" fmla="*/ 38093 w 70056"/>
                  <a:gd name="connsiteY4" fmla="*/ 62613 h 78814"/>
                  <a:gd name="connsiteX5" fmla="*/ 38093 w 70056"/>
                  <a:gd name="connsiteY5" fmla="*/ 62613 h 78814"/>
                  <a:gd name="connsiteX6" fmla="*/ 44223 w 70056"/>
                  <a:gd name="connsiteY6" fmla="*/ 37218 h 78814"/>
                  <a:gd name="connsiteX7" fmla="*/ 52981 w 70056"/>
                  <a:gd name="connsiteY7" fmla="*/ 6568 h 78814"/>
                  <a:gd name="connsiteX8" fmla="*/ 69619 w 70056"/>
                  <a:gd name="connsiteY8" fmla="*/ 6568 h 78814"/>
                  <a:gd name="connsiteX9" fmla="*/ 45975 w 70056"/>
                  <a:gd name="connsiteY9" fmla="*/ 78376 h 78814"/>
                  <a:gd name="connsiteX10" fmla="*/ 28461 w 70056"/>
                  <a:gd name="connsiteY10" fmla="*/ 78376 h 78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0056" h="78814">
                    <a:moveTo>
                      <a:pt x="28461" y="78376"/>
                    </a:moveTo>
                    <a:lnTo>
                      <a:pt x="6568" y="6568"/>
                    </a:lnTo>
                    <a:lnTo>
                      <a:pt x="24082" y="6568"/>
                    </a:lnTo>
                    <a:lnTo>
                      <a:pt x="31963" y="37218"/>
                    </a:lnTo>
                    <a:cubicBezTo>
                      <a:pt x="34591" y="45975"/>
                      <a:pt x="36342" y="54732"/>
                      <a:pt x="38093" y="62613"/>
                    </a:cubicBezTo>
                    <a:lnTo>
                      <a:pt x="38093" y="62613"/>
                    </a:lnTo>
                    <a:cubicBezTo>
                      <a:pt x="39845" y="54732"/>
                      <a:pt x="42472" y="45099"/>
                      <a:pt x="44223" y="37218"/>
                    </a:cubicBezTo>
                    <a:lnTo>
                      <a:pt x="52981" y="6568"/>
                    </a:lnTo>
                    <a:lnTo>
                      <a:pt x="69619" y="6568"/>
                    </a:lnTo>
                    <a:lnTo>
                      <a:pt x="45975" y="78376"/>
                    </a:lnTo>
                    <a:lnTo>
                      <a:pt x="28461" y="78376"/>
                    </a:lnTo>
                    <a:close/>
                  </a:path>
                </a:pathLst>
              </a:custGeom>
              <a:solidFill>
                <a:srgbClr val="003738"/>
              </a:solidFill>
              <a:ln w="9525" cap="flat">
                <a:noFill/>
                <a:prstDash val="solid"/>
                <a:miter/>
              </a:ln>
            </p:spPr>
            <p:txBody>
              <a:bodyPr rtlCol="0" anchor="ctr"/>
              <a:lstStyle/>
              <a:p>
                <a:pPr defTabSz="685628">
                  <a:defRPr/>
                </a:pPr>
                <a:endParaRPr lang="ru-RU" sz="1013">
                  <a:solidFill>
                    <a:srgbClr val="000000"/>
                  </a:solidFill>
                  <a:latin typeface="Tahoma"/>
                </a:endParaRPr>
              </a:p>
            </p:txBody>
          </p:sp>
          <p:sp>
            <p:nvSpPr>
              <p:cNvPr id="158" name="Freeform: Shape 124">
                <a:extLst>
                  <a:ext uri="{FF2B5EF4-FFF2-40B4-BE49-F238E27FC236}">
                    <a16:creationId xmlns:a16="http://schemas.microsoft.com/office/drawing/2014/main" id="{B6B2C874-6D7C-4D0C-B2BE-4DC06ACA8A68}"/>
                  </a:ext>
                </a:extLst>
              </p:cNvPr>
              <p:cNvSpPr/>
              <p:nvPr/>
            </p:nvSpPr>
            <p:spPr>
              <a:xfrm>
                <a:off x="3696231" y="3265385"/>
                <a:ext cx="87571" cy="78814"/>
              </a:xfrm>
              <a:custGeom>
                <a:avLst/>
                <a:gdLst>
                  <a:gd name="connsiteX0" fmla="*/ 66992 w 87571"/>
                  <a:gd name="connsiteY0" fmla="*/ 52105 h 78814"/>
                  <a:gd name="connsiteX1" fmla="*/ 66116 w 87571"/>
                  <a:gd name="connsiteY1" fmla="*/ 23206 h 78814"/>
                  <a:gd name="connsiteX2" fmla="*/ 66116 w 87571"/>
                  <a:gd name="connsiteY2" fmla="*/ 23206 h 78814"/>
                  <a:gd name="connsiteX3" fmla="*/ 58235 w 87571"/>
                  <a:gd name="connsiteY3" fmla="*/ 51229 h 78814"/>
                  <a:gd name="connsiteX4" fmla="*/ 49478 w 87571"/>
                  <a:gd name="connsiteY4" fmla="*/ 79252 h 78814"/>
                  <a:gd name="connsiteX5" fmla="*/ 37218 w 87571"/>
                  <a:gd name="connsiteY5" fmla="*/ 79252 h 78814"/>
                  <a:gd name="connsiteX6" fmla="*/ 30212 w 87571"/>
                  <a:gd name="connsiteY6" fmla="*/ 51229 h 78814"/>
                  <a:gd name="connsiteX7" fmla="*/ 24082 w 87571"/>
                  <a:gd name="connsiteY7" fmla="*/ 23206 h 78814"/>
                  <a:gd name="connsiteX8" fmla="*/ 24082 w 87571"/>
                  <a:gd name="connsiteY8" fmla="*/ 23206 h 78814"/>
                  <a:gd name="connsiteX9" fmla="*/ 23206 w 87571"/>
                  <a:gd name="connsiteY9" fmla="*/ 52105 h 78814"/>
                  <a:gd name="connsiteX10" fmla="*/ 21455 w 87571"/>
                  <a:gd name="connsiteY10" fmla="*/ 78376 h 78814"/>
                  <a:gd name="connsiteX11" fmla="*/ 6568 w 87571"/>
                  <a:gd name="connsiteY11" fmla="*/ 78376 h 78814"/>
                  <a:gd name="connsiteX12" fmla="*/ 10946 w 87571"/>
                  <a:gd name="connsiteY12" fmla="*/ 6568 h 78814"/>
                  <a:gd name="connsiteX13" fmla="*/ 31963 w 87571"/>
                  <a:gd name="connsiteY13" fmla="*/ 6568 h 78814"/>
                  <a:gd name="connsiteX14" fmla="*/ 38969 w 87571"/>
                  <a:gd name="connsiteY14" fmla="*/ 29336 h 78814"/>
                  <a:gd name="connsiteX15" fmla="*/ 45099 w 87571"/>
                  <a:gd name="connsiteY15" fmla="*/ 53856 h 78814"/>
                  <a:gd name="connsiteX16" fmla="*/ 45099 w 87571"/>
                  <a:gd name="connsiteY16" fmla="*/ 53856 h 78814"/>
                  <a:gd name="connsiteX17" fmla="*/ 52105 w 87571"/>
                  <a:gd name="connsiteY17" fmla="*/ 29336 h 78814"/>
                  <a:gd name="connsiteX18" fmla="*/ 59111 w 87571"/>
                  <a:gd name="connsiteY18" fmla="*/ 6568 h 78814"/>
                  <a:gd name="connsiteX19" fmla="*/ 79252 w 87571"/>
                  <a:gd name="connsiteY19" fmla="*/ 6568 h 78814"/>
                  <a:gd name="connsiteX20" fmla="*/ 82755 w 87571"/>
                  <a:gd name="connsiteY20" fmla="*/ 78376 h 78814"/>
                  <a:gd name="connsiteX21" fmla="*/ 67868 w 87571"/>
                  <a:gd name="connsiteY21" fmla="*/ 78376 h 78814"/>
                  <a:gd name="connsiteX22" fmla="*/ 66992 w 87571"/>
                  <a:gd name="connsiteY22" fmla="*/ 52105 h 78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7571" h="78814">
                    <a:moveTo>
                      <a:pt x="66992" y="52105"/>
                    </a:moveTo>
                    <a:cubicBezTo>
                      <a:pt x="66992" y="43348"/>
                      <a:pt x="66116" y="31088"/>
                      <a:pt x="66116" y="23206"/>
                    </a:cubicBezTo>
                    <a:lnTo>
                      <a:pt x="66116" y="23206"/>
                    </a:lnTo>
                    <a:cubicBezTo>
                      <a:pt x="63489" y="31088"/>
                      <a:pt x="60862" y="42472"/>
                      <a:pt x="58235" y="51229"/>
                    </a:cubicBezTo>
                    <a:lnTo>
                      <a:pt x="49478" y="79252"/>
                    </a:lnTo>
                    <a:lnTo>
                      <a:pt x="37218" y="79252"/>
                    </a:lnTo>
                    <a:lnTo>
                      <a:pt x="30212" y="51229"/>
                    </a:lnTo>
                    <a:cubicBezTo>
                      <a:pt x="28461" y="42472"/>
                      <a:pt x="25833" y="31088"/>
                      <a:pt x="24082" y="23206"/>
                    </a:cubicBezTo>
                    <a:lnTo>
                      <a:pt x="24082" y="23206"/>
                    </a:lnTo>
                    <a:cubicBezTo>
                      <a:pt x="24082" y="31088"/>
                      <a:pt x="23206" y="43348"/>
                      <a:pt x="23206" y="52105"/>
                    </a:cubicBezTo>
                    <a:lnTo>
                      <a:pt x="21455" y="78376"/>
                    </a:lnTo>
                    <a:lnTo>
                      <a:pt x="6568" y="78376"/>
                    </a:lnTo>
                    <a:lnTo>
                      <a:pt x="10946" y="6568"/>
                    </a:lnTo>
                    <a:lnTo>
                      <a:pt x="31963" y="6568"/>
                    </a:lnTo>
                    <a:lnTo>
                      <a:pt x="38969" y="29336"/>
                    </a:lnTo>
                    <a:cubicBezTo>
                      <a:pt x="41596" y="37218"/>
                      <a:pt x="43348" y="45975"/>
                      <a:pt x="45099" y="53856"/>
                    </a:cubicBezTo>
                    <a:lnTo>
                      <a:pt x="45099" y="53856"/>
                    </a:lnTo>
                    <a:cubicBezTo>
                      <a:pt x="46851" y="45975"/>
                      <a:pt x="49478" y="37218"/>
                      <a:pt x="52105" y="29336"/>
                    </a:cubicBezTo>
                    <a:lnTo>
                      <a:pt x="59111" y="6568"/>
                    </a:lnTo>
                    <a:lnTo>
                      <a:pt x="79252" y="6568"/>
                    </a:lnTo>
                    <a:lnTo>
                      <a:pt x="82755" y="78376"/>
                    </a:lnTo>
                    <a:lnTo>
                      <a:pt x="67868" y="78376"/>
                    </a:lnTo>
                    <a:lnTo>
                      <a:pt x="66992" y="52105"/>
                    </a:lnTo>
                    <a:close/>
                  </a:path>
                </a:pathLst>
              </a:custGeom>
              <a:solidFill>
                <a:srgbClr val="003738"/>
              </a:solidFill>
              <a:ln w="9525" cap="flat">
                <a:noFill/>
                <a:prstDash val="solid"/>
                <a:miter/>
              </a:ln>
            </p:spPr>
            <p:txBody>
              <a:bodyPr rtlCol="0" anchor="ctr"/>
              <a:lstStyle/>
              <a:p>
                <a:pPr defTabSz="685628">
                  <a:defRPr/>
                </a:pPr>
                <a:endParaRPr lang="ru-RU" sz="1013">
                  <a:solidFill>
                    <a:srgbClr val="000000"/>
                  </a:solidFill>
                  <a:latin typeface="Tahoma"/>
                </a:endParaRPr>
              </a:p>
            </p:txBody>
          </p:sp>
        </p:grpSp>
        <p:grpSp>
          <p:nvGrpSpPr>
            <p:cNvPr id="144" name="Picture 127">
              <a:extLst>
                <a:ext uri="{FF2B5EF4-FFF2-40B4-BE49-F238E27FC236}">
                  <a16:creationId xmlns:a16="http://schemas.microsoft.com/office/drawing/2014/main" id="{D0502B42-5C9D-40C0-8E31-63B65616604C}"/>
                </a:ext>
              </a:extLst>
            </p:cNvPr>
            <p:cNvGrpSpPr/>
            <p:nvPr/>
          </p:nvGrpSpPr>
          <p:grpSpPr>
            <a:xfrm>
              <a:off x="5131291" y="2192361"/>
              <a:ext cx="130800" cy="130800"/>
              <a:chOff x="3576258" y="3177814"/>
              <a:chExt cx="253956" cy="253956"/>
            </a:xfrm>
            <a:noFill/>
          </p:grpSpPr>
          <p:sp>
            <p:nvSpPr>
              <p:cNvPr id="153" name="Freeform: Shape 126">
                <a:extLst>
                  <a:ext uri="{FF2B5EF4-FFF2-40B4-BE49-F238E27FC236}">
                    <a16:creationId xmlns:a16="http://schemas.microsoft.com/office/drawing/2014/main" id="{A2911D93-076B-4049-9E50-C6407784788E}"/>
                  </a:ext>
                </a:extLst>
              </p:cNvPr>
              <p:cNvSpPr/>
              <p:nvPr/>
            </p:nvSpPr>
            <p:spPr>
              <a:xfrm>
                <a:off x="3576258" y="3177814"/>
                <a:ext cx="253956" cy="253956"/>
              </a:xfrm>
              <a:custGeom>
                <a:avLst/>
                <a:gdLst>
                  <a:gd name="connsiteX0" fmla="*/ 253518 w 253956"/>
                  <a:gd name="connsiteY0" fmla="*/ 254394 h 253956"/>
                  <a:gd name="connsiteX1" fmla="*/ 6568 w 253956"/>
                  <a:gd name="connsiteY1" fmla="*/ 253518 h 253956"/>
                  <a:gd name="connsiteX2" fmla="*/ 7444 w 253956"/>
                  <a:gd name="connsiteY2" fmla="*/ 6568 h 253956"/>
                  <a:gd name="connsiteX3" fmla="*/ 254394 w 253956"/>
                  <a:gd name="connsiteY3" fmla="*/ 7444 h 253956"/>
                  <a:gd name="connsiteX4" fmla="*/ 253518 w 253956"/>
                  <a:gd name="connsiteY4" fmla="*/ 254394 h 253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956" h="253956">
                    <a:moveTo>
                      <a:pt x="253518" y="254394"/>
                    </a:moveTo>
                    <a:lnTo>
                      <a:pt x="6568" y="253518"/>
                    </a:lnTo>
                    <a:lnTo>
                      <a:pt x="7444" y="6568"/>
                    </a:lnTo>
                    <a:lnTo>
                      <a:pt x="254394" y="7444"/>
                    </a:lnTo>
                    <a:lnTo>
                      <a:pt x="253518" y="254394"/>
                    </a:lnTo>
                    <a:close/>
                  </a:path>
                </a:pathLst>
              </a:custGeom>
              <a:solidFill>
                <a:schemeClr val="bg1"/>
              </a:solidFill>
              <a:ln w="9525" cap="flat">
                <a:noFill/>
                <a:prstDash val="solid"/>
                <a:miter/>
              </a:ln>
            </p:spPr>
            <p:txBody>
              <a:bodyPr rtlCol="0" anchor="ctr"/>
              <a:lstStyle/>
              <a:p>
                <a:pPr defTabSz="685628">
                  <a:defRPr/>
                </a:pPr>
                <a:endParaRPr lang="ru-RU" sz="1013">
                  <a:solidFill>
                    <a:srgbClr val="000000"/>
                  </a:solidFill>
                  <a:latin typeface="Tahoma"/>
                </a:endParaRPr>
              </a:p>
            </p:txBody>
          </p:sp>
          <p:sp>
            <p:nvSpPr>
              <p:cNvPr id="154" name="Freeform: Shape 127">
                <a:extLst>
                  <a:ext uri="{FF2B5EF4-FFF2-40B4-BE49-F238E27FC236}">
                    <a16:creationId xmlns:a16="http://schemas.microsoft.com/office/drawing/2014/main" id="{FC877BAE-329B-4CE1-9F71-06FB695F7BDB}"/>
                  </a:ext>
                </a:extLst>
              </p:cNvPr>
              <p:cNvSpPr/>
              <p:nvPr/>
            </p:nvSpPr>
            <p:spPr>
              <a:xfrm>
                <a:off x="3627050" y="3265385"/>
                <a:ext cx="70057" cy="78814"/>
              </a:xfrm>
              <a:custGeom>
                <a:avLst/>
                <a:gdLst>
                  <a:gd name="connsiteX0" fmla="*/ 28461 w 70056"/>
                  <a:gd name="connsiteY0" fmla="*/ 78376 h 78814"/>
                  <a:gd name="connsiteX1" fmla="*/ 6568 w 70056"/>
                  <a:gd name="connsiteY1" fmla="*/ 6568 h 78814"/>
                  <a:gd name="connsiteX2" fmla="*/ 24082 w 70056"/>
                  <a:gd name="connsiteY2" fmla="*/ 6568 h 78814"/>
                  <a:gd name="connsiteX3" fmla="*/ 31963 w 70056"/>
                  <a:gd name="connsiteY3" fmla="*/ 37218 h 78814"/>
                  <a:gd name="connsiteX4" fmla="*/ 38093 w 70056"/>
                  <a:gd name="connsiteY4" fmla="*/ 62613 h 78814"/>
                  <a:gd name="connsiteX5" fmla="*/ 38093 w 70056"/>
                  <a:gd name="connsiteY5" fmla="*/ 62613 h 78814"/>
                  <a:gd name="connsiteX6" fmla="*/ 44223 w 70056"/>
                  <a:gd name="connsiteY6" fmla="*/ 37218 h 78814"/>
                  <a:gd name="connsiteX7" fmla="*/ 52981 w 70056"/>
                  <a:gd name="connsiteY7" fmla="*/ 6568 h 78814"/>
                  <a:gd name="connsiteX8" fmla="*/ 69619 w 70056"/>
                  <a:gd name="connsiteY8" fmla="*/ 6568 h 78814"/>
                  <a:gd name="connsiteX9" fmla="*/ 45975 w 70056"/>
                  <a:gd name="connsiteY9" fmla="*/ 78376 h 78814"/>
                  <a:gd name="connsiteX10" fmla="*/ 28461 w 70056"/>
                  <a:gd name="connsiteY10" fmla="*/ 78376 h 78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0056" h="78814">
                    <a:moveTo>
                      <a:pt x="28461" y="78376"/>
                    </a:moveTo>
                    <a:lnTo>
                      <a:pt x="6568" y="6568"/>
                    </a:lnTo>
                    <a:lnTo>
                      <a:pt x="24082" y="6568"/>
                    </a:lnTo>
                    <a:lnTo>
                      <a:pt x="31963" y="37218"/>
                    </a:lnTo>
                    <a:cubicBezTo>
                      <a:pt x="34591" y="45975"/>
                      <a:pt x="36342" y="54732"/>
                      <a:pt x="38093" y="62613"/>
                    </a:cubicBezTo>
                    <a:lnTo>
                      <a:pt x="38093" y="62613"/>
                    </a:lnTo>
                    <a:cubicBezTo>
                      <a:pt x="39845" y="54732"/>
                      <a:pt x="42472" y="45099"/>
                      <a:pt x="44223" y="37218"/>
                    </a:cubicBezTo>
                    <a:lnTo>
                      <a:pt x="52981" y="6568"/>
                    </a:lnTo>
                    <a:lnTo>
                      <a:pt x="69619" y="6568"/>
                    </a:lnTo>
                    <a:lnTo>
                      <a:pt x="45975" y="78376"/>
                    </a:lnTo>
                    <a:lnTo>
                      <a:pt x="28461" y="78376"/>
                    </a:lnTo>
                    <a:close/>
                  </a:path>
                </a:pathLst>
              </a:custGeom>
              <a:solidFill>
                <a:srgbClr val="003738"/>
              </a:solidFill>
              <a:ln w="9525" cap="flat">
                <a:noFill/>
                <a:prstDash val="solid"/>
                <a:miter/>
              </a:ln>
            </p:spPr>
            <p:txBody>
              <a:bodyPr rtlCol="0" anchor="ctr"/>
              <a:lstStyle/>
              <a:p>
                <a:pPr defTabSz="685628">
                  <a:defRPr/>
                </a:pPr>
                <a:endParaRPr lang="ru-RU" sz="1013">
                  <a:solidFill>
                    <a:srgbClr val="000000"/>
                  </a:solidFill>
                  <a:latin typeface="Tahoma"/>
                </a:endParaRPr>
              </a:p>
            </p:txBody>
          </p:sp>
          <p:sp>
            <p:nvSpPr>
              <p:cNvPr id="155" name="Freeform: Shape 128">
                <a:extLst>
                  <a:ext uri="{FF2B5EF4-FFF2-40B4-BE49-F238E27FC236}">
                    <a16:creationId xmlns:a16="http://schemas.microsoft.com/office/drawing/2014/main" id="{4CF03216-5A24-4F98-A002-B6ECEE39C396}"/>
                  </a:ext>
                </a:extLst>
              </p:cNvPr>
              <p:cNvSpPr/>
              <p:nvPr/>
            </p:nvSpPr>
            <p:spPr>
              <a:xfrm>
                <a:off x="3696231" y="3265385"/>
                <a:ext cx="87571" cy="78814"/>
              </a:xfrm>
              <a:custGeom>
                <a:avLst/>
                <a:gdLst>
                  <a:gd name="connsiteX0" fmla="*/ 66992 w 87571"/>
                  <a:gd name="connsiteY0" fmla="*/ 52105 h 78814"/>
                  <a:gd name="connsiteX1" fmla="*/ 66116 w 87571"/>
                  <a:gd name="connsiteY1" fmla="*/ 23206 h 78814"/>
                  <a:gd name="connsiteX2" fmla="*/ 66116 w 87571"/>
                  <a:gd name="connsiteY2" fmla="*/ 23206 h 78814"/>
                  <a:gd name="connsiteX3" fmla="*/ 58235 w 87571"/>
                  <a:gd name="connsiteY3" fmla="*/ 51229 h 78814"/>
                  <a:gd name="connsiteX4" fmla="*/ 49478 w 87571"/>
                  <a:gd name="connsiteY4" fmla="*/ 79252 h 78814"/>
                  <a:gd name="connsiteX5" fmla="*/ 37218 w 87571"/>
                  <a:gd name="connsiteY5" fmla="*/ 79252 h 78814"/>
                  <a:gd name="connsiteX6" fmla="*/ 30212 w 87571"/>
                  <a:gd name="connsiteY6" fmla="*/ 51229 h 78814"/>
                  <a:gd name="connsiteX7" fmla="*/ 24082 w 87571"/>
                  <a:gd name="connsiteY7" fmla="*/ 23206 h 78814"/>
                  <a:gd name="connsiteX8" fmla="*/ 24082 w 87571"/>
                  <a:gd name="connsiteY8" fmla="*/ 23206 h 78814"/>
                  <a:gd name="connsiteX9" fmla="*/ 23206 w 87571"/>
                  <a:gd name="connsiteY9" fmla="*/ 52105 h 78814"/>
                  <a:gd name="connsiteX10" fmla="*/ 21455 w 87571"/>
                  <a:gd name="connsiteY10" fmla="*/ 78376 h 78814"/>
                  <a:gd name="connsiteX11" fmla="*/ 6568 w 87571"/>
                  <a:gd name="connsiteY11" fmla="*/ 78376 h 78814"/>
                  <a:gd name="connsiteX12" fmla="*/ 10946 w 87571"/>
                  <a:gd name="connsiteY12" fmla="*/ 6568 h 78814"/>
                  <a:gd name="connsiteX13" fmla="*/ 31963 w 87571"/>
                  <a:gd name="connsiteY13" fmla="*/ 6568 h 78814"/>
                  <a:gd name="connsiteX14" fmla="*/ 38969 w 87571"/>
                  <a:gd name="connsiteY14" fmla="*/ 29336 h 78814"/>
                  <a:gd name="connsiteX15" fmla="*/ 45099 w 87571"/>
                  <a:gd name="connsiteY15" fmla="*/ 53856 h 78814"/>
                  <a:gd name="connsiteX16" fmla="*/ 45099 w 87571"/>
                  <a:gd name="connsiteY16" fmla="*/ 53856 h 78814"/>
                  <a:gd name="connsiteX17" fmla="*/ 52105 w 87571"/>
                  <a:gd name="connsiteY17" fmla="*/ 29336 h 78814"/>
                  <a:gd name="connsiteX18" fmla="*/ 59111 w 87571"/>
                  <a:gd name="connsiteY18" fmla="*/ 6568 h 78814"/>
                  <a:gd name="connsiteX19" fmla="*/ 79252 w 87571"/>
                  <a:gd name="connsiteY19" fmla="*/ 6568 h 78814"/>
                  <a:gd name="connsiteX20" fmla="*/ 82755 w 87571"/>
                  <a:gd name="connsiteY20" fmla="*/ 78376 h 78814"/>
                  <a:gd name="connsiteX21" fmla="*/ 67868 w 87571"/>
                  <a:gd name="connsiteY21" fmla="*/ 78376 h 78814"/>
                  <a:gd name="connsiteX22" fmla="*/ 66992 w 87571"/>
                  <a:gd name="connsiteY22" fmla="*/ 52105 h 78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7571" h="78814">
                    <a:moveTo>
                      <a:pt x="66992" y="52105"/>
                    </a:moveTo>
                    <a:cubicBezTo>
                      <a:pt x="66992" y="43348"/>
                      <a:pt x="66116" y="31088"/>
                      <a:pt x="66116" y="23206"/>
                    </a:cubicBezTo>
                    <a:lnTo>
                      <a:pt x="66116" y="23206"/>
                    </a:lnTo>
                    <a:cubicBezTo>
                      <a:pt x="63489" y="31088"/>
                      <a:pt x="60862" y="42472"/>
                      <a:pt x="58235" y="51229"/>
                    </a:cubicBezTo>
                    <a:lnTo>
                      <a:pt x="49478" y="79252"/>
                    </a:lnTo>
                    <a:lnTo>
                      <a:pt x="37218" y="79252"/>
                    </a:lnTo>
                    <a:lnTo>
                      <a:pt x="30212" y="51229"/>
                    </a:lnTo>
                    <a:cubicBezTo>
                      <a:pt x="28461" y="42472"/>
                      <a:pt x="25833" y="31088"/>
                      <a:pt x="24082" y="23206"/>
                    </a:cubicBezTo>
                    <a:lnTo>
                      <a:pt x="24082" y="23206"/>
                    </a:lnTo>
                    <a:cubicBezTo>
                      <a:pt x="24082" y="31088"/>
                      <a:pt x="23206" y="43348"/>
                      <a:pt x="23206" y="52105"/>
                    </a:cubicBezTo>
                    <a:lnTo>
                      <a:pt x="21455" y="78376"/>
                    </a:lnTo>
                    <a:lnTo>
                      <a:pt x="6568" y="78376"/>
                    </a:lnTo>
                    <a:lnTo>
                      <a:pt x="10946" y="6568"/>
                    </a:lnTo>
                    <a:lnTo>
                      <a:pt x="31963" y="6568"/>
                    </a:lnTo>
                    <a:lnTo>
                      <a:pt x="38969" y="29336"/>
                    </a:lnTo>
                    <a:cubicBezTo>
                      <a:pt x="41596" y="37218"/>
                      <a:pt x="43348" y="45975"/>
                      <a:pt x="45099" y="53856"/>
                    </a:cubicBezTo>
                    <a:lnTo>
                      <a:pt x="45099" y="53856"/>
                    </a:lnTo>
                    <a:cubicBezTo>
                      <a:pt x="46851" y="45975"/>
                      <a:pt x="49478" y="37218"/>
                      <a:pt x="52105" y="29336"/>
                    </a:cubicBezTo>
                    <a:lnTo>
                      <a:pt x="59111" y="6568"/>
                    </a:lnTo>
                    <a:lnTo>
                      <a:pt x="79252" y="6568"/>
                    </a:lnTo>
                    <a:lnTo>
                      <a:pt x="82755" y="78376"/>
                    </a:lnTo>
                    <a:lnTo>
                      <a:pt x="67868" y="78376"/>
                    </a:lnTo>
                    <a:lnTo>
                      <a:pt x="66992" y="52105"/>
                    </a:lnTo>
                    <a:close/>
                  </a:path>
                </a:pathLst>
              </a:custGeom>
              <a:solidFill>
                <a:srgbClr val="003738"/>
              </a:solidFill>
              <a:ln w="9525" cap="flat">
                <a:noFill/>
                <a:prstDash val="solid"/>
                <a:miter/>
              </a:ln>
            </p:spPr>
            <p:txBody>
              <a:bodyPr rtlCol="0" anchor="ctr"/>
              <a:lstStyle/>
              <a:p>
                <a:pPr defTabSz="685628">
                  <a:defRPr/>
                </a:pPr>
                <a:endParaRPr lang="ru-RU" sz="1013">
                  <a:solidFill>
                    <a:srgbClr val="000000"/>
                  </a:solidFill>
                  <a:latin typeface="Tahoma"/>
                </a:endParaRPr>
              </a:p>
            </p:txBody>
          </p:sp>
        </p:grpSp>
        <p:grpSp>
          <p:nvGrpSpPr>
            <p:cNvPr id="145" name="Picture 127">
              <a:extLst>
                <a:ext uri="{FF2B5EF4-FFF2-40B4-BE49-F238E27FC236}">
                  <a16:creationId xmlns:a16="http://schemas.microsoft.com/office/drawing/2014/main" id="{D2A67F54-3834-4079-B0FE-540C41C425DA}"/>
                </a:ext>
              </a:extLst>
            </p:cNvPr>
            <p:cNvGrpSpPr/>
            <p:nvPr/>
          </p:nvGrpSpPr>
          <p:grpSpPr>
            <a:xfrm>
              <a:off x="5298096" y="2192361"/>
              <a:ext cx="130800" cy="130800"/>
              <a:chOff x="3576258" y="3177814"/>
              <a:chExt cx="253956" cy="253956"/>
            </a:xfrm>
            <a:noFill/>
          </p:grpSpPr>
          <p:sp>
            <p:nvSpPr>
              <p:cNvPr id="150" name="Freeform: Shape 130">
                <a:extLst>
                  <a:ext uri="{FF2B5EF4-FFF2-40B4-BE49-F238E27FC236}">
                    <a16:creationId xmlns:a16="http://schemas.microsoft.com/office/drawing/2014/main" id="{CCB69340-74B6-4778-9471-C2978D56D524}"/>
                  </a:ext>
                </a:extLst>
              </p:cNvPr>
              <p:cNvSpPr/>
              <p:nvPr/>
            </p:nvSpPr>
            <p:spPr>
              <a:xfrm>
                <a:off x="3576258" y="3177814"/>
                <a:ext cx="253956" cy="253956"/>
              </a:xfrm>
              <a:custGeom>
                <a:avLst/>
                <a:gdLst>
                  <a:gd name="connsiteX0" fmla="*/ 253518 w 253956"/>
                  <a:gd name="connsiteY0" fmla="*/ 254394 h 253956"/>
                  <a:gd name="connsiteX1" fmla="*/ 6568 w 253956"/>
                  <a:gd name="connsiteY1" fmla="*/ 253518 h 253956"/>
                  <a:gd name="connsiteX2" fmla="*/ 7444 w 253956"/>
                  <a:gd name="connsiteY2" fmla="*/ 6568 h 253956"/>
                  <a:gd name="connsiteX3" fmla="*/ 254394 w 253956"/>
                  <a:gd name="connsiteY3" fmla="*/ 7444 h 253956"/>
                  <a:gd name="connsiteX4" fmla="*/ 253518 w 253956"/>
                  <a:gd name="connsiteY4" fmla="*/ 254394 h 253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956" h="253956">
                    <a:moveTo>
                      <a:pt x="253518" y="254394"/>
                    </a:moveTo>
                    <a:lnTo>
                      <a:pt x="6568" y="253518"/>
                    </a:lnTo>
                    <a:lnTo>
                      <a:pt x="7444" y="6568"/>
                    </a:lnTo>
                    <a:lnTo>
                      <a:pt x="254394" y="7444"/>
                    </a:lnTo>
                    <a:lnTo>
                      <a:pt x="253518" y="254394"/>
                    </a:lnTo>
                    <a:close/>
                  </a:path>
                </a:pathLst>
              </a:custGeom>
              <a:solidFill>
                <a:schemeClr val="bg1"/>
              </a:solidFill>
              <a:ln w="9525" cap="flat">
                <a:noFill/>
                <a:prstDash val="solid"/>
                <a:miter/>
              </a:ln>
            </p:spPr>
            <p:txBody>
              <a:bodyPr rtlCol="0" anchor="ctr"/>
              <a:lstStyle/>
              <a:p>
                <a:pPr defTabSz="685628">
                  <a:defRPr/>
                </a:pPr>
                <a:endParaRPr lang="ru-RU" sz="1013">
                  <a:solidFill>
                    <a:srgbClr val="000000"/>
                  </a:solidFill>
                  <a:latin typeface="Tahoma"/>
                </a:endParaRPr>
              </a:p>
            </p:txBody>
          </p:sp>
          <p:sp>
            <p:nvSpPr>
              <p:cNvPr id="151" name="Freeform: Shape 131">
                <a:extLst>
                  <a:ext uri="{FF2B5EF4-FFF2-40B4-BE49-F238E27FC236}">
                    <a16:creationId xmlns:a16="http://schemas.microsoft.com/office/drawing/2014/main" id="{3EDD6A7D-3089-4F83-B280-32FE6E87B50C}"/>
                  </a:ext>
                </a:extLst>
              </p:cNvPr>
              <p:cNvSpPr/>
              <p:nvPr/>
            </p:nvSpPr>
            <p:spPr>
              <a:xfrm>
                <a:off x="3627050" y="3265385"/>
                <a:ext cx="70057" cy="78814"/>
              </a:xfrm>
              <a:custGeom>
                <a:avLst/>
                <a:gdLst>
                  <a:gd name="connsiteX0" fmla="*/ 28461 w 70056"/>
                  <a:gd name="connsiteY0" fmla="*/ 78376 h 78814"/>
                  <a:gd name="connsiteX1" fmla="*/ 6568 w 70056"/>
                  <a:gd name="connsiteY1" fmla="*/ 6568 h 78814"/>
                  <a:gd name="connsiteX2" fmla="*/ 24082 w 70056"/>
                  <a:gd name="connsiteY2" fmla="*/ 6568 h 78814"/>
                  <a:gd name="connsiteX3" fmla="*/ 31963 w 70056"/>
                  <a:gd name="connsiteY3" fmla="*/ 37218 h 78814"/>
                  <a:gd name="connsiteX4" fmla="*/ 38093 w 70056"/>
                  <a:gd name="connsiteY4" fmla="*/ 62613 h 78814"/>
                  <a:gd name="connsiteX5" fmla="*/ 38093 w 70056"/>
                  <a:gd name="connsiteY5" fmla="*/ 62613 h 78814"/>
                  <a:gd name="connsiteX6" fmla="*/ 44223 w 70056"/>
                  <a:gd name="connsiteY6" fmla="*/ 37218 h 78814"/>
                  <a:gd name="connsiteX7" fmla="*/ 52981 w 70056"/>
                  <a:gd name="connsiteY7" fmla="*/ 6568 h 78814"/>
                  <a:gd name="connsiteX8" fmla="*/ 69619 w 70056"/>
                  <a:gd name="connsiteY8" fmla="*/ 6568 h 78814"/>
                  <a:gd name="connsiteX9" fmla="*/ 45975 w 70056"/>
                  <a:gd name="connsiteY9" fmla="*/ 78376 h 78814"/>
                  <a:gd name="connsiteX10" fmla="*/ 28461 w 70056"/>
                  <a:gd name="connsiteY10" fmla="*/ 78376 h 78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0056" h="78814">
                    <a:moveTo>
                      <a:pt x="28461" y="78376"/>
                    </a:moveTo>
                    <a:lnTo>
                      <a:pt x="6568" y="6568"/>
                    </a:lnTo>
                    <a:lnTo>
                      <a:pt x="24082" y="6568"/>
                    </a:lnTo>
                    <a:lnTo>
                      <a:pt x="31963" y="37218"/>
                    </a:lnTo>
                    <a:cubicBezTo>
                      <a:pt x="34591" y="45975"/>
                      <a:pt x="36342" y="54732"/>
                      <a:pt x="38093" y="62613"/>
                    </a:cubicBezTo>
                    <a:lnTo>
                      <a:pt x="38093" y="62613"/>
                    </a:lnTo>
                    <a:cubicBezTo>
                      <a:pt x="39845" y="54732"/>
                      <a:pt x="42472" y="45099"/>
                      <a:pt x="44223" y="37218"/>
                    </a:cubicBezTo>
                    <a:lnTo>
                      <a:pt x="52981" y="6568"/>
                    </a:lnTo>
                    <a:lnTo>
                      <a:pt x="69619" y="6568"/>
                    </a:lnTo>
                    <a:lnTo>
                      <a:pt x="45975" y="78376"/>
                    </a:lnTo>
                    <a:lnTo>
                      <a:pt x="28461" y="78376"/>
                    </a:lnTo>
                    <a:close/>
                  </a:path>
                </a:pathLst>
              </a:custGeom>
              <a:solidFill>
                <a:srgbClr val="003738"/>
              </a:solidFill>
              <a:ln w="9525" cap="flat">
                <a:noFill/>
                <a:prstDash val="solid"/>
                <a:miter/>
              </a:ln>
            </p:spPr>
            <p:txBody>
              <a:bodyPr rtlCol="0" anchor="ctr"/>
              <a:lstStyle/>
              <a:p>
                <a:pPr defTabSz="685628">
                  <a:defRPr/>
                </a:pPr>
                <a:endParaRPr lang="ru-RU" sz="1013">
                  <a:solidFill>
                    <a:srgbClr val="000000"/>
                  </a:solidFill>
                  <a:latin typeface="Tahoma"/>
                </a:endParaRPr>
              </a:p>
            </p:txBody>
          </p:sp>
          <p:sp>
            <p:nvSpPr>
              <p:cNvPr id="152" name="Freeform: Shape 132">
                <a:extLst>
                  <a:ext uri="{FF2B5EF4-FFF2-40B4-BE49-F238E27FC236}">
                    <a16:creationId xmlns:a16="http://schemas.microsoft.com/office/drawing/2014/main" id="{109619DD-55A8-4568-AD59-5F6255CA1D62}"/>
                  </a:ext>
                </a:extLst>
              </p:cNvPr>
              <p:cNvSpPr/>
              <p:nvPr/>
            </p:nvSpPr>
            <p:spPr>
              <a:xfrm>
                <a:off x="3696231" y="3265385"/>
                <a:ext cx="87571" cy="78814"/>
              </a:xfrm>
              <a:custGeom>
                <a:avLst/>
                <a:gdLst>
                  <a:gd name="connsiteX0" fmla="*/ 66992 w 87571"/>
                  <a:gd name="connsiteY0" fmla="*/ 52105 h 78814"/>
                  <a:gd name="connsiteX1" fmla="*/ 66116 w 87571"/>
                  <a:gd name="connsiteY1" fmla="*/ 23206 h 78814"/>
                  <a:gd name="connsiteX2" fmla="*/ 66116 w 87571"/>
                  <a:gd name="connsiteY2" fmla="*/ 23206 h 78814"/>
                  <a:gd name="connsiteX3" fmla="*/ 58235 w 87571"/>
                  <a:gd name="connsiteY3" fmla="*/ 51229 h 78814"/>
                  <a:gd name="connsiteX4" fmla="*/ 49478 w 87571"/>
                  <a:gd name="connsiteY4" fmla="*/ 79252 h 78814"/>
                  <a:gd name="connsiteX5" fmla="*/ 37218 w 87571"/>
                  <a:gd name="connsiteY5" fmla="*/ 79252 h 78814"/>
                  <a:gd name="connsiteX6" fmla="*/ 30212 w 87571"/>
                  <a:gd name="connsiteY6" fmla="*/ 51229 h 78814"/>
                  <a:gd name="connsiteX7" fmla="*/ 24082 w 87571"/>
                  <a:gd name="connsiteY7" fmla="*/ 23206 h 78814"/>
                  <a:gd name="connsiteX8" fmla="*/ 24082 w 87571"/>
                  <a:gd name="connsiteY8" fmla="*/ 23206 h 78814"/>
                  <a:gd name="connsiteX9" fmla="*/ 23206 w 87571"/>
                  <a:gd name="connsiteY9" fmla="*/ 52105 h 78814"/>
                  <a:gd name="connsiteX10" fmla="*/ 21455 w 87571"/>
                  <a:gd name="connsiteY10" fmla="*/ 78376 h 78814"/>
                  <a:gd name="connsiteX11" fmla="*/ 6568 w 87571"/>
                  <a:gd name="connsiteY11" fmla="*/ 78376 h 78814"/>
                  <a:gd name="connsiteX12" fmla="*/ 10946 w 87571"/>
                  <a:gd name="connsiteY12" fmla="*/ 6568 h 78814"/>
                  <a:gd name="connsiteX13" fmla="*/ 31963 w 87571"/>
                  <a:gd name="connsiteY13" fmla="*/ 6568 h 78814"/>
                  <a:gd name="connsiteX14" fmla="*/ 38969 w 87571"/>
                  <a:gd name="connsiteY14" fmla="*/ 29336 h 78814"/>
                  <a:gd name="connsiteX15" fmla="*/ 45099 w 87571"/>
                  <a:gd name="connsiteY15" fmla="*/ 53856 h 78814"/>
                  <a:gd name="connsiteX16" fmla="*/ 45099 w 87571"/>
                  <a:gd name="connsiteY16" fmla="*/ 53856 h 78814"/>
                  <a:gd name="connsiteX17" fmla="*/ 52105 w 87571"/>
                  <a:gd name="connsiteY17" fmla="*/ 29336 h 78814"/>
                  <a:gd name="connsiteX18" fmla="*/ 59111 w 87571"/>
                  <a:gd name="connsiteY18" fmla="*/ 6568 h 78814"/>
                  <a:gd name="connsiteX19" fmla="*/ 79252 w 87571"/>
                  <a:gd name="connsiteY19" fmla="*/ 6568 h 78814"/>
                  <a:gd name="connsiteX20" fmla="*/ 82755 w 87571"/>
                  <a:gd name="connsiteY20" fmla="*/ 78376 h 78814"/>
                  <a:gd name="connsiteX21" fmla="*/ 67868 w 87571"/>
                  <a:gd name="connsiteY21" fmla="*/ 78376 h 78814"/>
                  <a:gd name="connsiteX22" fmla="*/ 66992 w 87571"/>
                  <a:gd name="connsiteY22" fmla="*/ 52105 h 78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7571" h="78814">
                    <a:moveTo>
                      <a:pt x="66992" y="52105"/>
                    </a:moveTo>
                    <a:cubicBezTo>
                      <a:pt x="66992" y="43348"/>
                      <a:pt x="66116" y="31088"/>
                      <a:pt x="66116" y="23206"/>
                    </a:cubicBezTo>
                    <a:lnTo>
                      <a:pt x="66116" y="23206"/>
                    </a:lnTo>
                    <a:cubicBezTo>
                      <a:pt x="63489" y="31088"/>
                      <a:pt x="60862" y="42472"/>
                      <a:pt x="58235" y="51229"/>
                    </a:cubicBezTo>
                    <a:lnTo>
                      <a:pt x="49478" y="79252"/>
                    </a:lnTo>
                    <a:lnTo>
                      <a:pt x="37218" y="79252"/>
                    </a:lnTo>
                    <a:lnTo>
                      <a:pt x="30212" y="51229"/>
                    </a:lnTo>
                    <a:cubicBezTo>
                      <a:pt x="28461" y="42472"/>
                      <a:pt x="25833" y="31088"/>
                      <a:pt x="24082" y="23206"/>
                    </a:cubicBezTo>
                    <a:lnTo>
                      <a:pt x="24082" y="23206"/>
                    </a:lnTo>
                    <a:cubicBezTo>
                      <a:pt x="24082" y="31088"/>
                      <a:pt x="23206" y="43348"/>
                      <a:pt x="23206" y="52105"/>
                    </a:cubicBezTo>
                    <a:lnTo>
                      <a:pt x="21455" y="78376"/>
                    </a:lnTo>
                    <a:lnTo>
                      <a:pt x="6568" y="78376"/>
                    </a:lnTo>
                    <a:lnTo>
                      <a:pt x="10946" y="6568"/>
                    </a:lnTo>
                    <a:lnTo>
                      <a:pt x="31963" y="6568"/>
                    </a:lnTo>
                    <a:lnTo>
                      <a:pt x="38969" y="29336"/>
                    </a:lnTo>
                    <a:cubicBezTo>
                      <a:pt x="41596" y="37218"/>
                      <a:pt x="43348" y="45975"/>
                      <a:pt x="45099" y="53856"/>
                    </a:cubicBezTo>
                    <a:lnTo>
                      <a:pt x="45099" y="53856"/>
                    </a:lnTo>
                    <a:cubicBezTo>
                      <a:pt x="46851" y="45975"/>
                      <a:pt x="49478" y="37218"/>
                      <a:pt x="52105" y="29336"/>
                    </a:cubicBezTo>
                    <a:lnTo>
                      <a:pt x="59111" y="6568"/>
                    </a:lnTo>
                    <a:lnTo>
                      <a:pt x="79252" y="6568"/>
                    </a:lnTo>
                    <a:lnTo>
                      <a:pt x="82755" y="78376"/>
                    </a:lnTo>
                    <a:lnTo>
                      <a:pt x="67868" y="78376"/>
                    </a:lnTo>
                    <a:lnTo>
                      <a:pt x="66992" y="52105"/>
                    </a:lnTo>
                    <a:close/>
                  </a:path>
                </a:pathLst>
              </a:custGeom>
              <a:solidFill>
                <a:srgbClr val="003738"/>
              </a:solidFill>
              <a:ln w="9525" cap="flat">
                <a:noFill/>
                <a:prstDash val="solid"/>
                <a:miter/>
              </a:ln>
            </p:spPr>
            <p:txBody>
              <a:bodyPr rtlCol="0" anchor="ctr"/>
              <a:lstStyle/>
              <a:p>
                <a:pPr defTabSz="685628">
                  <a:defRPr/>
                </a:pPr>
                <a:endParaRPr lang="ru-RU" sz="1013">
                  <a:solidFill>
                    <a:srgbClr val="000000"/>
                  </a:solidFill>
                  <a:latin typeface="Tahoma"/>
                </a:endParaRPr>
              </a:p>
            </p:txBody>
          </p:sp>
        </p:grpSp>
        <p:grpSp>
          <p:nvGrpSpPr>
            <p:cNvPr id="146" name="Picture 127">
              <a:extLst>
                <a:ext uri="{FF2B5EF4-FFF2-40B4-BE49-F238E27FC236}">
                  <a16:creationId xmlns:a16="http://schemas.microsoft.com/office/drawing/2014/main" id="{21A27CED-5C47-4412-8B1A-B5255FCCF36D}"/>
                </a:ext>
              </a:extLst>
            </p:cNvPr>
            <p:cNvGrpSpPr/>
            <p:nvPr/>
          </p:nvGrpSpPr>
          <p:grpSpPr>
            <a:xfrm>
              <a:off x="5469437" y="2192361"/>
              <a:ext cx="130800" cy="130800"/>
              <a:chOff x="3576258" y="3177814"/>
              <a:chExt cx="253956" cy="253956"/>
            </a:xfrm>
            <a:noFill/>
          </p:grpSpPr>
          <p:sp>
            <p:nvSpPr>
              <p:cNvPr id="147" name="Freeform: Shape 134">
                <a:extLst>
                  <a:ext uri="{FF2B5EF4-FFF2-40B4-BE49-F238E27FC236}">
                    <a16:creationId xmlns:a16="http://schemas.microsoft.com/office/drawing/2014/main" id="{25B66C5A-6990-488C-BFE9-2ABC799DEDFF}"/>
                  </a:ext>
                </a:extLst>
              </p:cNvPr>
              <p:cNvSpPr/>
              <p:nvPr/>
            </p:nvSpPr>
            <p:spPr>
              <a:xfrm>
                <a:off x="3576258" y="3177814"/>
                <a:ext cx="253956" cy="253956"/>
              </a:xfrm>
              <a:custGeom>
                <a:avLst/>
                <a:gdLst>
                  <a:gd name="connsiteX0" fmla="*/ 253518 w 253956"/>
                  <a:gd name="connsiteY0" fmla="*/ 254394 h 253956"/>
                  <a:gd name="connsiteX1" fmla="*/ 6568 w 253956"/>
                  <a:gd name="connsiteY1" fmla="*/ 253518 h 253956"/>
                  <a:gd name="connsiteX2" fmla="*/ 7444 w 253956"/>
                  <a:gd name="connsiteY2" fmla="*/ 6568 h 253956"/>
                  <a:gd name="connsiteX3" fmla="*/ 254394 w 253956"/>
                  <a:gd name="connsiteY3" fmla="*/ 7444 h 253956"/>
                  <a:gd name="connsiteX4" fmla="*/ 253518 w 253956"/>
                  <a:gd name="connsiteY4" fmla="*/ 254394 h 253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956" h="253956">
                    <a:moveTo>
                      <a:pt x="253518" y="254394"/>
                    </a:moveTo>
                    <a:lnTo>
                      <a:pt x="6568" y="253518"/>
                    </a:lnTo>
                    <a:lnTo>
                      <a:pt x="7444" y="6568"/>
                    </a:lnTo>
                    <a:lnTo>
                      <a:pt x="254394" y="7444"/>
                    </a:lnTo>
                    <a:lnTo>
                      <a:pt x="253518" y="254394"/>
                    </a:lnTo>
                    <a:close/>
                  </a:path>
                </a:pathLst>
              </a:custGeom>
              <a:solidFill>
                <a:schemeClr val="bg1"/>
              </a:solidFill>
              <a:ln w="9525" cap="flat">
                <a:noFill/>
                <a:prstDash val="solid"/>
                <a:miter/>
              </a:ln>
            </p:spPr>
            <p:txBody>
              <a:bodyPr rtlCol="0" anchor="ctr"/>
              <a:lstStyle/>
              <a:p>
                <a:pPr defTabSz="685628">
                  <a:defRPr/>
                </a:pPr>
                <a:endParaRPr lang="ru-RU" sz="1013">
                  <a:solidFill>
                    <a:srgbClr val="000000"/>
                  </a:solidFill>
                  <a:latin typeface="Tahoma"/>
                </a:endParaRPr>
              </a:p>
            </p:txBody>
          </p:sp>
          <p:sp>
            <p:nvSpPr>
              <p:cNvPr id="148" name="Freeform: Shape 135">
                <a:extLst>
                  <a:ext uri="{FF2B5EF4-FFF2-40B4-BE49-F238E27FC236}">
                    <a16:creationId xmlns:a16="http://schemas.microsoft.com/office/drawing/2014/main" id="{596D088D-C378-48DB-9719-766AE8902720}"/>
                  </a:ext>
                </a:extLst>
              </p:cNvPr>
              <p:cNvSpPr/>
              <p:nvPr/>
            </p:nvSpPr>
            <p:spPr>
              <a:xfrm>
                <a:off x="3627050" y="3265385"/>
                <a:ext cx="70057" cy="78814"/>
              </a:xfrm>
              <a:custGeom>
                <a:avLst/>
                <a:gdLst>
                  <a:gd name="connsiteX0" fmla="*/ 28461 w 70056"/>
                  <a:gd name="connsiteY0" fmla="*/ 78376 h 78814"/>
                  <a:gd name="connsiteX1" fmla="*/ 6568 w 70056"/>
                  <a:gd name="connsiteY1" fmla="*/ 6568 h 78814"/>
                  <a:gd name="connsiteX2" fmla="*/ 24082 w 70056"/>
                  <a:gd name="connsiteY2" fmla="*/ 6568 h 78814"/>
                  <a:gd name="connsiteX3" fmla="*/ 31963 w 70056"/>
                  <a:gd name="connsiteY3" fmla="*/ 37218 h 78814"/>
                  <a:gd name="connsiteX4" fmla="*/ 38093 w 70056"/>
                  <a:gd name="connsiteY4" fmla="*/ 62613 h 78814"/>
                  <a:gd name="connsiteX5" fmla="*/ 38093 w 70056"/>
                  <a:gd name="connsiteY5" fmla="*/ 62613 h 78814"/>
                  <a:gd name="connsiteX6" fmla="*/ 44223 w 70056"/>
                  <a:gd name="connsiteY6" fmla="*/ 37218 h 78814"/>
                  <a:gd name="connsiteX7" fmla="*/ 52981 w 70056"/>
                  <a:gd name="connsiteY7" fmla="*/ 6568 h 78814"/>
                  <a:gd name="connsiteX8" fmla="*/ 69619 w 70056"/>
                  <a:gd name="connsiteY8" fmla="*/ 6568 h 78814"/>
                  <a:gd name="connsiteX9" fmla="*/ 45975 w 70056"/>
                  <a:gd name="connsiteY9" fmla="*/ 78376 h 78814"/>
                  <a:gd name="connsiteX10" fmla="*/ 28461 w 70056"/>
                  <a:gd name="connsiteY10" fmla="*/ 78376 h 78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0056" h="78814">
                    <a:moveTo>
                      <a:pt x="28461" y="78376"/>
                    </a:moveTo>
                    <a:lnTo>
                      <a:pt x="6568" y="6568"/>
                    </a:lnTo>
                    <a:lnTo>
                      <a:pt x="24082" y="6568"/>
                    </a:lnTo>
                    <a:lnTo>
                      <a:pt x="31963" y="37218"/>
                    </a:lnTo>
                    <a:cubicBezTo>
                      <a:pt x="34591" y="45975"/>
                      <a:pt x="36342" y="54732"/>
                      <a:pt x="38093" y="62613"/>
                    </a:cubicBezTo>
                    <a:lnTo>
                      <a:pt x="38093" y="62613"/>
                    </a:lnTo>
                    <a:cubicBezTo>
                      <a:pt x="39845" y="54732"/>
                      <a:pt x="42472" y="45099"/>
                      <a:pt x="44223" y="37218"/>
                    </a:cubicBezTo>
                    <a:lnTo>
                      <a:pt x="52981" y="6568"/>
                    </a:lnTo>
                    <a:lnTo>
                      <a:pt x="69619" y="6568"/>
                    </a:lnTo>
                    <a:lnTo>
                      <a:pt x="45975" y="78376"/>
                    </a:lnTo>
                    <a:lnTo>
                      <a:pt x="28461" y="78376"/>
                    </a:lnTo>
                    <a:close/>
                  </a:path>
                </a:pathLst>
              </a:custGeom>
              <a:solidFill>
                <a:srgbClr val="003738"/>
              </a:solidFill>
              <a:ln w="9525" cap="flat">
                <a:noFill/>
                <a:prstDash val="solid"/>
                <a:miter/>
              </a:ln>
            </p:spPr>
            <p:txBody>
              <a:bodyPr rtlCol="0" anchor="ctr"/>
              <a:lstStyle/>
              <a:p>
                <a:pPr defTabSz="685628">
                  <a:defRPr/>
                </a:pPr>
                <a:endParaRPr lang="ru-RU" sz="1013">
                  <a:solidFill>
                    <a:srgbClr val="000000"/>
                  </a:solidFill>
                  <a:latin typeface="Tahoma"/>
                </a:endParaRPr>
              </a:p>
            </p:txBody>
          </p:sp>
          <p:sp>
            <p:nvSpPr>
              <p:cNvPr id="149" name="Freeform: Shape 136">
                <a:extLst>
                  <a:ext uri="{FF2B5EF4-FFF2-40B4-BE49-F238E27FC236}">
                    <a16:creationId xmlns:a16="http://schemas.microsoft.com/office/drawing/2014/main" id="{6AA900D6-992F-4283-B787-AAA04B5002C7}"/>
                  </a:ext>
                </a:extLst>
              </p:cNvPr>
              <p:cNvSpPr/>
              <p:nvPr/>
            </p:nvSpPr>
            <p:spPr>
              <a:xfrm>
                <a:off x="3696231" y="3265385"/>
                <a:ext cx="87571" cy="78814"/>
              </a:xfrm>
              <a:custGeom>
                <a:avLst/>
                <a:gdLst>
                  <a:gd name="connsiteX0" fmla="*/ 66992 w 87571"/>
                  <a:gd name="connsiteY0" fmla="*/ 52105 h 78814"/>
                  <a:gd name="connsiteX1" fmla="*/ 66116 w 87571"/>
                  <a:gd name="connsiteY1" fmla="*/ 23206 h 78814"/>
                  <a:gd name="connsiteX2" fmla="*/ 66116 w 87571"/>
                  <a:gd name="connsiteY2" fmla="*/ 23206 h 78814"/>
                  <a:gd name="connsiteX3" fmla="*/ 58235 w 87571"/>
                  <a:gd name="connsiteY3" fmla="*/ 51229 h 78814"/>
                  <a:gd name="connsiteX4" fmla="*/ 49478 w 87571"/>
                  <a:gd name="connsiteY4" fmla="*/ 79252 h 78814"/>
                  <a:gd name="connsiteX5" fmla="*/ 37218 w 87571"/>
                  <a:gd name="connsiteY5" fmla="*/ 79252 h 78814"/>
                  <a:gd name="connsiteX6" fmla="*/ 30212 w 87571"/>
                  <a:gd name="connsiteY6" fmla="*/ 51229 h 78814"/>
                  <a:gd name="connsiteX7" fmla="*/ 24082 w 87571"/>
                  <a:gd name="connsiteY7" fmla="*/ 23206 h 78814"/>
                  <a:gd name="connsiteX8" fmla="*/ 24082 w 87571"/>
                  <a:gd name="connsiteY8" fmla="*/ 23206 h 78814"/>
                  <a:gd name="connsiteX9" fmla="*/ 23206 w 87571"/>
                  <a:gd name="connsiteY9" fmla="*/ 52105 h 78814"/>
                  <a:gd name="connsiteX10" fmla="*/ 21455 w 87571"/>
                  <a:gd name="connsiteY10" fmla="*/ 78376 h 78814"/>
                  <a:gd name="connsiteX11" fmla="*/ 6568 w 87571"/>
                  <a:gd name="connsiteY11" fmla="*/ 78376 h 78814"/>
                  <a:gd name="connsiteX12" fmla="*/ 10946 w 87571"/>
                  <a:gd name="connsiteY12" fmla="*/ 6568 h 78814"/>
                  <a:gd name="connsiteX13" fmla="*/ 31963 w 87571"/>
                  <a:gd name="connsiteY13" fmla="*/ 6568 h 78814"/>
                  <a:gd name="connsiteX14" fmla="*/ 38969 w 87571"/>
                  <a:gd name="connsiteY14" fmla="*/ 29336 h 78814"/>
                  <a:gd name="connsiteX15" fmla="*/ 45099 w 87571"/>
                  <a:gd name="connsiteY15" fmla="*/ 53856 h 78814"/>
                  <a:gd name="connsiteX16" fmla="*/ 45099 w 87571"/>
                  <a:gd name="connsiteY16" fmla="*/ 53856 h 78814"/>
                  <a:gd name="connsiteX17" fmla="*/ 52105 w 87571"/>
                  <a:gd name="connsiteY17" fmla="*/ 29336 h 78814"/>
                  <a:gd name="connsiteX18" fmla="*/ 59111 w 87571"/>
                  <a:gd name="connsiteY18" fmla="*/ 6568 h 78814"/>
                  <a:gd name="connsiteX19" fmla="*/ 79252 w 87571"/>
                  <a:gd name="connsiteY19" fmla="*/ 6568 h 78814"/>
                  <a:gd name="connsiteX20" fmla="*/ 82755 w 87571"/>
                  <a:gd name="connsiteY20" fmla="*/ 78376 h 78814"/>
                  <a:gd name="connsiteX21" fmla="*/ 67868 w 87571"/>
                  <a:gd name="connsiteY21" fmla="*/ 78376 h 78814"/>
                  <a:gd name="connsiteX22" fmla="*/ 66992 w 87571"/>
                  <a:gd name="connsiteY22" fmla="*/ 52105 h 78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7571" h="78814">
                    <a:moveTo>
                      <a:pt x="66992" y="52105"/>
                    </a:moveTo>
                    <a:cubicBezTo>
                      <a:pt x="66992" y="43348"/>
                      <a:pt x="66116" y="31088"/>
                      <a:pt x="66116" y="23206"/>
                    </a:cubicBezTo>
                    <a:lnTo>
                      <a:pt x="66116" y="23206"/>
                    </a:lnTo>
                    <a:cubicBezTo>
                      <a:pt x="63489" y="31088"/>
                      <a:pt x="60862" y="42472"/>
                      <a:pt x="58235" y="51229"/>
                    </a:cubicBezTo>
                    <a:lnTo>
                      <a:pt x="49478" y="79252"/>
                    </a:lnTo>
                    <a:lnTo>
                      <a:pt x="37218" y="79252"/>
                    </a:lnTo>
                    <a:lnTo>
                      <a:pt x="30212" y="51229"/>
                    </a:lnTo>
                    <a:cubicBezTo>
                      <a:pt x="28461" y="42472"/>
                      <a:pt x="25833" y="31088"/>
                      <a:pt x="24082" y="23206"/>
                    </a:cubicBezTo>
                    <a:lnTo>
                      <a:pt x="24082" y="23206"/>
                    </a:lnTo>
                    <a:cubicBezTo>
                      <a:pt x="24082" y="31088"/>
                      <a:pt x="23206" y="43348"/>
                      <a:pt x="23206" y="52105"/>
                    </a:cubicBezTo>
                    <a:lnTo>
                      <a:pt x="21455" y="78376"/>
                    </a:lnTo>
                    <a:lnTo>
                      <a:pt x="6568" y="78376"/>
                    </a:lnTo>
                    <a:lnTo>
                      <a:pt x="10946" y="6568"/>
                    </a:lnTo>
                    <a:lnTo>
                      <a:pt x="31963" y="6568"/>
                    </a:lnTo>
                    <a:lnTo>
                      <a:pt x="38969" y="29336"/>
                    </a:lnTo>
                    <a:cubicBezTo>
                      <a:pt x="41596" y="37218"/>
                      <a:pt x="43348" y="45975"/>
                      <a:pt x="45099" y="53856"/>
                    </a:cubicBezTo>
                    <a:lnTo>
                      <a:pt x="45099" y="53856"/>
                    </a:lnTo>
                    <a:cubicBezTo>
                      <a:pt x="46851" y="45975"/>
                      <a:pt x="49478" y="37218"/>
                      <a:pt x="52105" y="29336"/>
                    </a:cubicBezTo>
                    <a:lnTo>
                      <a:pt x="59111" y="6568"/>
                    </a:lnTo>
                    <a:lnTo>
                      <a:pt x="79252" y="6568"/>
                    </a:lnTo>
                    <a:lnTo>
                      <a:pt x="82755" y="78376"/>
                    </a:lnTo>
                    <a:lnTo>
                      <a:pt x="67868" y="78376"/>
                    </a:lnTo>
                    <a:lnTo>
                      <a:pt x="66992" y="52105"/>
                    </a:lnTo>
                    <a:close/>
                  </a:path>
                </a:pathLst>
              </a:custGeom>
              <a:solidFill>
                <a:srgbClr val="003738"/>
              </a:solidFill>
              <a:ln w="9525" cap="flat">
                <a:noFill/>
                <a:prstDash val="solid"/>
                <a:miter/>
              </a:ln>
            </p:spPr>
            <p:txBody>
              <a:bodyPr rtlCol="0" anchor="ctr"/>
              <a:lstStyle/>
              <a:p>
                <a:pPr defTabSz="685628">
                  <a:defRPr/>
                </a:pPr>
                <a:endParaRPr lang="ru-RU" sz="1013">
                  <a:solidFill>
                    <a:srgbClr val="000000"/>
                  </a:solidFill>
                  <a:latin typeface="Tahoma"/>
                </a:endParaRPr>
              </a:p>
            </p:txBody>
          </p:sp>
        </p:grpSp>
      </p:grpSp>
      <p:grpSp>
        <p:nvGrpSpPr>
          <p:cNvPr id="159" name="Group 2">
            <a:extLst>
              <a:ext uri="{FF2B5EF4-FFF2-40B4-BE49-F238E27FC236}">
                <a16:creationId xmlns:a16="http://schemas.microsoft.com/office/drawing/2014/main" id="{4E36F1CC-A5E5-4F43-98BB-C39BB06C59DA}"/>
              </a:ext>
            </a:extLst>
          </p:cNvPr>
          <p:cNvGrpSpPr/>
          <p:nvPr/>
        </p:nvGrpSpPr>
        <p:grpSpPr>
          <a:xfrm>
            <a:off x="5571425" y="2302858"/>
            <a:ext cx="645634" cy="532271"/>
            <a:chOff x="5635223" y="2192361"/>
            <a:chExt cx="645802" cy="532409"/>
          </a:xfrm>
        </p:grpSpPr>
        <p:pic>
          <p:nvPicPr>
            <p:cNvPr id="160" name="Graphic 54">
              <a:extLst>
                <a:ext uri="{FF2B5EF4-FFF2-40B4-BE49-F238E27FC236}">
                  <a16:creationId xmlns:a16="http://schemas.microsoft.com/office/drawing/2014/main" id="{DB184D65-4195-4BC4-89AF-9D7FE3A16251}"/>
                </a:ext>
              </a:extLst>
            </p:cNvPr>
            <p:cNvPicPr>
              <a:picLocks noChangeAspect="1"/>
            </p:cNvPicPr>
            <p:nvPr/>
          </p:nvPicPr>
          <p:blipFill rotWithShape="1">
            <a:blip r:embed="rId6" cstate="screen">
              <a:extLst>
                <a:ext uri="{28A0092B-C50C-407E-A947-70E740481C1C}">
                  <a14:useLocalDpi xmlns:a14="http://schemas.microsoft.com/office/drawing/2010/main"/>
                </a:ext>
                <a:ext uri="{96DAC541-7B7A-43D3-8B79-37D633B846F1}">
                  <asvg:svgBlip xmlns:asvg="http://schemas.microsoft.com/office/drawing/2016/SVG/main" r:embed="rId7"/>
                </a:ext>
              </a:extLst>
            </a:blip>
            <a:srcRect b="14583"/>
            <a:stretch/>
          </p:blipFill>
          <p:spPr>
            <a:xfrm>
              <a:off x="5635223" y="2193329"/>
              <a:ext cx="645802" cy="531441"/>
            </a:xfrm>
            <a:prstGeom prst="rect">
              <a:avLst/>
            </a:prstGeom>
          </p:spPr>
        </p:pic>
        <p:grpSp>
          <p:nvGrpSpPr>
            <p:cNvPr id="161" name="Picture 127">
              <a:extLst>
                <a:ext uri="{FF2B5EF4-FFF2-40B4-BE49-F238E27FC236}">
                  <a16:creationId xmlns:a16="http://schemas.microsoft.com/office/drawing/2014/main" id="{7ACEC7C6-BA62-402B-B46F-03241B9819CB}"/>
                </a:ext>
              </a:extLst>
            </p:cNvPr>
            <p:cNvGrpSpPr/>
            <p:nvPr/>
          </p:nvGrpSpPr>
          <p:grpSpPr>
            <a:xfrm>
              <a:off x="5639577" y="2192361"/>
              <a:ext cx="130800" cy="130800"/>
              <a:chOff x="3576258" y="3177814"/>
              <a:chExt cx="253956" cy="253956"/>
            </a:xfrm>
            <a:noFill/>
          </p:grpSpPr>
          <p:sp>
            <p:nvSpPr>
              <p:cNvPr id="174" name="Freeform: Shape 138">
                <a:extLst>
                  <a:ext uri="{FF2B5EF4-FFF2-40B4-BE49-F238E27FC236}">
                    <a16:creationId xmlns:a16="http://schemas.microsoft.com/office/drawing/2014/main" id="{A01769E3-8E5F-4C33-90CB-6A8670982CE7}"/>
                  </a:ext>
                </a:extLst>
              </p:cNvPr>
              <p:cNvSpPr/>
              <p:nvPr/>
            </p:nvSpPr>
            <p:spPr>
              <a:xfrm>
                <a:off x="3576258" y="3177814"/>
                <a:ext cx="253956" cy="253956"/>
              </a:xfrm>
              <a:custGeom>
                <a:avLst/>
                <a:gdLst>
                  <a:gd name="connsiteX0" fmla="*/ 253518 w 253956"/>
                  <a:gd name="connsiteY0" fmla="*/ 254394 h 253956"/>
                  <a:gd name="connsiteX1" fmla="*/ 6568 w 253956"/>
                  <a:gd name="connsiteY1" fmla="*/ 253518 h 253956"/>
                  <a:gd name="connsiteX2" fmla="*/ 7444 w 253956"/>
                  <a:gd name="connsiteY2" fmla="*/ 6568 h 253956"/>
                  <a:gd name="connsiteX3" fmla="*/ 254394 w 253956"/>
                  <a:gd name="connsiteY3" fmla="*/ 7444 h 253956"/>
                  <a:gd name="connsiteX4" fmla="*/ 253518 w 253956"/>
                  <a:gd name="connsiteY4" fmla="*/ 254394 h 253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956" h="253956">
                    <a:moveTo>
                      <a:pt x="253518" y="254394"/>
                    </a:moveTo>
                    <a:lnTo>
                      <a:pt x="6568" y="253518"/>
                    </a:lnTo>
                    <a:lnTo>
                      <a:pt x="7444" y="6568"/>
                    </a:lnTo>
                    <a:lnTo>
                      <a:pt x="254394" y="7444"/>
                    </a:lnTo>
                    <a:lnTo>
                      <a:pt x="253518" y="254394"/>
                    </a:lnTo>
                    <a:close/>
                  </a:path>
                </a:pathLst>
              </a:custGeom>
              <a:solidFill>
                <a:schemeClr val="bg1"/>
              </a:solidFill>
              <a:ln w="9525" cap="flat">
                <a:noFill/>
                <a:prstDash val="solid"/>
                <a:miter/>
              </a:ln>
            </p:spPr>
            <p:txBody>
              <a:bodyPr rtlCol="0" anchor="ctr"/>
              <a:lstStyle/>
              <a:p>
                <a:pPr defTabSz="685628">
                  <a:defRPr/>
                </a:pPr>
                <a:endParaRPr lang="ru-RU" sz="1013">
                  <a:solidFill>
                    <a:srgbClr val="000000"/>
                  </a:solidFill>
                  <a:latin typeface="Tahoma"/>
                </a:endParaRPr>
              </a:p>
            </p:txBody>
          </p:sp>
          <p:sp>
            <p:nvSpPr>
              <p:cNvPr id="175" name="Freeform: Shape 139">
                <a:extLst>
                  <a:ext uri="{FF2B5EF4-FFF2-40B4-BE49-F238E27FC236}">
                    <a16:creationId xmlns:a16="http://schemas.microsoft.com/office/drawing/2014/main" id="{F99259E9-17E8-449C-871C-4B71671ABF99}"/>
                  </a:ext>
                </a:extLst>
              </p:cNvPr>
              <p:cNvSpPr/>
              <p:nvPr/>
            </p:nvSpPr>
            <p:spPr>
              <a:xfrm>
                <a:off x="3627050" y="3265385"/>
                <a:ext cx="70057" cy="78814"/>
              </a:xfrm>
              <a:custGeom>
                <a:avLst/>
                <a:gdLst>
                  <a:gd name="connsiteX0" fmla="*/ 28461 w 70056"/>
                  <a:gd name="connsiteY0" fmla="*/ 78376 h 78814"/>
                  <a:gd name="connsiteX1" fmla="*/ 6568 w 70056"/>
                  <a:gd name="connsiteY1" fmla="*/ 6568 h 78814"/>
                  <a:gd name="connsiteX2" fmla="*/ 24082 w 70056"/>
                  <a:gd name="connsiteY2" fmla="*/ 6568 h 78814"/>
                  <a:gd name="connsiteX3" fmla="*/ 31963 w 70056"/>
                  <a:gd name="connsiteY3" fmla="*/ 37218 h 78814"/>
                  <a:gd name="connsiteX4" fmla="*/ 38093 w 70056"/>
                  <a:gd name="connsiteY4" fmla="*/ 62613 h 78814"/>
                  <a:gd name="connsiteX5" fmla="*/ 38093 w 70056"/>
                  <a:gd name="connsiteY5" fmla="*/ 62613 h 78814"/>
                  <a:gd name="connsiteX6" fmla="*/ 44223 w 70056"/>
                  <a:gd name="connsiteY6" fmla="*/ 37218 h 78814"/>
                  <a:gd name="connsiteX7" fmla="*/ 52981 w 70056"/>
                  <a:gd name="connsiteY7" fmla="*/ 6568 h 78814"/>
                  <a:gd name="connsiteX8" fmla="*/ 69619 w 70056"/>
                  <a:gd name="connsiteY8" fmla="*/ 6568 h 78814"/>
                  <a:gd name="connsiteX9" fmla="*/ 45975 w 70056"/>
                  <a:gd name="connsiteY9" fmla="*/ 78376 h 78814"/>
                  <a:gd name="connsiteX10" fmla="*/ 28461 w 70056"/>
                  <a:gd name="connsiteY10" fmla="*/ 78376 h 78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0056" h="78814">
                    <a:moveTo>
                      <a:pt x="28461" y="78376"/>
                    </a:moveTo>
                    <a:lnTo>
                      <a:pt x="6568" y="6568"/>
                    </a:lnTo>
                    <a:lnTo>
                      <a:pt x="24082" y="6568"/>
                    </a:lnTo>
                    <a:lnTo>
                      <a:pt x="31963" y="37218"/>
                    </a:lnTo>
                    <a:cubicBezTo>
                      <a:pt x="34591" y="45975"/>
                      <a:pt x="36342" y="54732"/>
                      <a:pt x="38093" y="62613"/>
                    </a:cubicBezTo>
                    <a:lnTo>
                      <a:pt x="38093" y="62613"/>
                    </a:lnTo>
                    <a:cubicBezTo>
                      <a:pt x="39845" y="54732"/>
                      <a:pt x="42472" y="45099"/>
                      <a:pt x="44223" y="37218"/>
                    </a:cubicBezTo>
                    <a:lnTo>
                      <a:pt x="52981" y="6568"/>
                    </a:lnTo>
                    <a:lnTo>
                      <a:pt x="69619" y="6568"/>
                    </a:lnTo>
                    <a:lnTo>
                      <a:pt x="45975" y="78376"/>
                    </a:lnTo>
                    <a:lnTo>
                      <a:pt x="28461" y="78376"/>
                    </a:lnTo>
                    <a:close/>
                  </a:path>
                </a:pathLst>
              </a:custGeom>
              <a:solidFill>
                <a:srgbClr val="003738"/>
              </a:solidFill>
              <a:ln w="9525" cap="flat">
                <a:noFill/>
                <a:prstDash val="solid"/>
                <a:miter/>
              </a:ln>
            </p:spPr>
            <p:txBody>
              <a:bodyPr rtlCol="0" anchor="ctr"/>
              <a:lstStyle/>
              <a:p>
                <a:pPr defTabSz="685628">
                  <a:defRPr/>
                </a:pPr>
                <a:endParaRPr lang="ru-RU" sz="1013">
                  <a:solidFill>
                    <a:srgbClr val="000000"/>
                  </a:solidFill>
                  <a:latin typeface="Tahoma"/>
                </a:endParaRPr>
              </a:p>
            </p:txBody>
          </p:sp>
          <p:sp>
            <p:nvSpPr>
              <p:cNvPr id="176" name="Freeform: Shape 140">
                <a:extLst>
                  <a:ext uri="{FF2B5EF4-FFF2-40B4-BE49-F238E27FC236}">
                    <a16:creationId xmlns:a16="http://schemas.microsoft.com/office/drawing/2014/main" id="{3389F97C-45EB-4EB5-BF25-F6C79D575E2B}"/>
                  </a:ext>
                </a:extLst>
              </p:cNvPr>
              <p:cNvSpPr/>
              <p:nvPr/>
            </p:nvSpPr>
            <p:spPr>
              <a:xfrm>
                <a:off x="3696231" y="3265385"/>
                <a:ext cx="87571" cy="78814"/>
              </a:xfrm>
              <a:custGeom>
                <a:avLst/>
                <a:gdLst>
                  <a:gd name="connsiteX0" fmla="*/ 66992 w 87571"/>
                  <a:gd name="connsiteY0" fmla="*/ 52105 h 78814"/>
                  <a:gd name="connsiteX1" fmla="*/ 66116 w 87571"/>
                  <a:gd name="connsiteY1" fmla="*/ 23206 h 78814"/>
                  <a:gd name="connsiteX2" fmla="*/ 66116 w 87571"/>
                  <a:gd name="connsiteY2" fmla="*/ 23206 h 78814"/>
                  <a:gd name="connsiteX3" fmla="*/ 58235 w 87571"/>
                  <a:gd name="connsiteY3" fmla="*/ 51229 h 78814"/>
                  <a:gd name="connsiteX4" fmla="*/ 49478 w 87571"/>
                  <a:gd name="connsiteY4" fmla="*/ 79252 h 78814"/>
                  <a:gd name="connsiteX5" fmla="*/ 37218 w 87571"/>
                  <a:gd name="connsiteY5" fmla="*/ 79252 h 78814"/>
                  <a:gd name="connsiteX6" fmla="*/ 30212 w 87571"/>
                  <a:gd name="connsiteY6" fmla="*/ 51229 h 78814"/>
                  <a:gd name="connsiteX7" fmla="*/ 24082 w 87571"/>
                  <a:gd name="connsiteY7" fmla="*/ 23206 h 78814"/>
                  <a:gd name="connsiteX8" fmla="*/ 24082 w 87571"/>
                  <a:gd name="connsiteY8" fmla="*/ 23206 h 78814"/>
                  <a:gd name="connsiteX9" fmla="*/ 23206 w 87571"/>
                  <a:gd name="connsiteY9" fmla="*/ 52105 h 78814"/>
                  <a:gd name="connsiteX10" fmla="*/ 21455 w 87571"/>
                  <a:gd name="connsiteY10" fmla="*/ 78376 h 78814"/>
                  <a:gd name="connsiteX11" fmla="*/ 6568 w 87571"/>
                  <a:gd name="connsiteY11" fmla="*/ 78376 h 78814"/>
                  <a:gd name="connsiteX12" fmla="*/ 10946 w 87571"/>
                  <a:gd name="connsiteY12" fmla="*/ 6568 h 78814"/>
                  <a:gd name="connsiteX13" fmla="*/ 31963 w 87571"/>
                  <a:gd name="connsiteY13" fmla="*/ 6568 h 78814"/>
                  <a:gd name="connsiteX14" fmla="*/ 38969 w 87571"/>
                  <a:gd name="connsiteY14" fmla="*/ 29336 h 78814"/>
                  <a:gd name="connsiteX15" fmla="*/ 45099 w 87571"/>
                  <a:gd name="connsiteY15" fmla="*/ 53856 h 78814"/>
                  <a:gd name="connsiteX16" fmla="*/ 45099 w 87571"/>
                  <a:gd name="connsiteY16" fmla="*/ 53856 h 78814"/>
                  <a:gd name="connsiteX17" fmla="*/ 52105 w 87571"/>
                  <a:gd name="connsiteY17" fmla="*/ 29336 h 78814"/>
                  <a:gd name="connsiteX18" fmla="*/ 59111 w 87571"/>
                  <a:gd name="connsiteY18" fmla="*/ 6568 h 78814"/>
                  <a:gd name="connsiteX19" fmla="*/ 79252 w 87571"/>
                  <a:gd name="connsiteY19" fmla="*/ 6568 h 78814"/>
                  <a:gd name="connsiteX20" fmla="*/ 82755 w 87571"/>
                  <a:gd name="connsiteY20" fmla="*/ 78376 h 78814"/>
                  <a:gd name="connsiteX21" fmla="*/ 67868 w 87571"/>
                  <a:gd name="connsiteY21" fmla="*/ 78376 h 78814"/>
                  <a:gd name="connsiteX22" fmla="*/ 66992 w 87571"/>
                  <a:gd name="connsiteY22" fmla="*/ 52105 h 78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7571" h="78814">
                    <a:moveTo>
                      <a:pt x="66992" y="52105"/>
                    </a:moveTo>
                    <a:cubicBezTo>
                      <a:pt x="66992" y="43348"/>
                      <a:pt x="66116" y="31088"/>
                      <a:pt x="66116" y="23206"/>
                    </a:cubicBezTo>
                    <a:lnTo>
                      <a:pt x="66116" y="23206"/>
                    </a:lnTo>
                    <a:cubicBezTo>
                      <a:pt x="63489" y="31088"/>
                      <a:pt x="60862" y="42472"/>
                      <a:pt x="58235" y="51229"/>
                    </a:cubicBezTo>
                    <a:lnTo>
                      <a:pt x="49478" y="79252"/>
                    </a:lnTo>
                    <a:lnTo>
                      <a:pt x="37218" y="79252"/>
                    </a:lnTo>
                    <a:lnTo>
                      <a:pt x="30212" y="51229"/>
                    </a:lnTo>
                    <a:cubicBezTo>
                      <a:pt x="28461" y="42472"/>
                      <a:pt x="25833" y="31088"/>
                      <a:pt x="24082" y="23206"/>
                    </a:cubicBezTo>
                    <a:lnTo>
                      <a:pt x="24082" y="23206"/>
                    </a:lnTo>
                    <a:cubicBezTo>
                      <a:pt x="24082" y="31088"/>
                      <a:pt x="23206" y="43348"/>
                      <a:pt x="23206" y="52105"/>
                    </a:cubicBezTo>
                    <a:lnTo>
                      <a:pt x="21455" y="78376"/>
                    </a:lnTo>
                    <a:lnTo>
                      <a:pt x="6568" y="78376"/>
                    </a:lnTo>
                    <a:lnTo>
                      <a:pt x="10946" y="6568"/>
                    </a:lnTo>
                    <a:lnTo>
                      <a:pt x="31963" y="6568"/>
                    </a:lnTo>
                    <a:lnTo>
                      <a:pt x="38969" y="29336"/>
                    </a:lnTo>
                    <a:cubicBezTo>
                      <a:pt x="41596" y="37218"/>
                      <a:pt x="43348" y="45975"/>
                      <a:pt x="45099" y="53856"/>
                    </a:cubicBezTo>
                    <a:lnTo>
                      <a:pt x="45099" y="53856"/>
                    </a:lnTo>
                    <a:cubicBezTo>
                      <a:pt x="46851" y="45975"/>
                      <a:pt x="49478" y="37218"/>
                      <a:pt x="52105" y="29336"/>
                    </a:cubicBezTo>
                    <a:lnTo>
                      <a:pt x="59111" y="6568"/>
                    </a:lnTo>
                    <a:lnTo>
                      <a:pt x="79252" y="6568"/>
                    </a:lnTo>
                    <a:lnTo>
                      <a:pt x="82755" y="78376"/>
                    </a:lnTo>
                    <a:lnTo>
                      <a:pt x="67868" y="78376"/>
                    </a:lnTo>
                    <a:lnTo>
                      <a:pt x="66992" y="52105"/>
                    </a:lnTo>
                    <a:close/>
                  </a:path>
                </a:pathLst>
              </a:custGeom>
              <a:solidFill>
                <a:srgbClr val="003738"/>
              </a:solidFill>
              <a:ln w="9525" cap="flat">
                <a:noFill/>
                <a:prstDash val="solid"/>
                <a:miter/>
              </a:ln>
            </p:spPr>
            <p:txBody>
              <a:bodyPr rtlCol="0" anchor="ctr"/>
              <a:lstStyle/>
              <a:p>
                <a:pPr defTabSz="685628">
                  <a:defRPr/>
                </a:pPr>
                <a:endParaRPr lang="ru-RU" sz="1013">
                  <a:solidFill>
                    <a:srgbClr val="000000"/>
                  </a:solidFill>
                  <a:latin typeface="Tahoma"/>
                </a:endParaRPr>
              </a:p>
            </p:txBody>
          </p:sp>
        </p:grpSp>
        <p:grpSp>
          <p:nvGrpSpPr>
            <p:cNvPr id="162" name="Picture 127">
              <a:extLst>
                <a:ext uri="{FF2B5EF4-FFF2-40B4-BE49-F238E27FC236}">
                  <a16:creationId xmlns:a16="http://schemas.microsoft.com/office/drawing/2014/main" id="{BB31313B-D37F-4B94-B3B0-A9C20F0851AF}"/>
                </a:ext>
              </a:extLst>
            </p:cNvPr>
            <p:cNvGrpSpPr/>
            <p:nvPr/>
          </p:nvGrpSpPr>
          <p:grpSpPr>
            <a:xfrm>
              <a:off x="5810918" y="2192361"/>
              <a:ext cx="130800" cy="130800"/>
              <a:chOff x="3576258" y="3177814"/>
              <a:chExt cx="253956" cy="253956"/>
            </a:xfrm>
            <a:noFill/>
          </p:grpSpPr>
          <p:sp>
            <p:nvSpPr>
              <p:cNvPr id="171" name="Freeform: Shape 142">
                <a:extLst>
                  <a:ext uri="{FF2B5EF4-FFF2-40B4-BE49-F238E27FC236}">
                    <a16:creationId xmlns:a16="http://schemas.microsoft.com/office/drawing/2014/main" id="{AC95D1CB-457A-4259-AE5C-554052325A0F}"/>
                  </a:ext>
                </a:extLst>
              </p:cNvPr>
              <p:cNvSpPr/>
              <p:nvPr/>
            </p:nvSpPr>
            <p:spPr>
              <a:xfrm>
                <a:off x="3576258" y="3177814"/>
                <a:ext cx="253956" cy="253956"/>
              </a:xfrm>
              <a:custGeom>
                <a:avLst/>
                <a:gdLst>
                  <a:gd name="connsiteX0" fmla="*/ 253518 w 253956"/>
                  <a:gd name="connsiteY0" fmla="*/ 254394 h 253956"/>
                  <a:gd name="connsiteX1" fmla="*/ 6568 w 253956"/>
                  <a:gd name="connsiteY1" fmla="*/ 253518 h 253956"/>
                  <a:gd name="connsiteX2" fmla="*/ 7444 w 253956"/>
                  <a:gd name="connsiteY2" fmla="*/ 6568 h 253956"/>
                  <a:gd name="connsiteX3" fmla="*/ 254394 w 253956"/>
                  <a:gd name="connsiteY3" fmla="*/ 7444 h 253956"/>
                  <a:gd name="connsiteX4" fmla="*/ 253518 w 253956"/>
                  <a:gd name="connsiteY4" fmla="*/ 254394 h 253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956" h="253956">
                    <a:moveTo>
                      <a:pt x="253518" y="254394"/>
                    </a:moveTo>
                    <a:lnTo>
                      <a:pt x="6568" y="253518"/>
                    </a:lnTo>
                    <a:lnTo>
                      <a:pt x="7444" y="6568"/>
                    </a:lnTo>
                    <a:lnTo>
                      <a:pt x="254394" y="7444"/>
                    </a:lnTo>
                    <a:lnTo>
                      <a:pt x="253518" y="254394"/>
                    </a:lnTo>
                    <a:close/>
                  </a:path>
                </a:pathLst>
              </a:custGeom>
              <a:solidFill>
                <a:schemeClr val="bg1"/>
              </a:solidFill>
              <a:ln w="9525" cap="flat">
                <a:noFill/>
                <a:prstDash val="solid"/>
                <a:miter/>
              </a:ln>
            </p:spPr>
            <p:txBody>
              <a:bodyPr rtlCol="0" anchor="ctr"/>
              <a:lstStyle/>
              <a:p>
                <a:pPr defTabSz="685628">
                  <a:defRPr/>
                </a:pPr>
                <a:endParaRPr lang="ru-RU" sz="1013">
                  <a:solidFill>
                    <a:srgbClr val="000000"/>
                  </a:solidFill>
                  <a:latin typeface="Tahoma"/>
                </a:endParaRPr>
              </a:p>
            </p:txBody>
          </p:sp>
          <p:sp>
            <p:nvSpPr>
              <p:cNvPr id="172" name="Freeform: Shape 143">
                <a:extLst>
                  <a:ext uri="{FF2B5EF4-FFF2-40B4-BE49-F238E27FC236}">
                    <a16:creationId xmlns:a16="http://schemas.microsoft.com/office/drawing/2014/main" id="{5542192E-65F4-4F61-B671-F757971E91CC}"/>
                  </a:ext>
                </a:extLst>
              </p:cNvPr>
              <p:cNvSpPr/>
              <p:nvPr/>
            </p:nvSpPr>
            <p:spPr>
              <a:xfrm>
                <a:off x="3627050" y="3265385"/>
                <a:ext cx="70057" cy="78814"/>
              </a:xfrm>
              <a:custGeom>
                <a:avLst/>
                <a:gdLst>
                  <a:gd name="connsiteX0" fmla="*/ 28461 w 70056"/>
                  <a:gd name="connsiteY0" fmla="*/ 78376 h 78814"/>
                  <a:gd name="connsiteX1" fmla="*/ 6568 w 70056"/>
                  <a:gd name="connsiteY1" fmla="*/ 6568 h 78814"/>
                  <a:gd name="connsiteX2" fmla="*/ 24082 w 70056"/>
                  <a:gd name="connsiteY2" fmla="*/ 6568 h 78814"/>
                  <a:gd name="connsiteX3" fmla="*/ 31963 w 70056"/>
                  <a:gd name="connsiteY3" fmla="*/ 37218 h 78814"/>
                  <a:gd name="connsiteX4" fmla="*/ 38093 w 70056"/>
                  <a:gd name="connsiteY4" fmla="*/ 62613 h 78814"/>
                  <a:gd name="connsiteX5" fmla="*/ 38093 w 70056"/>
                  <a:gd name="connsiteY5" fmla="*/ 62613 h 78814"/>
                  <a:gd name="connsiteX6" fmla="*/ 44223 w 70056"/>
                  <a:gd name="connsiteY6" fmla="*/ 37218 h 78814"/>
                  <a:gd name="connsiteX7" fmla="*/ 52981 w 70056"/>
                  <a:gd name="connsiteY7" fmla="*/ 6568 h 78814"/>
                  <a:gd name="connsiteX8" fmla="*/ 69619 w 70056"/>
                  <a:gd name="connsiteY8" fmla="*/ 6568 h 78814"/>
                  <a:gd name="connsiteX9" fmla="*/ 45975 w 70056"/>
                  <a:gd name="connsiteY9" fmla="*/ 78376 h 78814"/>
                  <a:gd name="connsiteX10" fmla="*/ 28461 w 70056"/>
                  <a:gd name="connsiteY10" fmla="*/ 78376 h 78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0056" h="78814">
                    <a:moveTo>
                      <a:pt x="28461" y="78376"/>
                    </a:moveTo>
                    <a:lnTo>
                      <a:pt x="6568" y="6568"/>
                    </a:lnTo>
                    <a:lnTo>
                      <a:pt x="24082" y="6568"/>
                    </a:lnTo>
                    <a:lnTo>
                      <a:pt x="31963" y="37218"/>
                    </a:lnTo>
                    <a:cubicBezTo>
                      <a:pt x="34591" y="45975"/>
                      <a:pt x="36342" y="54732"/>
                      <a:pt x="38093" y="62613"/>
                    </a:cubicBezTo>
                    <a:lnTo>
                      <a:pt x="38093" y="62613"/>
                    </a:lnTo>
                    <a:cubicBezTo>
                      <a:pt x="39845" y="54732"/>
                      <a:pt x="42472" y="45099"/>
                      <a:pt x="44223" y="37218"/>
                    </a:cubicBezTo>
                    <a:lnTo>
                      <a:pt x="52981" y="6568"/>
                    </a:lnTo>
                    <a:lnTo>
                      <a:pt x="69619" y="6568"/>
                    </a:lnTo>
                    <a:lnTo>
                      <a:pt x="45975" y="78376"/>
                    </a:lnTo>
                    <a:lnTo>
                      <a:pt x="28461" y="78376"/>
                    </a:lnTo>
                    <a:close/>
                  </a:path>
                </a:pathLst>
              </a:custGeom>
              <a:solidFill>
                <a:srgbClr val="003738"/>
              </a:solidFill>
              <a:ln w="9525" cap="flat">
                <a:noFill/>
                <a:prstDash val="solid"/>
                <a:miter/>
              </a:ln>
            </p:spPr>
            <p:txBody>
              <a:bodyPr rtlCol="0" anchor="ctr"/>
              <a:lstStyle/>
              <a:p>
                <a:pPr defTabSz="685628">
                  <a:defRPr/>
                </a:pPr>
                <a:endParaRPr lang="ru-RU" sz="1013">
                  <a:solidFill>
                    <a:srgbClr val="000000"/>
                  </a:solidFill>
                  <a:latin typeface="Tahoma"/>
                </a:endParaRPr>
              </a:p>
            </p:txBody>
          </p:sp>
          <p:sp>
            <p:nvSpPr>
              <p:cNvPr id="173" name="Freeform: Shape 144">
                <a:extLst>
                  <a:ext uri="{FF2B5EF4-FFF2-40B4-BE49-F238E27FC236}">
                    <a16:creationId xmlns:a16="http://schemas.microsoft.com/office/drawing/2014/main" id="{031D84CD-66BE-4AD2-BA5F-221D43EBB3DB}"/>
                  </a:ext>
                </a:extLst>
              </p:cNvPr>
              <p:cNvSpPr/>
              <p:nvPr/>
            </p:nvSpPr>
            <p:spPr>
              <a:xfrm>
                <a:off x="3696231" y="3265385"/>
                <a:ext cx="87571" cy="78814"/>
              </a:xfrm>
              <a:custGeom>
                <a:avLst/>
                <a:gdLst>
                  <a:gd name="connsiteX0" fmla="*/ 66992 w 87571"/>
                  <a:gd name="connsiteY0" fmla="*/ 52105 h 78814"/>
                  <a:gd name="connsiteX1" fmla="*/ 66116 w 87571"/>
                  <a:gd name="connsiteY1" fmla="*/ 23206 h 78814"/>
                  <a:gd name="connsiteX2" fmla="*/ 66116 w 87571"/>
                  <a:gd name="connsiteY2" fmla="*/ 23206 h 78814"/>
                  <a:gd name="connsiteX3" fmla="*/ 58235 w 87571"/>
                  <a:gd name="connsiteY3" fmla="*/ 51229 h 78814"/>
                  <a:gd name="connsiteX4" fmla="*/ 49478 w 87571"/>
                  <a:gd name="connsiteY4" fmla="*/ 79252 h 78814"/>
                  <a:gd name="connsiteX5" fmla="*/ 37218 w 87571"/>
                  <a:gd name="connsiteY5" fmla="*/ 79252 h 78814"/>
                  <a:gd name="connsiteX6" fmla="*/ 30212 w 87571"/>
                  <a:gd name="connsiteY6" fmla="*/ 51229 h 78814"/>
                  <a:gd name="connsiteX7" fmla="*/ 24082 w 87571"/>
                  <a:gd name="connsiteY7" fmla="*/ 23206 h 78814"/>
                  <a:gd name="connsiteX8" fmla="*/ 24082 w 87571"/>
                  <a:gd name="connsiteY8" fmla="*/ 23206 h 78814"/>
                  <a:gd name="connsiteX9" fmla="*/ 23206 w 87571"/>
                  <a:gd name="connsiteY9" fmla="*/ 52105 h 78814"/>
                  <a:gd name="connsiteX10" fmla="*/ 21455 w 87571"/>
                  <a:gd name="connsiteY10" fmla="*/ 78376 h 78814"/>
                  <a:gd name="connsiteX11" fmla="*/ 6568 w 87571"/>
                  <a:gd name="connsiteY11" fmla="*/ 78376 h 78814"/>
                  <a:gd name="connsiteX12" fmla="*/ 10946 w 87571"/>
                  <a:gd name="connsiteY12" fmla="*/ 6568 h 78814"/>
                  <a:gd name="connsiteX13" fmla="*/ 31963 w 87571"/>
                  <a:gd name="connsiteY13" fmla="*/ 6568 h 78814"/>
                  <a:gd name="connsiteX14" fmla="*/ 38969 w 87571"/>
                  <a:gd name="connsiteY14" fmla="*/ 29336 h 78814"/>
                  <a:gd name="connsiteX15" fmla="*/ 45099 w 87571"/>
                  <a:gd name="connsiteY15" fmla="*/ 53856 h 78814"/>
                  <a:gd name="connsiteX16" fmla="*/ 45099 w 87571"/>
                  <a:gd name="connsiteY16" fmla="*/ 53856 h 78814"/>
                  <a:gd name="connsiteX17" fmla="*/ 52105 w 87571"/>
                  <a:gd name="connsiteY17" fmla="*/ 29336 h 78814"/>
                  <a:gd name="connsiteX18" fmla="*/ 59111 w 87571"/>
                  <a:gd name="connsiteY18" fmla="*/ 6568 h 78814"/>
                  <a:gd name="connsiteX19" fmla="*/ 79252 w 87571"/>
                  <a:gd name="connsiteY19" fmla="*/ 6568 h 78814"/>
                  <a:gd name="connsiteX20" fmla="*/ 82755 w 87571"/>
                  <a:gd name="connsiteY20" fmla="*/ 78376 h 78814"/>
                  <a:gd name="connsiteX21" fmla="*/ 67868 w 87571"/>
                  <a:gd name="connsiteY21" fmla="*/ 78376 h 78814"/>
                  <a:gd name="connsiteX22" fmla="*/ 66992 w 87571"/>
                  <a:gd name="connsiteY22" fmla="*/ 52105 h 78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7571" h="78814">
                    <a:moveTo>
                      <a:pt x="66992" y="52105"/>
                    </a:moveTo>
                    <a:cubicBezTo>
                      <a:pt x="66992" y="43348"/>
                      <a:pt x="66116" y="31088"/>
                      <a:pt x="66116" y="23206"/>
                    </a:cubicBezTo>
                    <a:lnTo>
                      <a:pt x="66116" y="23206"/>
                    </a:lnTo>
                    <a:cubicBezTo>
                      <a:pt x="63489" y="31088"/>
                      <a:pt x="60862" y="42472"/>
                      <a:pt x="58235" y="51229"/>
                    </a:cubicBezTo>
                    <a:lnTo>
                      <a:pt x="49478" y="79252"/>
                    </a:lnTo>
                    <a:lnTo>
                      <a:pt x="37218" y="79252"/>
                    </a:lnTo>
                    <a:lnTo>
                      <a:pt x="30212" y="51229"/>
                    </a:lnTo>
                    <a:cubicBezTo>
                      <a:pt x="28461" y="42472"/>
                      <a:pt x="25833" y="31088"/>
                      <a:pt x="24082" y="23206"/>
                    </a:cubicBezTo>
                    <a:lnTo>
                      <a:pt x="24082" y="23206"/>
                    </a:lnTo>
                    <a:cubicBezTo>
                      <a:pt x="24082" y="31088"/>
                      <a:pt x="23206" y="43348"/>
                      <a:pt x="23206" y="52105"/>
                    </a:cubicBezTo>
                    <a:lnTo>
                      <a:pt x="21455" y="78376"/>
                    </a:lnTo>
                    <a:lnTo>
                      <a:pt x="6568" y="78376"/>
                    </a:lnTo>
                    <a:lnTo>
                      <a:pt x="10946" y="6568"/>
                    </a:lnTo>
                    <a:lnTo>
                      <a:pt x="31963" y="6568"/>
                    </a:lnTo>
                    <a:lnTo>
                      <a:pt x="38969" y="29336"/>
                    </a:lnTo>
                    <a:cubicBezTo>
                      <a:pt x="41596" y="37218"/>
                      <a:pt x="43348" y="45975"/>
                      <a:pt x="45099" y="53856"/>
                    </a:cubicBezTo>
                    <a:lnTo>
                      <a:pt x="45099" y="53856"/>
                    </a:lnTo>
                    <a:cubicBezTo>
                      <a:pt x="46851" y="45975"/>
                      <a:pt x="49478" y="37218"/>
                      <a:pt x="52105" y="29336"/>
                    </a:cubicBezTo>
                    <a:lnTo>
                      <a:pt x="59111" y="6568"/>
                    </a:lnTo>
                    <a:lnTo>
                      <a:pt x="79252" y="6568"/>
                    </a:lnTo>
                    <a:lnTo>
                      <a:pt x="82755" y="78376"/>
                    </a:lnTo>
                    <a:lnTo>
                      <a:pt x="67868" y="78376"/>
                    </a:lnTo>
                    <a:lnTo>
                      <a:pt x="66992" y="52105"/>
                    </a:lnTo>
                    <a:close/>
                  </a:path>
                </a:pathLst>
              </a:custGeom>
              <a:solidFill>
                <a:srgbClr val="003738"/>
              </a:solidFill>
              <a:ln w="9525" cap="flat">
                <a:noFill/>
                <a:prstDash val="solid"/>
                <a:miter/>
              </a:ln>
            </p:spPr>
            <p:txBody>
              <a:bodyPr rtlCol="0" anchor="ctr"/>
              <a:lstStyle/>
              <a:p>
                <a:pPr defTabSz="685628">
                  <a:defRPr/>
                </a:pPr>
                <a:endParaRPr lang="ru-RU" sz="1013">
                  <a:solidFill>
                    <a:srgbClr val="000000"/>
                  </a:solidFill>
                  <a:latin typeface="Tahoma"/>
                </a:endParaRPr>
              </a:p>
            </p:txBody>
          </p:sp>
        </p:grpSp>
        <p:grpSp>
          <p:nvGrpSpPr>
            <p:cNvPr id="163" name="Picture 127">
              <a:extLst>
                <a:ext uri="{FF2B5EF4-FFF2-40B4-BE49-F238E27FC236}">
                  <a16:creationId xmlns:a16="http://schemas.microsoft.com/office/drawing/2014/main" id="{270C819C-1C05-47EF-9B6F-6F9B541D9537}"/>
                </a:ext>
              </a:extLst>
            </p:cNvPr>
            <p:cNvGrpSpPr/>
            <p:nvPr/>
          </p:nvGrpSpPr>
          <p:grpSpPr>
            <a:xfrm>
              <a:off x="5977723" y="2192361"/>
              <a:ext cx="130800" cy="130800"/>
              <a:chOff x="3576258" y="3177814"/>
              <a:chExt cx="253956" cy="253956"/>
            </a:xfrm>
            <a:noFill/>
          </p:grpSpPr>
          <p:sp>
            <p:nvSpPr>
              <p:cNvPr id="168" name="Freeform: Shape 146">
                <a:extLst>
                  <a:ext uri="{FF2B5EF4-FFF2-40B4-BE49-F238E27FC236}">
                    <a16:creationId xmlns:a16="http://schemas.microsoft.com/office/drawing/2014/main" id="{04A94ABD-C249-4F65-A63F-13207CDA6E76}"/>
                  </a:ext>
                </a:extLst>
              </p:cNvPr>
              <p:cNvSpPr/>
              <p:nvPr/>
            </p:nvSpPr>
            <p:spPr>
              <a:xfrm>
                <a:off x="3576258" y="3177814"/>
                <a:ext cx="253956" cy="253956"/>
              </a:xfrm>
              <a:custGeom>
                <a:avLst/>
                <a:gdLst>
                  <a:gd name="connsiteX0" fmla="*/ 253518 w 253956"/>
                  <a:gd name="connsiteY0" fmla="*/ 254394 h 253956"/>
                  <a:gd name="connsiteX1" fmla="*/ 6568 w 253956"/>
                  <a:gd name="connsiteY1" fmla="*/ 253518 h 253956"/>
                  <a:gd name="connsiteX2" fmla="*/ 7444 w 253956"/>
                  <a:gd name="connsiteY2" fmla="*/ 6568 h 253956"/>
                  <a:gd name="connsiteX3" fmla="*/ 254394 w 253956"/>
                  <a:gd name="connsiteY3" fmla="*/ 7444 h 253956"/>
                  <a:gd name="connsiteX4" fmla="*/ 253518 w 253956"/>
                  <a:gd name="connsiteY4" fmla="*/ 254394 h 253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956" h="253956">
                    <a:moveTo>
                      <a:pt x="253518" y="254394"/>
                    </a:moveTo>
                    <a:lnTo>
                      <a:pt x="6568" y="253518"/>
                    </a:lnTo>
                    <a:lnTo>
                      <a:pt x="7444" y="6568"/>
                    </a:lnTo>
                    <a:lnTo>
                      <a:pt x="254394" y="7444"/>
                    </a:lnTo>
                    <a:lnTo>
                      <a:pt x="253518" y="254394"/>
                    </a:lnTo>
                    <a:close/>
                  </a:path>
                </a:pathLst>
              </a:custGeom>
              <a:solidFill>
                <a:schemeClr val="bg1"/>
              </a:solidFill>
              <a:ln w="9525" cap="flat">
                <a:noFill/>
                <a:prstDash val="solid"/>
                <a:miter/>
              </a:ln>
            </p:spPr>
            <p:txBody>
              <a:bodyPr rtlCol="0" anchor="ctr"/>
              <a:lstStyle/>
              <a:p>
                <a:pPr defTabSz="685628">
                  <a:defRPr/>
                </a:pPr>
                <a:endParaRPr lang="ru-RU" sz="1013">
                  <a:solidFill>
                    <a:srgbClr val="000000"/>
                  </a:solidFill>
                  <a:latin typeface="Tahoma"/>
                </a:endParaRPr>
              </a:p>
            </p:txBody>
          </p:sp>
          <p:sp>
            <p:nvSpPr>
              <p:cNvPr id="169" name="Freeform: Shape 147">
                <a:extLst>
                  <a:ext uri="{FF2B5EF4-FFF2-40B4-BE49-F238E27FC236}">
                    <a16:creationId xmlns:a16="http://schemas.microsoft.com/office/drawing/2014/main" id="{25FC138D-F5C1-46A4-94F0-80101389097B}"/>
                  </a:ext>
                </a:extLst>
              </p:cNvPr>
              <p:cNvSpPr/>
              <p:nvPr/>
            </p:nvSpPr>
            <p:spPr>
              <a:xfrm>
                <a:off x="3627050" y="3265385"/>
                <a:ext cx="70057" cy="78814"/>
              </a:xfrm>
              <a:custGeom>
                <a:avLst/>
                <a:gdLst>
                  <a:gd name="connsiteX0" fmla="*/ 28461 w 70056"/>
                  <a:gd name="connsiteY0" fmla="*/ 78376 h 78814"/>
                  <a:gd name="connsiteX1" fmla="*/ 6568 w 70056"/>
                  <a:gd name="connsiteY1" fmla="*/ 6568 h 78814"/>
                  <a:gd name="connsiteX2" fmla="*/ 24082 w 70056"/>
                  <a:gd name="connsiteY2" fmla="*/ 6568 h 78814"/>
                  <a:gd name="connsiteX3" fmla="*/ 31963 w 70056"/>
                  <a:gd name="connsiteY3" fmla="*/ 37218 h 78814"/>
                  <a:gd name="connsiteX4" fmla="*/ 38093 w 70056"/>
                  <a:gd name="connsiteY4" fmla="*/ 62613 h 78814"/>
                  <a:gd name="connsiteX5" fmla="*/ 38093 w 70056"/>
                  <a:gd name="connsiteY5" fmla="*/ 62613 h 78814"/>
                  <a:gd name="connsiteX6" fmla="*/ 44223 w 70056"/>
                  <a:gd name="connsiteY6" fmla="*/ 37218 h 78814"/>
                  <a:gd name="connsiteX7" fmla="*/ 52981 w 70056"/>
                  <a:gd name="connsiteY7" fmla="*/ 6568 h 78814"/>
                  <a:gd name="connsiteX8" fmla="*/ 69619 w 70056"/>
                  <a:gd name="connsiteY8" fmla="*/ 6568 h 78814"/>
                  <a:gd name="connsiteX9" fmla="*/ 45975 w 70056"/>
                  <a:gd name="connsiteY9" fmla="*/ 78376 h 78814"/>
                  <a:gd name="connsiteX10" fmla="*/ 28461 w 70056"/>
                  <a:gd name="connsiteY10" fmla="*/ 78376 h 78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0056" h="78814">
                    <a:moveTo>
                      <a:pt x="28461" y="78376"/>
                    </a:moveTo>
                    <a:lnTo>
                      <a:pt x="6568" y="6568"/>
                    </a:lnTo>
                    <a:lnTo>
                      <a:pt x="24082" y="6568"/>
                    </a:lnTo>
                    <a:lnTo>
                      <a:pt x="31963" y="37218"/>
                    </a:lnTo>
                    <a:cubicBezTo>
                      <a:pt x="34591" y="45975"/>
                      <a:pt x="36342" y="54732"/>
                      <a:pt x="38093" y="62613"/>
                    </a:cubicBezTo>
                    <a:lnTo>
                      <a:pt x="38093" y="62613"/>
                    </a:lnTo>
                    <a:cubicBezTo>
                      <a:pt x="39845" y="54732"/>
                      <a:pt x="42472" y="45099"/>
                      <a:pt x="44223" y="37218"/>
                    </a:cubicBezTo>
                    <a:lnTo>
                      <a:pt x="52981" y="6568"/>
                    </a:lnTo>
                    <a:lnTo>
                      <a:pt x="69619" y="6568"/>
                    </a:lnTo>
                    <a:lnTo>
                      <a:pt x="45975" y="78376"/>
                    </a:lnTo>
                    <a:lnTo>
                      <a:pt x="28461" y="78376"/>
                    </a:lnTo>
                    <a:close/>
                  </a:path>
                </a:pathLst>
              </a:custGeom>
              <a:solidFill>
                <a:srgbClr val="003738"/>
              </a:solidFill>
              <a:ln w="9525" cap="flat">
                <a:noFill/>
                <a:prstDash val="solid"/>
                <a:miter/>
              </a:ln>
            </p:spPr>
            <p:txBody>
              <a:bodyPr rtlCol="0" anchor="ctr"/>
              <a:lstStyle/>
              <a:p>
                <a:pPr defTabSz="685628">
                  <a:defRPr/>
                </a:pPr>
                <a:endParaRPr lang="ru-RU" sz="1013">
                  <a:solidFill>
                    <a:srgbClr val="000000"/>
                  </a:solidFill>
                  <a:latin typeface="Tahoma"/>
                </a:endParaRPr>
              </a:p>
            </p:txBody>
          </p:sp>
          <p:sp>
            <p:nvSpPr>
              <p:cNvPr id="170" name="Freeform: Shape 148">
                <a:extLst>
                  <a:ext uri="{FF2B5EF4-FFF2-40B4-BE49-F238E27FC236}">
                    <a16:creationId xmlns:a16="http://schemas.microsoft.com/office/drawing/2014/main" id="{23DBAB3F-FE1F-43EA-9697-2443ACEC1446}"/>
                  </a:ext>
                </a:extLst>
              </p:cNvPr>
              <p:cNvSpPr/>
              <p:nvPr/>
            </p:nvSpPr>
            <p:spPr>
              <a:xfrm>
                <a:off x="3696231" y="3265385"/>
                <a:ext cx="87571" cy="78814"/>
              </a:xfrm>
              <a:custGeom>
                <a:avLst/>
                <a:gdLst>
                  <a:gd name="connsiteX0" fmla="*/ 66992 w 87571"/>
                  <a:gd name="connsiteY0" fmla="*/ 52105 h 78814"/>
                  <a:gd name="connsiteX1" fmla="*/ 66116 w 87571"/>
                  <a:gd name="connsiteY1" fmla="*/ 23206 h 78814"/>
                  <a:gd name="connsiteX2" fmla="*/ 66116 w 87571"/>
                  <a:gd name="connsiteY2" fmla="*/ 23206 h 78814"/>
                  <a:gd name="connsiteX3" fmla="*/ 58235 w 87571"/>
                  <a:gd name="connsiteY3" fmla="*/ 51229 h 78814"/>
                  <a:gd name="connsiteX4" fmla="*/ 49478 w 87571"/>
                  <a:gd name="connsiteY4" fmla="*/ 79252 h 78814"/>
                  <a:gd name="connsiteX5" fmla="*/ 37218 w 87571"/>
                  <a:gd name="connsiteY5" fmla="*/ 79252 h 78814"/>
                  <a:gd name="connsiteX6" fmla="*/ 30212 w 87571"/>
                  <a:gd name="connsiteY6" fmla="*/ 51229 h 78814"/>
                  <a:gd name="connsiteX7" fmla="*/ 24082 w 87571"/>
                  <a:gd name="connsiteY7" fmla="*/ 23206 h 78814"/>
                  <a:gd name="connsiteX8" fmla="*/ 24082 w 87571"/>
                  <a:gd name="connsiteY8" fmla="*/ 23206 h 78814"/>
                  <a:gd name="connsiteX9" fmla="*/ 23206 w 87571"/>
                  <a:gd name="connsiteY9" fmla="*/ 52105 h 78814"/>
                  <a:gd name="connsiteX10" fmla="*/ 21455 w 87571"/>
                  <a:gd name="connsiteY10" fmla="*/ 78376 h 78814"/>
                  <a:gd name="connsiteX11" fmla="*/ 6568 w 87571"/>
                  <a:gd name="connsiteY11" fmla="*/ 78376 h 78814"/>
                  <a:gd name="connsiteX12" fmla="*/ 10946 w 87571"/>
                  <a:gd name="connsiteY12" fmla="*/ 6568 h 78814"/>
                  <a:gd name="connsiteX13" fmla="*/ 31963 w 87571"/>
                  <a:gd name="connsiteY13" fmla="*/ 6568 h 78814"/>
                  <a:gd name="connsiteX14" fmla="*/ 38969 w 87571"/>
                  <a:gd name="connsiteY14" fmla="*/ 29336 h 78814"/>
                  <a:gd name="connsiteX15" fmla="*/ 45099 w 87571"/>
                  <a:gd name="connsiteY15" fmla="*/ 53856 h 78814"/>
                  <a:gd name="connsiteX16" fmla="*/ 45099 w 87571"/>
                  <a:gd name="connsiteY16" fmla="*/ 53856 h 78814"/>
                  <a:gd name="connsiteX17" fmla="*/ 52105 w 87571"/>
                  <a:gd name="connsiteY17" fmla="*/ 29336 h 78814"/>
                  <a:gd name="connsiteX18" fmla="*/ 59111 w 87571"/>
                  <a:gd name="connsiteY18" fmla="*/ 6568 h 78814"/>
                  <a:gd name="connsiteX19" fmla="*/ 79252 w 87571"/>
                  <a:gd name="connsiteY19" fmla="*/ 6568 h 78814"/>
                  <a:gd name="connsiteX20" fmla="*/ 82755 w 87571"/>
                  <a:gd name="connsiteY20" fmla="*/ 78376 h 78814"/>
                  <a:gd name="connsiteX21" fmla="*/ 67868 w 87571"/>
                  <a:gd name="connsiteY21" fmla="*/ 78376 h 78814"/>
                  <a:gd name="connsiteX22" fmla="*/ 66992 w 87571"/>
                  <a:gd name="connsiteY22" fmla="*/ 52105 h 78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7571" h="78814">
                    <a:moveTo>
                      <a:pt x="66992" y="52105"/>
                    </a:moveTo>
                    <a:cubicBezTo>
                      <a:pt x="66992" y="43348"/>
                      <a:pt x="66116" y="31088"/>
                      <a:pt x="66116" y="23206"/>
                    </a:cubicBezTo>
                    <a:lnTo>
                      <a:pt x="66116" y="23206"/>
                    </a:lnTo>
                    <a:cubicBezTo>
                      <a:pt x="63489" y="31088"/>
                      <a:pt x="60862" y="42472"/>
                      <a:pt x="58235" y="51229"/>
                    </a:cubicBezTo>
                    <a:lnTo>
                      <a:pt x="49478" y="79252"/>
                    </a:lnTo>
                    <a:lnTo>
                      <a:pt x="37218" y="79252"/>
                    </a:lnTo>
                    <a:lnTo>
                      <a:pt x="30212" y="51229"/>
                    </a:lnTo>
                    <a:cubicBezTo>
                      <a:pt x="28461" y="42472"/>
                      <a:pt x="25833" y="31088"/>
                      <a:pt x="24082" y="23206"/>
                    </a:cubicBezTo>
                    <a:lnTo>
                      <a:pt x="24082" y="23206"/>
                    </a:lnTo>
                    <a:cubicBezTo>
                      <a:pt x="24082" y="31088"/>
                      <a:pt x="23206" y="43348"/>
                      <a:pt x="23206" y="52105"/>
                    </a:cubicBezTo>
                    <a:lnTo>
                      <a:pt x="21455" y="78376"/>
                    </a:lnTo>
                    <a:lnTo>
                      <a:pt x="6568" y="78376"/>
                    </a:lnTo>
                    <a:lnTo>
                      <a:pt x="10946" y="6568"/>
                    </a:lnTo>
                    <a:lnTo>
                      <a:pt x="31963" y="6568"/>
                    </a:lnTo>
                    <a:lnTo>
                      <a:pt x="38969" y="29336"/>
                    </a:lnTo>
                    <a:cubicBezTo>
                      <a:pt x="41596" y="37218"/>
                      <a:pt x="43348" y="45975"/>
                      <a:pt x="45099" y="53856"/>
                    </a:cubicBezTo>
                    <a:lnTo>
                      <a:pt x="45099" y="53856"/>
                    </a:lnTo>
                    <a:cubicBezTo>
                      <a:pt x="46851" y="45975"/>
                      <a:pt x="49478" y="37218"/>
                      <a:pt x="52105" y="29336"/>
                    </a:cubicBezTo>
                    <a:lnTo>
                      <a:pt x="59111" y="6568"/>
                    </a:lnTo>
                    <a:lnTo>
                      <a:pt x="79252" y="6568"/>
                    </a:lnTo>
                    <a:lnTo>
                      <a:pt x="82755" y="78376"/>
                    </a:lnTo>
                    <a:lnTo>
                      <a:pt x="67868" y="78376"/>
                    </a:lnTo>
                    <a:lnTo>
                      <a:pt x="66992" y="52105"/>
                    </a:lnTo>
                    <a:close/>
                  </a:path>
                </a:pathLst>
              </a:custGeom>
              <a:solidFill>
                <a:srgbClr val="003738"/>
              </a:solidFill>
              <a:ln w="9525" cap="flat">
                <a:noFill/>
                <a:prstDash val="solid"/>
                <a:miter/>
              </a:ln>
            </p:spPr>
            <p:txBody>
              <a:bodyPr rtlCol="0" anchor="ctr"/>
              <a:lstStyle/>
              <a:p>
                <a:pPr defTabSz="685628">
                  <a:defRPr/>
                </a:pPr>
                <a:endParaRPr lang="ru-RU" sz="1013">
                  <a:solidFill>
                    <a:srgbClr val="000000"/>
                  </a:solidFill>
                  <a:latin typeface="Tahoma"/>
                </a:endParaRPr>
              </a:p>
            </p:txBody>
          </p:sp>
        </p:grpSp>
        <p:grpSp>
          <p:nvGrpSpPr>
            <p:cNvPr id="164" name="Picture 127">
              <a:extLst>
                <a:ext uri="{FF2B5EF4-FFF2-40B4-BE49-F238E27FC236}">
                  <a16:creationId xmlns:a16="http://schemas.microsoft.com/office/drawing/2014/main" id="{54ACEC3A-306D-4A06-A08E-94ECA03D83AF}"/>
                </a:ext>
              </a:extLst>
            </p:cNvPr>
            <p:cNvGrpSpPr/>
            <p:nvPr/>
          </p:nvGrpSpPr>
          <p:grpSpPr>
            <a:xfrm>
              <a:off x="6149064" y="2192361"/>
              <a:ext cx="130800" cy="130800"/>
              <a:chOff x="3576258" y="3177814"/>
              <a:chExt cx="253956" cy="253956"/>
            </a:xfrm>
            <a:noFill/>
          </p:grpSpPr>
          <p:sp>
            <p:nvSpPr>
              <p:cNvPr id="165" name="Freeform: Shape 150">
                <a:extLst>
                  <a:ext uri="{FF2B5EF4-FFF2-40B4-BE49-F238E27FC236}">
                    <a16:creationId xmlns:a16="http://schemas.microsoft.com/office/drawing/2014/main" id="{D3E969CB-2A66-49B4-AB2A-80D5E7CB46F3}"/>
                  </a:ext>
                </a:extLst>
              </p:cNvPr>
              <p:cNvSpPr/>
              <p:nvPr/>
            </p:nvSpPr>
            <p:spPr>
              <a:xfrm>
                <a:off x="3576258" y="3177814"/>
                <a:ext cx="253956" cy="253956"/>
              </a:xfrm>
              <a:custGeom>
                <a:avLst/>
                <a:gdLst>
                  <a:gd name="connsiteX0" fmla="*/ 253518 w 253956"/>
                  <a:gd name="connsiteY0" fmla="*/ 254394 h 253956"/>
                  <a:gd name="connsiteX1" fmla="*/ 6568 w 253956"/>
                  <a:gd name="connsiteY1" fmla="*/ 253518 h 253956"/>
                  <a:gd name="connsiteX2" fmla="*/ 7444 w 253956"/>
                  <a:gd name="connsiteY2" fmla="*/ 6568 h 253956"/>
                  <a:gd name="connsiteX3" fmla="*/ 254394 w 253956"/>
                  <a:gd name="connsiteY3" fmla="*/ 7444 h 253956"/>
                  <a:gd name="connsiteX4" fmla="*/ 253518 w 253956"/>
                  <a:gd name="connsiteY4" fmla="*/ 254394 h 253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956" h="253956">
                    <a:moveTo>
                      <a:pt x="253518" y="254394"/>
                    </a:moveTo>
                    <a:lnTo>
                      <a:pt x="6568" y="253518"/>
                    </a:lnTo>
                    <a:lnTo>
                      <a:pt x="7444" y="6568"/>
                    </a:lnTo>
                    <a:lnTo>
                      <a:pt x="254394" y="7444"/>
                    </a:lnTo>
                    <a:lnTo>
                      <a:pt x="253518" y="254394"/>
                    </a:lnTo>
                    <a:close/>
                  </a:path>
                </a:pathLst>
              </a:custGeom>
              <a:solidFill>
                <a:schemeClr val="bg1"/>
              </a:solidFill>
              <a:ln w="9525" cap="flat">
                <a:noFill/>
                <a:prstDash val="solid"/>
                <a:miter/>
              </a:ln>
            </p:spPr>
            <p:txBody>
              <a:bodyPr rtlCol="0" anchor="ctr"/>
              <a:lstStyle/>
              <a:p>
                <a:pPr defTabSz="685628">
                  <a:defRPr/>
                </a:pPr>
                <a:endParaRPr lang="ru-RU" sz="1013">
                  <a:solidFill>
                    <a:srgbClr val="000000"/>
                  </a:solidFill>
                  <a:latin typeface="Tahoma"/>
                </a:endParaRPr>
              </a:p>
            </p:txBody>
          </p:sp>
          <p:sp>
            <p:nvSpPr>
              <p:cNvPr id="166" name="Freeform: Shape 151">
                <a:extLst>
                  <a:ext uri="{FF2B5EF4-FFF2-40B4-BE49-F238E27FC236}">
                    <a16:creationId xmlns:a16="http://schemas.microsoft.com/office/drawing/2014/main" id="{D6945184-F4FC-4CFE-8D53-19E7D29ADBE8}"/>
                  </a:ext>
                </a:extLst>
              </p:cNvPr>
              <p:cNvSpPr/>
              <p:nvPr/>
            </p:nvSpPr>
            <p:spPr>
              <a:xfrm>
                <a:off x="3627050" y="3265385"/>
                <a:ext cx="70057" cy="78814"/>
              </a:xfrm>
              <a:custGeom>
                <a:avLst/>
                <a:gdLst>
                  <a:gd name="connsiteX0" fmla="*/ 28461 w 70056"/>
                  <a:gd name="connsiteY0" fmla="*/ 78376 h 78814"/>
                  <a:gd name="connsiteX1" fmla="*/ 6568 w 70056"/>
                  <a:gd name="connsiteY1" fmla="*/ 6568 h 78814"/>
                  <a:gd name="connsiteX2" fmla="*/ 24082 w 70056"/>
                  <a:gd name="connsiteY2" fmla="*/ 6568 h 78814"/>
                  <a:gd name="connsiteX3" fmla="*/ 31963 w 70056"/>
                  <a:gd name="connsiteY3" fmla="*/ 37218 h 78814"/>
                  <a:gd name="connsiteX4" fmla="*/ 38093 w 70056"/>
                  <a:gd name="connsiteY4" fmla="*/ 62613 h 78814"/>
                  <a:gd name="connsiteX5" fmla="*/ 38093 w 70056"/>
                  <a:gd name="connsiteY5" fmla="*/ 62613 h 78814"/>
                  <a:gd name="connsiteX6" fmla="*/ 44223 w 70056"/>
                  <a:gd name="connsiteY6" fmla="*/ 37218 h 78814"/>
                  <a:gd name="connsiteX7" fmla="*/ 52981 w 70056"/>
                  <a:gd name="connsiteY7" fmla="*/ 6568 h 78814"/>
                  <a:gd name="connsiteX8" fmla="*/ 69619 w 70056"/>
                  <a:gd name="connsiteY8" fmla="*/ 6568 h 78814"/>
                  <a:gd name="connsiteX9" fmla="*/ 45975 w 70056"/>
                  <a:gd name="connsiteY9" fmla="*/ 78376 h 78814"/>
                  <a:gd name="connsiteX10" fmla="*/ 28461 w 70056"/>
                  <a:gd name="connsiteY10" fmla="*/ 78376 h 78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0056" h="78814">
                    <a:moveTo>
                      <a:pt x="28461" y="78376"/>
                    </a:moveTo>
                    <a:lnTo>
                      <a:pt x="6568" y="6568"/>
                    </a:lnTo>
                    <a:lnTo>
                      <a:pt x="24082" y="6568"/>
                    </a:lnTo>
                    <a:lnTo>
                      <a:pt x="31963" y="37218"/>
                    </a:lnTo>
                    <a:cubicBezTo>
                      <a:pt x="34591" y="45975"/>
                      <a:pt x="36342" y="54732"/>
                      <a:pt x="38093" y="62613"/>
                    </a:cubicBezTo>
                    <a:lnTo>
                      <a:pt x="38093" y="62613"/>
                    </a:lnTo>
                    <a:cubicBezTo>
                      <a:pt x="39845" y="54732"/>
                      <a:pt x="42472" y="45099"/>
                      <a:pt x="44223" y="37218"/>
                    </a:cubicBezTo>
                    <a:lnTo>
                      <a:pt x="52981" y="6568"/>
                    </a:lnTo>
                    <a:lnTo>
                      <a:pt x="69619" y="6568"/>
                    </a:lnTo>
                    <a:lnTo>
                      <a:pt x="45975" y="78376"/>
                    </a:lnTo>
                    <a:lnTo>
                      <a:pt x="28461" y="78376"/>
                    </a:lnTo>
                    <a:close/>
                  </a:path>
                </a:pathLst>
              </a:custGeom>
              <a:solidFill>
                <a:srgbClr val="003738"/>
              </a:solidFill>
              <a:ln w="9525" cap="flat">
                <a:noFill/>
                <a:prstDash val="solid"/>
                <a:miter/>
              </a:ln>
            </p:spPr>
            <p:txBody>
              <a:bodyPr rtlCol="0" anchor="ctr"/>
              <a:lstStyle/>
              <a:p>
                <a:pPr defTabSz="685628">
                  <a:defRPr/>
                </a:pPr>
                <a:endParaRPr lang="ru-RU" sz="1013">
                  <a:solidFill>
                    <a:srgbClr val="000000"/>
                  </a:solidFill>
                  <a:latin typeface="Tahoma"/>
                </a:endParaRPr>
              </a:p>
            </p:txBody>
          </p:sp>
          <p:sp>
            <p:nvSpPr>
              <p:cNvPr id="167" name="Freeform: Shape 152">
                <a:extLst>
                  <a:ext uri="{FF2B5EF4-FFF2-40B4-BE49-F238E27FC236}">
                    <a16:creationId xmlns:a16="http://schemas.microsoft.com/office/drawing/2014/main" id="{94A52B2A-FF81-4B4C-9203-83C8A75ED305}"/>
                  </a:ext>
                </a:extLst>
              </p:cNvPr>
              <p:cNvSpPr/>
              <p:nvPr/>
            </p:nvSpPr>
            <p:spPr>
              <a:xfrm>
                <a:off x="3696231" y="3265385"/>
                <a:ext cx="87571" cy="78814"/>
              </a:xfrm>
              <a:custGeom>
                <a:avLst/>
                <a:gdLst>
                  <a:gd name="connsiteX0" fmla="*/ 66992 w 87571"/>
                  <a:gd name="connsiteY0" fmla="*/ 52105 h 78814"/>
                  <a:gd name="connsiteX1" fmla="*/ 66116 w 87571"/>
                  <a:gd name="connsiteY1" fmla="*/ 23206 h 78814"/>
                  <a:gd name="connsiteX2" fmla="*/ 66116 w 87571"/>
                  <a:gd name="connsiteY2" fmla="*/ 23206 h 78814"/>
                  <a:gd name="connsiteX3" fmla="*/ 58235 w 87571"/>
                  <a:gd name="connsiteY3" fmla="*/ 51229 h 78814"/>
                  <a:gd name="connsiteX4" fmla="*/ 49478 w 87571"/>
                  <a:gd name="connsiteY4" fmla="*/ 79252 h 78814"/>
                  <a:gd name="connsiteX5" fmla="*/ 37218 w 87571"/>
                  <a:gd name="connsiteY5" fmla="*/ 79252 h 78814"/>
                  <a:gd name="connsiteX6" fmla="*/ 30212 w 87571"/>
                  <a:gd name="connsiteY6" fmla="*/ 51229 h 78814"/>
                  <a:gd name="connsiteX7" fmla="*/ 24082 w 87571"/>
                  <a:gd name="connsiteY7" fmla="*/ 23206 h 78814"/>
                  <a:gd name="connsiteX8" fmla="*/ 24082 w 87571"/>
                  <a:gd name="connsiteY8" fmla="*/ 23206 h 78814"/>
                  <a:gd name="connsiteX9" fmla="*/ 23206 w 87571"/>
                  <a:gd name="connsiteY9" fmla="*/ 52105 h 78814"/>
                  <a:gd name="connsiteX10" fmla="*/ 21455 w 87571"/>
                  <a:gd name="connsiteY10" fmla="*/ 78376 h 78814"/>
                  <a:gd name="connsiteX11" fmla="*/ 6568 w 87571"/>
                  <a:gd name="connsiteY11" fmla="*/ 78376 h 78814"/>
                  <a:gd name="connsiteX12" fmla="*/ 10946 w 87571"/>
                  <a:gd name="connsiteY12" fmla="*/ 6568 h 78814"/>
                  <a:gd name="connsiteX13" fmla="*/ 31963 w 87571"/>
                  <a:gd name="connsiteY13" fmla="*/ 6568 h 78814"/>
                  <a:gd name="connsiteX14" fmla="*/ 38969 w 87571"/>
                  <a:gd name="connsiteY14" fmla="*/ 29336 h 78814"/>
                  <a:gd name="connsiteX15" fmla="*/ 45099 w 87571"/>
                  <a:gd name="connsiteY15" fmla="*/ 53856 h 78814"/>
                  <a:gd name="connsiteX16" fmla="*/ 45099 w 87571"/>
                  <a:gd name="connsiteY16" fmla="*/ 53856 h 78814"/>
                  <a:gd name="connsiteX17" fmla="*/ 52105 w 87571"/>
                  <a:gd name="connsiteY17" fmla="*/ 29336 h 78814"/>
                  <a:gd name="connsiteX18" fmla="*/ 59111 w 87571"/>
                  <a:gd name="connsiteY18" fmla="*/ 6568 h 78814"/>
                  <a:gd name="connsiteX19" fmla="*/ 79252 w 87571"/>
                  <a:gd name="connsiteY19" fmla="*/ 6568 h 78814"/>
                  <a:gd name="connsiteX20" fmla="*/ 82755 w 87571"/>
                  <a:gd name="connsiteY20" fmla="*/ 78376 h 78814"/>
                  <a:gd name="connsiteX21" fmla="*/ 67868 w 87571"/>
                  <a:gd name="connsiteY21" fmla="*/ 78376 h 78814"/>
                  <a:gd name="connsiteX22" fmla="*/ 66992 w 87571"/>
                  <a:gd name="connsiteY22" fmla="*/ 52105 h 78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7571" h="78814">
                    <a:moveTo>
                      <a:pt x="66992" y="52105"/>
                    </a:moveTo>
                    <a:cubicBezTo>
                      <a:pt x="66992" y="43348"/>
                      <a:pt x="66116" y="31088"/>
                      <a:pt x="66116" y="23206"/>
                    </a:cubicBezTo>
                    <a:lnTo>
                      <a:pt x="66116" y="23206"/>
                    </a:lnTo>
                    <a:cubicBezTo>
                      <a:pt x="63489" y="31088"/>
                      <a:pt x="60862" y="42472"/>
                      <a:pt x="58235" y="51229"/>
                    </a:cubicBezTo>
                    <a:lnTo>
                      <a:pt x="49478" y="79252"/>
                    </a:lnTo>
                    <a:lnTo>
                      <a:pt x="37218" y="79252"/>
                    </a:lnTo>
                    <a:lnTo>
                      <a:pt x="30212" y="51229"/>
                    </a:lnTo>
                    <a:cubicBezTo>
                      <a:pt x="28461" y="42472"/>
                      <a:pt x="25833" y="31088"/>
                      <a:pt x="24082" y="23206"/>
                    </a:cubicBezTo>
                    <a:lnTo>
                      <a:pt x="24082" y="23206"/>
                    </a:lnTo>
                    <a:cubicBezTo>
                      <a:pt x="24082" y="31088"/>
                      <a:pt x="23206" y="43348"/>
                      <a:pt x="23206" y="52105"/>
                    </a:cubicBezTo>
                    <a:lnTo>
                      <a:pt x="21455" y="78376"/>
                    </a:lnTo>
                    <a:lnTo>
                      <a:pt x="6568" y="78376"/>
                    </a:lnTo>
                    <a:lnTo>
                      <a:pt x="10946" y="6568"/>
                    </a:lnTo>
                    <a:lnTo>
                      <a:pt x="31963" y="6568"/>
                    </a:lnTo>
                    <a:lnTo>
                      <a:pt x="38969" y="29336"/>
                    </a:lnTo>
                    <a:cubicBezTo>
                      <a:pt x="41596" y="37218"/>
                      <a:pt x="43348" y="45975"/>
                      <a:pt x="45099" y="53856"/>
                    </a:cubicBezTo>
                    <a:lnTo>
                      <a:pt x="45099" y="53856"/>
                    </a:lnTo>
                    <a:cubicBezTo>
                      <a:pt x="46851" y="45975"/>
                      <a:pt x="49478" y="37218"/>
                      <a:pt x="52105" y="29336"/>
                    </a:cubicBezTo>
                    <a:lnTo>
                      <a:pt x="59111" y="6568"/>
                    </a:lnTo>
                    <a:lnTo>
                      <a:pt x="79252" y="6568"/>
                    </a:lnTo>
                    <a:lnTo>
                      <a:pt x="82755" y="78376"/>
                    </a:lnTo>
                    <a:lnTo>
                      <a:pt x="67868" y="78376"/>
                    </a:lnTo>
                    <a:lnTo>
                      <a:pt x="66992" y="52105"/>
                    </a:lnTo>
                    <a:close/>
                  </a:path>
                </a:pathLst>
              </a:custGeom>
              <a:solidFill>
                <a:srgbClr val="003738"/>
              </a:solidFill>
              <a:ln w="9525" cap="flat">
                <a:noFill/>
                <a:prstDash val="solid"/>
                <a:miter/>
              </a:ln>
            </p:spPr>
            <p:txBody>
              <a:bodyPr rtlCol="0" anchor="ctr"/>
              <a:lstStyle/>
              <a:p>
                <a:pPr defTabSz="685628">
                  <a:defRPr/>
                </a:pPr>
                <a:endParaRPr lang="ru-RU" sz="1013">
                  <a:solidFill>
                    <a:srgbClr val="000000"/>
                  </a:solidFill>
                  <a:latin typeface="Tahoma"/>
                </a:endParaRPr>
              </a:p>
            </p:txBody>
          </p:sp>
        </p:grpSp>
      </p:grpSp>
    </p:spTree>
    <p:extLst>
      <p:ext uri="{BB962C8B-B14F-4D97-AF65-F5344CB8AC3E}">
        <p14:creationId xmlns:p14="http://schemas.microsoft.com/office/powerpoint/2010/main" val="2061090904"/>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C4CD798-751F-E44B-9F2D-98850D27EF01}"/>
              </a:ext>
            </a:extLst>
          </p:cNvPr>
          <p:cNvSpPr>
            <a:spLocks noGrp="1"/>
          </p:cNvSpPr>
          <p:nvPr>
            <p:ph type="title"/>
          </p:nvPr>
        </p:nvSpPr>
        <p:spPr>
          <a:xfrm>
            <a:off x="361101" y="172076"/>
            <a:ext cx="8361760" cy="553854"/>
          </a:xfrm>
        </p:spPr>
        <p:txBody>
          <a:bodyPr/>
          <a:lstStyle/>
          <a:p>
            <a:r>
              <a:rPr lang="ko-KR" dirty="0" err="1"/>
              <a:t>vCD</a:t>
            </a:r>
            <a:r>
              <a:rPr lang="en-US" altLang="ko-KR" sz="2800" dirty="0"/>
              <a:t>(VMware </a:t>
            </a:r>
            <a:r>
              <a:rPr lang="en-US" altLang="ko-KR" sz="2800" dirty="0" err="1"/>
              <a:t>vCloud</a:t>
            </a:r>
            <a:r>
              <a:rPr lang="en-US" altLang="ko-KR" sz="2800" dirty="0"/>
              <a:t> Director)</a:t>
            </a:r>
            <a:r>
              <a:rPr lang="ko-KR" sz="2800" dirty="0"/>
              <a:t> </a:t>
            </a:r>
            <a:r>
              <a:rPr lang="ko-KR" altLang="en-US" dirty="0"/>
              <a:t>지원</a:t>
            </a:r>
            <a:endParaRPr lang="ko-KR" dirty="0"/>
          </a:p>
        </p:txBody>
      </p:sp>
      <p:sp>
        <p:nvSpPr>
          <p:cNvPr id="6" name="Text Placeholder 4">
            <a:extLst>
              <a:ext uri="{FF2B5EF4-FFF2-40B4-BE49-F238E27FC236}">
                <a16:creationId xmlns:a16="http://schemas.microsoft.com/office/drawing/2014/main" id="{A1769022-5F60-4AFC-AC2B-E7C24D22F8F6}"/>
              </a:ext>
            </a:extLst>
          </p:cNvPr>
          <p:cNvSpPr txBox="1">
            <a:spLocks noGrp="1"/>
          </p:cNvSpPr>
          <p:nvPr>
            <p:ph type="body" sz="quarter" idx="10"/>
          </p:nvPr>
        </p:nvSpPr>
        <p:spPr>
          <a:xfrm>
            <a:off x="477696" y="842963"/>
            <a:ext cx="3414536" cy="3843924"/>
          </a:xfrm>
          <a:prstGeom prst="rect">
            <a:avLst/>
          </a:prstGeom>
        </p:spPr>
        <p:txBody>
          <a:bodyPr vert="horz" wrap="square" lIns="0" tIns="0" rIns="0" bIns="0" rtlCol="0">
            <a:noAutofit/>
          </a:bodyPr>
          <a:lstStyle>
            <a:lvl1pPr marL="0" marR="0" indent="0" algn="l" defTabSz="686030" rtl="0" eaLnBrk="1" fontAlgn="auto" latinLnBrk="0" hangingPunct="1">
              <a:lnSpc>
                <a:spcPct val="100000"/>
              </a:lnSpc>
              <a:spcBef>
                <a:spcPts val="0"/>
              </a:spcBef>
              <a:spcAft>
                <a:spcPts val="0"/>
              </a:spcAft>
              <a:buClrTx/>
              <a:buSzPct val="90000"/>
              <a:buFont typeface="Arial" pitchFamily="34" charset="0"/>
              <a:buNone/>
              <a:tabLst/>
              <a:defRPr sz="2400" kern="1200" spc="0" baseline="0">
                <a:solidFill>
                  <a:schemeClr val="tx1">
                    <a:lumMod val="50000"/>
                    <a:lumOff val="50000"/>
                  </a:schemeClr>
                </a:solidFill>
                <a:latin typeface="+mn-lt"/>
                <a:ea typeface="+mn-ea"/>
                <a:cs typeface="+mn-cs"/>
              </a:defRPr>
            </a:lvl1pPr>
            <a:lvl2pPr marL="266693" marR="0" indent="-266693" algn="l" defTabSz="686030" rtl="0" eaLnBrk="1" fontAlgn="auto" latinLnBrk="0" hangingPunct="1">
              <a:lnSpc>
                <a:spcPct val="100000"/>
              </a:lnSpc>
              <a:spcBef>
                <a:spcPts val="0"/>
              </a:spcBef>
              <a:spcAft>
                <a:spcPts val="0"/>
              </a:spcAft>
              <a:buClr>
                <a:srgbClr val="000000">
                  <a:lumMod val="50000"/>
                  <a:lumOff val="50000"/>
                </a:srgbClr>
              </a:buClr>
              <a:buSzPct val="90000"/>
              <a:buFont typeface="Arial" pitchFamily="34" charset="0"/>
              <a:buChar char="•"/>
              <a:tabLst/>
              <a:defRPr sz="2000" kern="1200" spc="0" baseline="0">
                <a:solidFill>
                  <a:schemeClr val="tx1">
                    <a:lumMod val="50000"/>
                    <a:lumOff val="50000"/>
                  </a:schemeClr>
                </a:solidFill>
                <a:latin typeface="+mn-lt"/>
                <a:ea typeface="+mn-ea"/>
                <a:cs typeface="+mn-cs"/>
              </a:defRPr>
            </a:lvl2pPr>
            <a:lvl3pPr marL="0" indent="0" algn="l" defTabSz="686030" rtl="0" eaLnBrk="1" latinLnBrk="0" hangingPunct="1">
              <a:lnSpc>
                <a:spcPct val="90000"/>
              </a:lnSpc>
              <a:spcBef>
                <a:spcPts val="0"/>
              </a:spcBef>
              <a:spcAft>
                <a:spcPts val="300"/>
              </a:spcAft>
              <a:buSzPct val="90000"/>
              <a:buFont typeface="Arial" pitchFamily="34" charset="0"/>
              <a:buNone/>
              <a:defRPr sz="1500" kern="1200" spc="0" baseline="0">
                <a:gradFill flip="none" rotWithShape="1">
                  <a:gsLst>
                    <a:gs pos="0">
                      <a:schemeClr val="bg1">
                        <a:lumMod val="50000"/>
                      </a:schemeClr>
                    </a:gs>
                    <a:gs pos="100000">
                      <a:schemeClr val="bg1">
                        <a:lumMod val="50000"/>
                      </a:schemeClr>
                    </a:gs>
                  </a:gsLst>
                  <a:lin ang="16200000" scaled="0"/>
                  <a:tileRect/>
                </a:gradFill>
                <a:latin typeface="+mn-lt"/>
                <a:ea typeface="+mn-ea"/>
                <a:cs typeface="+mn-cs"/>
              </a:defRPr>
            </a:lvl3pPr>
            <a:lvl4pPr marL="0" indent="0" algn="l" defTabSz="686030" rtl="0" eaLnBrk="1" latinLnBrk="0" hangingPunct="1">
              <a:lnSpc>
                <a:spcPct val="90000"/>
              </a:lnSpc>
              <a:spcBef>
                <a:spcPts val="0"/>
              </a:spcBef>
              <a:spcAft>
                <a:spcPts val="300"/>
              </a:spcAft>
              <a:buSzPct val="90000"/>
              <a:buFont typeface="Arial" pitchFamily="34" charset="0"/>
              <a:buNone/>
              <a:tabLst>
                <a:tab pos="686057" algn="l"/>
              </a:tabLst>
              <a:defRPr sz="1400" kern="1200" spc="0">
                <a:gradFill flip="none" rotWithShape="1">
                  <a:gsLst>
                    <a:gs pos="0">
                      <a:schemeClr val="bg1">
                        <a:lumMod val="50000"/>
                      </a:schemeClr>
                    </a:gs>
                    <a:gs pos="100000">
                      <a:schemeClr val="bg1">
                        <a:lumMod val="50000"/>
                      </a:schemeClr>
                    </a:gs>
                  </a:gsLst>
                  <a:lin ang="16200000" scaled="0"/>
                  <a:tileRect/>
                </a:gradFill>
                <a:latin typeface="+mn-lt"/>
                <a:ea typeface="+mn-ea"/>
                <a:cs typeface="+mn-cs"/>
              </a:defRPr>
            </a:lvl4pPr>
            <a:lvl5pPr marL="0" indent="0" algn="l" defTabSz="686030" rtl="0" eaLnBrk="1" latinLnBrk="0" hangingPunct="1">
              <a:lnSpc>
                <a:spcPct val="90000"/>
              </a:lnSpc>
              <a:spcBef>
                <a:spcPts val="0"/>
              </a:spcBef>
              <a:spcAft>
                <a:spcPts val="300"/>
              </a:spcAft>
              <a:buSzPct val="90000"/>
              <a:buFont typeface="Arial" pitchFamily="34" charset="0"/>
              <a:buNone/>
              <a:defRPr sz="1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1886582"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596"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612"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627"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n-US" altLang="ko-KR" sz="1799" dirty="0">
                <a:solidFill>
                  <a:srgbClr val="93EB20"/>
                </a:solidFill>
              </a:rPr>
              <a:t>Veeam Cloud-Connect Replication</a:t>
            </a:r>
            <a:r>
              <a:rPr lang="ko-KR" altLang="en-US" sz="1799" dirty="0">
                <a:solidFill>
                  <a:srgbClr val="93EB20"/>
                </a:solidFill>
              </a:rPr>
              <a:t>에서 </a:t>
            </a:r>
          </a:p>
          <a:p>
            <a:r>
              <a:rPr lang="ko-KR" altLang="en-US" sz="1799" dirty="0">
                <a:solidFill>
                  <a:srgbClr val="93EB20"/>
                </a:solidFill>
              </a:rPr>
              <a:t>이제 </a:t>
            </a:r>
            <a:r>
              <a:rPr lang="en-US" altLang="ko-KR" sz="1799" dirty="0" err="1">
                <a:solidFill>
                  <a:srgbClr val="93EB20"/>
                </a:solidFill>
              </a:rPr>
              <a:t>vCD</a:t>
            </a:r>
            <a:r>
              <a:rPr lang="en-US" altLang="ko-KR" sz="1799" dirty="0">
                <a:solidFill>
                  <a:srgbClr val="93EB20"/>
                </a:solidFill>
              </a:rPr>
              <a:t> </a:t>
            </a:r>
            <a:r>
              <a:rPr lang="ko-KR" altLang="en-US" sz="1799" dirty="0">
                <a:solidFill>
                  <a:srgbClr val="93EB20"/>
                </a:solidFill>
              </a:rPr>
              <a:t>지원</a:t>
            </a:r>
          </a:p>
          <a:p>
            <a:endParaRPr lang="en-US" sz="1400" dirty="0">
              <a:solidFill>
                <a:srgbClr val="93EB20"/>
              </a:solidFill>
            </a:endParaRPr>
          </a:p>
          <a:p>
            <a:pPr marL="341915" lvl="1" indent="-342815">
              <a:spcAft>
                <a:spcPts val="600"/>
              </a:spcAft>
              <a:buClr>
                <a:schemeClr val="bg1"/>
              </a:buClr>
            </a:pPr>
            <a:r>
              <a:rPr lang="en-US" altLang="ko-KR" sz="1400" dirty="0">
                <a:solidFill>
                  <a:schemeClr val="bg1"/>
                </a:solidFill>
              </a:rPr>
              <a:t>Veeam CC-R</a:t>
            </a:r>
            <a:r>
              <a:rPr lang="ko-KR" altLang="en-US" sz="1400" dirty="0">
                <a:solidFill>
                  <a:schemeClr val="bg1"/>
                </a:solidFill>
              </a:rPr>
              <a:t>에서 하드웨어 계획 대신 </a:t>
            </a:r>
            <a:r>
              <a:rPr lang="en-US" altLang="ko-KR" sz="1400" dirty="0">
                <a:solidFill>
                  <a:schemeClr val="bg1"/>
                </a:solidFill>
              </a:rPr>
              <a:t>Org VDC</a:t>
            </a:r>
            <a:r>
              <a:rPr lang="ko-KR" altLang="en-US" sz="1400" dirty="0">
                <a:solidFill>
                  <a:schemeClr val="bg1"/>
                </a:solidFill>
              </a:rPr>
              <a:t>를 사용하도록 허용</a:t>
            </a:r>
          </a:p>
          <a:p>
            <a:pPr marL="341915" lvl="1" indent="-342815">
              <a:spcAft>
                <a:spcPts val="600"/>
              </a:spcAft>
              <a:buClr>
                <a:schemeClr val="bg1"/>
              </a:buClr>
            </a:pPr>
            <a:r>
              <a:rPr lang="en-US" altLang="ko-KR" sz="1400" dirty="0">
                <a:solidFill>
                  <a:schemeClr val="bg1"/>
                </a:solidFill>
              </a:rPr>
              <a:t>vSphere(</a:t>
            </a:r>
            <a:r>
              <a:rPr lang="ko-KR" altLang="en-US" sz="1400" dirty="0">
                <a:solidFill>
                  <a:schemeClr val="bg1"/>
                </a:solidFill>
              </a:rPr>
              <a:t>온</a:t>
            </a:r>
            <a:r>
              <a:rPr lang="en-US" altLang="ko-KR" sz="1400" dirty="0">
                <a:solidFill>
                  <a:schemeClr val="bg1"/>
                </a:solidFill>
              </a:rPr>
              <a:t>-</a:t>
            </a:r>
            <a:r>
              <a:rPr lang="ko-KR" altLang="en-US" sz="1400" dirty="0" err="1">
                <a:solidFill>
                  <a:schemeClr val="bg1"/>
                </a:solidFill>
              </a:rPr>
              <a:t>프레미스</a:t>
            </a:r>
            <a:r>
              <a:rPr lang="en-US" altLang="ko-KR" sz="1400" dirty="0">
                <a:solidFill>
                  <a:schemeClr val="bg1"/>
                </a:solidFill>
              </a:rPr>
              <a:t>)</a:t>
            </a:r>
            <a:r>
              <a:rPr lang="ko-KR" altLang="en-US" sz="1400" dirty="0">
                <a:solidFill>
                  <a:schemeClr val="bg1"/>
                </a:solidFill>
              </a:rPr>
              <a:t>에서 </a:t>
            </a:r>
            <a:r>
              <a:rPr lang="en-US" altLang="ko-KR" sz="1400" dirty="0" err="1">
                <a:solidFill>
                  <a:schemeClr val="bg1"/>
                </a:solidFill>
              </a:rPr>
              <a:t>vCD</a:t>
            </a:r>
            <a:r>
              <a:rPr lang="en-US" altLang="ko-KR" sz="1400" dirty="0">
                <a:solidFill>
                  <a:schemeClr val="bg1"/>
                </a:solidFill>
              </a:rPr>
              <a:t> Org VDC</a:t>
            </a:r>
            <a:r>
              <a:rPr lang="ko-KR" altLang="en-US" sz="1400" dirty="0">
                <a:solidFill>
                  <a:schemeClr val="bg1"/>
                </a:solidFill>
              </a:rPr>
              <a:t>로 </a:t>
            </a:r>
            <a:r>
              <a:rPr lang="ko-KR" altLang="en-US" sz="1400" dirty="0" err="1">
                <a:solidFill>
                  <a:schemeClr val="bg1"/>
                </a:solidFill>
              </a:rPr>
              <a:t>테넌트</a:t>
            </a:r>
            <a:r>
              <a:rPr lang="ko-KR" altLang="en-US" sz="1400" dirty="0">
                <a:solidFill>
                  <a:schemeClr val="bg1"/>
                </a:solidFill>
              </a:rPr>
              <a:t> </a:t>
            </a:r>
            <a:r>
              <a:rPr lang="en-US" altLang="ko-KR" sz="1400" dirty="0">
                <a:solidFill>
                  <a:schemeClr val="bg1"/>
                </a:solidFill>
              </a:rPr>
              <a:t>VM </a:t>
            </a:r>
            <a:r>
              <a:rPr lang="ko-KR" altLang="en-US" sz="1400" dirty="0">
                <a:solidFill>
                  <a:schemeClr val="bg1"/>
                </a:solidFill>
              </a:rPr>
              <a:t>복제</a:t>
            </a:r>
          </a:p>
          <a:p>
            <a:pPr marL="341915" lvl="1" indent="-342815">
              <a:spcAft>
                <a:spcPts val="600"/>
              </a:spcAft>
              <a:buClr>
                <a:schemeClr val="bg1"/>
              </a:buClr>
            </a:pPr>
            <a:r>
              <a:rPr lang="ko-KR" altLang="en-US" sz="1400" dirty="0" err="1">
                <a:solidFill>
                  <a:schemeClr val="bg1"/>
                </a:solidFill>
              </a:rPr>
              <a:t>테넌트</a:t>
            </a:r>
            <a:r>
              <a:rPr lang="ko-KR" altLang="en-US" sz="1400" dirty="0">
                <a:solidFill>
                  <a:schemeClr val="bg1"/>
                </a:solidFill>
              </a:rPr>
              <a:t> </a:t>
            </a:r>
            <a:r>
              <a:rPr lang="en-US" altLang="ko-KR" sz="1400" dirty="0">
                <a:solidFill>
                  <a:schemeClr val="bg1"/>
                </a:solidFill>
              </a:rPr>
              <a:t>VM</a:t>
            </a:r>
            <a:r>
              <a:rPr lang="ko-KR" altLang="en-US" sz="1400" dirty="0">
                <a:solidFill>
                  <a:schemeClr val="bg1"/>
                </a:solidFill>
              </a:rPr>
              <a:t>에 대한 가시성</a:t>
            </a:r>
          </a:p>
          <a:p>
            <a:pPr marL="341915" lvl="1" indent="-342815">
              <a:spcAft>
                <a:spcPts val="600"/>
              </a:spcAft>
              <a:buClr>
                <a:schemeClr val="bg1"/>
              </a:buClr>
            </a:pPr>
            <a:r>
              <a:rPr lang="en-US" altLang="ko-KR" sz="1400" dirty="0">
                <a:solidFill>
                  <a:schemeClr val="bg1"/>
                </a:solidFill>
              </a:rPr>
              <a:t>VM </a:t>
            </a:r>
            <a:r>
              <a:rPr lang="ko-KR" altLang="en-US" sz="1400" dirty="0">
                <a:solidFill>
                  <a:schemeClr val="bg1"/>
                </a:solidFill>
              </a:rPr>
              <a:t>콘솔</a:t>
            </a:r>
            <a:r>
              <a:rPr lang="en-US" altLang="ko-KR" sz="1400" dirty="0">
                <a:solidFill>
                  <a:schemeClr val="bg1"/>
                </a:solidFill>
              </a:rPr>
              <a:t>(</a:t>
            </a:r>
            <a:r>
              <a:rPr lang="en-US" altLang="ko-KR" sz="1400" dirty="0" err="1">
                <a:solidFill>
                  <a:schemeClr val="bg1"/>
                </a:solidFill>
              </a:rPr>
              <a:t>vCD</a:t>
            </a:r>
            <a:r>
              <a:rPr lang="en-US" altLang="ko-KR" sz="1400" dirty="0">
                <a:solidFill>
                  <a:schemeClr val="bg1"/>
                </a:solidFill>
              </a:rPr>
              <a:t> UI)</a:t>
            </a:r>
            <a:r>
              <a:rPr lang="ko-KR" altLang="en-US" sz="1400" dirty="0">
                <a:solidFill>
                  <a:schemeClr val="bg1"/>
                </a:solidFill>
              </a:rPr>
              <a:t>을 통해</a:t>
            </a:r>
          </a:p>
          <a:p>
            <a:pPr marL="341915" lvl="1" indent="-342815">
              <a:spcAft>
                <a:spcPts val="600"/>
              </a:spcAft>
              <a:buClr>
                <a:schemeClr val="bg1"/>
              </a:buClr>
            </a:pPr>
            <a:r>
              <a:rPr lang="en-US" altLang="ko-KR" sz="1400" dirty="0" err="1">
                <a:solidFill>
                  <a:schemeClr val="bg1"/>
                </a:solidFill>
              </a:rPr>
              <a:t>vCD</a:t>
            </a:r>
            <a:r>
              <a:rPr lang="en-US" altLang="ko-KR" sz="1400" dirty="0">
                <a:solidFill>
                  <a:schemeClr val="bg1"/>
                </a:solidFill>
              </a:rPr>
              <a:t> GUI(HTML 5)</a:t>
            </a:r>
            <a:r>
              <a:rPr lang="ko-KR" altLang="en-US" sz="1400" dirty="0">
                <a:solidFill>
                  <a:schemeClr val="bg1"/>
                </a:solidFill>
              </a:rPr>
              <a:t>를 통해</a:t>
            </a:r>
          </a:p>
        </p:txBody>
      </p:sp>
      <p:grpSp>
        <p:nvGrpSpPr>
          <p:cNvPr id="86" name="Group 85">
            <a:extLst>
              <a:ext uri="{FF2B5EF4-FFF2-40B4-BE49-F238E27FC236}">
                <a16:creationId xmlns:a16="http://schemas.microsoft.com/office/drawing/2014/main" id="{5393A86D-970E-4933-BD61-87BCD2E5BC0D}"/>
              </a:ext>
            </a:extLst>
          </p:cNvPr>
          <p:cNvGrpSpPr/>
          <p:nvPr/>
        </p:nvGrpSpPr>
        <p:grpSpPr>
          <a:xfrm>
            <a:off x="3864078" y="1458891"/>
            <a:ext cx="5149368" cy="2604752"/>
            <a:chOff x="3545699" y="1667483"/>
            <a:chExt cx="5394260" cy="2728629"/>
          </a:xfrm>
        </p:grpSpPr>
        <p:cxnSp>
          <p:nvCxnSpPr>
            <p:cNvPr id="78" name="Connector: Elbow 77">
              <a:extLst>
                <a:ext uri="{FF2B5EF4-FFF2-40B4-BE49-F238E27FC236}">
                  <a16:creationId xmlns:a16="http://schemas.microsoft.com/office/drawing/2014/main" id="{69A19044-30EF-475A-9D8D-197AFF2EB585}"/>
                </a:ext>
              </a:extLst>
            </p:cNvPr>
            <p:cNvCxnSpPr>
              <a:cxnSpLocks/>
            </p:cNvCxnSpPr>
            <p:nvPr/>
          </p:nvCxnSpPr>
          <p:spPr>
            <a:xfrm flipV="1">
              <a:off x="5600442" y="2550910"/>
              <a:ext cx="503559" cy="1132705"/>
            </a:xfrm>
            <a:prstGeom prst="bentConnector3">
              <a:avLst/>
            </a:prstGeom>
            <a:ln w="12700">
              <a:solidFill>
                <a:srgbClr val="00E296"/>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C7AC9858-3F35-482C-BCA2-23B1F2410B8A}"/>
                </a:ext>
              </a:extLst>
            </p:cNvPr>
            <p:cNvCxnSpPr>
              <a:cxnSpLocks/>
            </p:cNvCxnSpPr>
            <p:nvPr/>
          </p:nvCxnSpPr>
          <p:spPr>
            <a:xfrm>
              <a:off x="5268058" y="2973809"/>
              <a:ext cx="0" cy="330097"/>
            </a:xfrm>
            <a:prstGeom prst="line">
              <a:avLst/>
            </a:prstGeom>
            <a:ln w="12700">
              <a:solidFill>
                <a:schemeClr val="bg1">
                  <a:lumMod val="85000"/>
                </a:schemeClr>
              </a:solidFill>
              <a:tailEnd type="none" w="med" len="sm"/>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5A894081-9B8D-45B0-9449-D527D4DC94C9}"/>
                </a:ext>
              </a:extLst>
            </p:cNvPr>
            <p:cNvCxnSpPr>
              <a:cxnSpLocks/>
            </p:cNvCxnSpPr>
            <p:nvPr/>
          </p:nvCxnSpPr>
          <p:spPr>
            <a:xfrm flipH="1">
              <a:off x="4316760" y="2308881"/>
              <a:ext cx="1831726" cy="0"/>
            </a:xfrm>
            <a:prstGeom prst="line">
              <a:avLst/>
            </a:prstGeom>
            <a:ln w="12700">
              <a:solidFill>
                <a:schemeClr val="bg1">
                  <a:lumMod val="85000"/>
                </a:schemeClr>
              </a:solidFill>
              <a:tailEnd type="none" w="med" len="sm"/>
            </a:ln>
          </p:spPr>
          <p:style>
            <a:lnRef idx="1">
              <a:schemeClr val="accent1"/>
            </a:lnRef>
            <a:fillRef idx="0">
              <a:schemeClr val="accent1"/>
            </a:fillRef>
            <a:effectRef idx="0">
              <a:schemeClr val="accent1"/>
            </a:effectRef>
            <a:fontRef idx="minor">
              <a:schemeClr val="tx1"/>
            </a:fontRef>
          </p:style>
        </p:cxnSp>
        <p:cxnSp>
          <p:nvCxnSpPr>
            <p:cNvPr id="60" name="Connector: Elbow 59">
              <a:extLst>
                <a:ext uri="{FF2B5EF4-FFF2-40B4-BE49-F238E27FC236}">
                  <a16:creationId xmlns:a16="http://schemas.microsoft.com/office/drawing/2014/main" id="{82372CDC-2B26-4CF2-90AD-3B67DD800E56}"/>
                </a:ext>
              </a:extLst>
            </p:cNvPr>
            <p:cNvCxnSpPr>
              <a:cxnSpLocks/>
            </p:cNvCxnSpPr>
            <p:nvPr/>
          </p:nvCxnSpPr>
          <p:spPr>
            <a:xfrm>
              <a:off x="6664366" y="2308881"/>
              <a:ext cx="1767690" cy="1210145"/>
            </a:xfrm>
            <a:prstGeom prst="bentConnector3">
              <a:avLst>
                <a:gd name="adj1" fmla="val 100321"/>
              </a:avLst>
            </a:prstGeom>
            <a:ln w="12700">
              <a:solidFill>
                <a:schemeClr val="bg1">
                  <a:lumMod val="85000"/>
                </a:schemeClr>
              </a:solidFill>
              <a:tailEnd type="none" w="med" len="sm"/>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1B0B2DA5-C84F-49A5-ABEA-DF358E4B719D}"/>
                </a:ext>
              </a:extLst>
            </p:cNvPr>
            <p:cNvSpPr txBox="1"/>
            <p:nvPr/>
          </p:nvSpPr>
          <p:spPr>
            <a:xfrm>
              <a:off x="4630094" y="4058942"/>
              <a:ext cx="1259034" cy="241810"/>
            </a:xfrm>
            <a:prstGeom prst="rect">
              <a:avLst/>
            </a:prstGeom>
          </p:spPr>
          <p:txBody>
            <a:bodyPr wrap="square" rtlCol="0" anchor="ctr">
              <a:spAutoFit/>
            </a:bodyPr>
            <a:lstStyle>
              <a:defPPr>
                <a:defRPr lang="ru-RU"/>
              </a:defPPr>
              <a:lvl1pPr algn="ctr">
                <a:defRPr sz="900"/>
              </a:lvl1pPr>
            </a:lstStyle>
            <a:p>
              <a:pPr defTabSz="685628"/>
              <a:r>
                <a:rPr lang="ko-KR" altLang="en-US" dirty="0" err="1">
                  <a:solidFill>
                    <a:srgbClr val="FFFFFF"/>
                  </a:solidFill>
                  <a:latin typeface="Tahoma"/>
                </a:rPr>
                <a:t>테넌트</a:t>
              </a:r>
              <a:r>
                <a:rPr lang="ko-KR" altLang="en-US" dirty="0">
                  <a:solidFill>
                    <a:srgbClr val="FFFFFF"/>
                  </a:solidFill>
                  <a:latin typeface="Tahoma"/>
                </a:rPr>
                <a:t> 소스 호스트</a:t>
              </a:r>
            </a:p>
          </p:txBody>
        </p:sp>
        <p:grpSp>
          <p:nvGrpSpPr>
            <p:cNvPr id="38" name="Group 37">
              <a:extLst>
                <a:ext uri="{FF2B5EF4-FFF2-40B4-BE49-F238E27FC236}">
                  <a16:creationId xmlns:a16="http://schemas.microsoft.com/office/drawing/2014/main" id="{04E7AB65-4514-4C78-B29B-AD1E2E319B30}"/>
                </a:ext>
              </a:extLst>
            </p:cNvPr>
            <p:cNvGrpSpPr/>
            <p:nvPr/>
          </p:nvGrpSpPr>
          <p:grpSpPr>
            <a:xfrm>
              <a:off x="5943312" y="2103494"/>
              <a:ext cx="980585" cy="1290302"/>
              <a:chOff x="5726281" y="1886019"/>
              <a:chExt cx="1282969" cy="1688194"/>
            </a:xfrm>
          </p:grpSpPr>
          <p:sp>
            <p:nvSpPr>
              <p:cNvPr id="34" name="TextBox 33">
                <a:extLst>
                  <a:ext uri="{FF2B5EF4-FFF2-40B4-BE49-F238E27FC236}">
                    <a16:creationId xmlns:a16="http://schemas.microsoft.com/office/drawing/2014/main" id="{DD121353-D56B-4B2D-923B-A72BC635F088}"/>
                  </a:ext>
                </a:extLst>
              </p:cNvPr>
              <p:cNvSpPr txBox="1"/>
              <p:nvPr/>
            </p:nvSpPr>
            <p:spPr>
              <a:xfrm>
                <a:off x="5726281" y="3068009"/>
                <a:ext cx="1282969" cy="506204"/>
              </a:xfrm>
              <a:prstGeom prst="rect">
                <a:avLst/>
              </a:prstGeom>
            </p:spPr>
            <p:txBody>
              <a:bodyPr wrap="square" rtlCol="0" anchor="ctr">
                <a:spAutoFit/>
              </a:bodyPr>
              <a:lstStyle>
                <a:defPPr>
                  <a:defRPr lang="ru-RU"/>
                </a:defPPr>
                <a:lvl1pPr algn="ctr">
                  <a:defRPr sz="900"/>
                </a:lvl1pPr>
              </a:lstStyle>
              <a:p>
                <a:pPr defTabSz="685628"/>
                <a:r>
                  <a:rPr lang="ko-KR" altLang="en-US">
                    <a:solidFill>
                      <a:srgbClr val="FFFFFF"/>
                    </a:solidFill>
                    <a:latin typeface="Tahoma"/>
                  </a:rPr>
                  <a:t>클라우드 게이트웨이</a:t>
                </a:r>
              </a:p>
            </p:txBody>
          </p:sp>
          <p:pic>
            <p:nvPicPr>
              <p:cNvPr id="35" name="Graphic 34">
                <a:extLst>
                  <a:ext uri="{FF2B5EF4-FFF2-40B4-BE49-F238E27FC236}">
                    <a16:creationId xmlns:a16="http://schemas.microsoft.com/office/drawing/2014/main" id="{202359F3-0F1E-4627-A28B-31BC24FAB42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111130" y="1980574"/>
                <a:ext cx="442153" cy="442153"/>
              </a:xfrm>
              <a:prstGeom prst="rect">
                <a:avLst/>
              </a:prstGeom>
            </p:spPr>
          </p:pic>
          <p:pic>
            <p:nvPicPr>
              <p:cNvPr id="36" name="Graphic 35">
                <a:extLst>
                  <a:ext uri="{FF2B5EF4-FFF2-40B4-BE49-F238E27FC236}">
                    <a16:creationId xmlns:a16="http://schemas.microsoft.com/office/drawing/2014/main" id="{3408020C-0E6C-4AEA-A04A-1D80ED8AA7E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111130" y="2504247"/>
                <a:ext cx="442153" cy="442153"/>
              </a:xfrm>
              <a:prstGeom prst="rect">
                <a:avLst/>
              </a:prstGeom>
            </p:spPr>
          </p:pic>
          <p:sp>
            <p:nvSpPr>
              <p:cNvPr id="37" name="Rectangle 36">
                <a:extLst>
                  <a:ext uri="{FF2B5EF4-FFF2-40B4-BE49-F238E27FC236}">
                    <a16:creationId xmlns:a16="http://schemas.microsoft.com/office/drawing/2014/main" id="{368DF30F-F208-4399-A4D6-247BD4BD53E5}"/>
                  </a:ext>
                </a:extLst>
              </p:cNvPr>
              <p:cNvSpPr/>
              <p:nvPr/>
            </p:nvSpPr>
            <p:spPr bwMode="auto">
              <a:xfrm>
                <a:off x="5994725" y="1886019"/>
                <a:ext cx="674963" cy="1170772"/>
              </a:xfrm>
              <a:prstGeom prst="rect">
                <a:avLst/>
              </a:prstGeom>
              <a:noFill/>
              <a:ln w="190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6" tIns="45708" rIns="45708" bIns="91416" numCol="1" spcCol="0" rtlCol="0" fromWordArt="0" anchor="ctr" anchorCtr="0" forceAA="0" compatLnSpc="1">
                <a:prstTxWarp prst="textNoShape">
                  <a:avLst/>
                </a:prstTxWarp>
                <a:noAutofit/>
              </a:bodyPr>
              <a:lstStyle/>
              <a:p>
                <a:pPr algn="ctr" defTabSz="913871" fontAlgn="base">
                  <a:spcBef>
                    <a:spcPct val="0"/>
                  </a:spcBef>
                  <a:spcAft>
                    <a:spcPct val="0"/>
                  </a:spcAft>
                </a:pPr>
                <a:endParaRPr lang="en-US" sz="1013" dirty="0">
                  <a:gradFill>
                    <a:gsLst>
                      <a:gs pos="0">
                        <a:srgbClr val="FFFFFF"/>
                      </a:gs>
                      <a:gs pos="100000">
                        <a:srgbClr val="FFFFFF"/>
                      </a:gs>
                    </a:gsLst>
                    <a:lin ang="5400000" scaled="0"/>
                  </a:gradFill>
                  <a:latin typeface="Tahoma"/>
                  <a:ea typeface="Segoe UI" pitchFamily="34" charset="0"/>
                  <a:cs typeface="Segoe UI" pitchFamily="34" charset="0"/>
                </a:endParaRPr>
              </a:p>
            </p:txBody>
          </p:sp>
        </p:grpSp>
        <p:pic>
          <p:nvPicPr>
            <p:cNvPr id="40" name="Graphic 39">
              <a:extLst>
                <a:ext uri="{FF2B5EF4-FFF2-40B4-BE49-F238E27FC236}">
                  <a16:creationId xmlns:a16="http://schemas.microsoft.com/office/drawing/2014/main" id="{6E39499F-E4CB-4CAF-AC53-BA3A8C26CBD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265191" y="3447959"/>
              <a:ext cx="337941" cy="337941"/>
            </a:xfrm>
            <a:prstGeom prst="rect">
              <a:avLst/>
            </a:prstGeom>
          </p:spPr>
        </p:pic>
        <p:pic>
          <p:nvPicPr>
            <p:cNvPr id="43" name="Graphic 42">
              <a:extLst>
                <a:ext uri="{FF2B5EF4-FFF2-40B4-BE49-F238E27FC236}">
                  <a16:creationId xmlns:a16="http://schemas.microsoft.com/office/drawing/2014/main" id="{CC0BEDF0-EED2-46A9-86D9-CA1CBECEF45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379876" y="3447959"/>
              <a:ext cx="337940" cy="337940"/>
            </a:xfrm>
            <a:prstGeom prst="rect">
              <a:avLst/>
            </a:prstGeom>
          </p:spPr>
        </p:pic>
        <p:pic>
          <p:nvPicPr>
            <p:cNvPr id="44" name="Graphic 43">
              <a:extLst>
                <a:ext uri="{FF2B5EF4-FFF2-40B4-BE49-F238E27FC236}">
                  <a16:creationId xmlns:a16="http://schemas.microsoft.com/office/drawing/2014/main" id="{5031BD07-CB97-453C-88C8-F85B3E464D6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346137" y="2103495"/>
              <a:ext cx="414205" cy="538467"/>
            </a:xfrm>
            <a:prstGeom prst="rect">
              <a:avLst/>
            </a:prstGeom>
          </p:spPr>
        </p:pic>
        <p:pic>
          <p:nvPicPr>
            <p:cNvPr id="45" name="Graphic 44">
              <a:extLst>
                <a:ext uri="{FF2B5EF4-FFF2-40B4-BE49-F238E27FC236}">
                  <a16:creationId xmlns:a16="http://schemas.microsoft.com/office/drawing/2014/main" id="{9B1287F6-CBDD-4EA1-867C-C764FA4A681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006466" y="2133218"/>
              <a:ext cx="337942" cy="337942"/>
            </a:xfrm>
            <a:prstGeom prst="rect">
              <a:avLst/>
            </a:prstGeom>
          </p:spPr>
        </p:pic>
        <p:pic>
          <p:nvPicPr>
            <p:cNvPr id="46" name="Graphic 45">
              <a:extLst>
                <a:ext uri="{FF2B5EF4-FFF2-40B4-BE49-F238E27FC236}">
                  <a16:creationId xmlns:a16="http://schemas.microsoft.com/office/drawing/2014/main" id="{89103137-6EFF-4DC2-93B3-D219DAE50A3B}"/>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891190" y="3320535"/>
              <a:ext cx="753737" cy="726161"/>
            </a:xfrm>
            <a:prstGeom prst="rect">
              <a:avLst/>
            </a:prstGeom>
          </p:spPr>
        </p:pic>
        <p:sp>
          <p:nvSpPr>
            <p:cNvPr id="48" name="Rectangle 47">
              <a:extLst>
                <a:ext uri="{FF2B5EF4-FFF2-40B4-BE49-F238E27FC236}">
                  <a16:creationId xmlns:a16="http://schemas.microsoft.com/office/drawing/2014/main" id="{D43D42E2-DB51-4A92-9099-F4363D19C3D7}"/>
                </a:ext>
              </a:extLst>
            </p:cNvPr>
            <p:cNvSpPr/>
            <p:nvPr/>
          </p:nvSpPr>
          <p:spPr bwMode="auto">
            <a:xfrm>
              <a:off x="7207029" y="3195743"/>
              <a:ext cx="683636" cy="894832"/>
            </a:xfrm>
            <a:prstGeom prst="rect">
              <a:avLst/>
            </a:prstGeom>
            <a:noFill/>
            <a:ln w="190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6" tIns="45708" rIns="45708" bIns="91416" numCol="1" spcCol="0" rtlCol="0" fromWordArt="0" anchor="ctr" anchorCtr="0" forceAA="0" compatLnSpc="1">
              <a:prstTxWarp prst="textNoShape">
                <a:avLst/>
              </a:prstTxWarp>
              <a:noAutofit/>
            </a:bodyPr>
            <a:lstStyle/>
            <a:p>
              <a:pPr algn="ctr" defTabSz="913871" fontAlgn="base">
                <a:spcBef>
                  <a:spcPct val="0"/>
                </a:spcBef>
                <a:spcAft>
                  <a:spcPct val="0"/>
                </a:spcAft>
              </a:pPr>
              <a:endParaRPr lang="en-US" sz="1013" dirty="0">
                <a:gradFill>
                  <a:gsLst>
                    <a:gs pos="0">
                      <a:srgbClr val="FFFFFF"/>
                    </a:gs>
                    <a:gs pos="100000">
                      <a:srgbClr val="FFFFFF"/>
                    </a:gs>
                  </a:gsLst>
                  <a:lin ang="5400000" scaled="0"/>
                </a:gradFill>
                <a:latin typeface="Tahoma"/>
                <a:ea typeface="Segoe UI" pitchFamily="34" charset="0"/>
                <a:cs typeface="Segoe UI" pitchFamily="34" charset="0"/>
              </a:endParaRPr>
            </a:p>
          </p:txBody>
        </p:sp>
        <p:sp>
          <p:nvSpPr>
            <p:cNvPr id="50" name="Isosceles Triangle 49">
              <a:extLst>
                <a:ext uri="{FF2B5EF4-FFF2-40B4-BE49-F238E27FC236}">
                  <a16:creationId xmlns:a16="http://schemas.microsoft.com/office/drawing/2014/main" id="{CF62411C-60CB-4B72-B2BD-2984FF5D1D7D}"/>
                </a:ext>
              </a:extLst>
            </p:cNvPr>
            <p:cNvSpPr/>
            <p:nvPr/>
          </p:nvSpPr>
          <p:spPr bwMode="auto">
            <a:xfrm rot="5400000">
              <a:off x="7545631" y="3508171"/>
              <a:ext cx="981494" cy="217518"/>
            </a:xfrm>
            <a:prstGeom prst="triangle">
              <a:avLst/>
            </a:prstGeom>
            <a:gradFill>
              <a:gsLst>
                <a:gs pos="0">
                  <a:schemeClr val="bg1">
                    <a:lumMod val="85000"/>
                  </a:schemeClr>
                </a:gs>
                <a:gs pos="100000">
                  <a:srgbClr val="003738">
                    <a:alpha val="0"/>
                  </a:srgb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6" tIns="45708" rIns="45708" bIns="91416" numCol="1" spcCol="0" rtlCol="0" fromWordArt="0" anchor="ctr" anchorCtr="0" forceAA="0" compatLnSpc="1">
              <a:prstTxWarp prst="textNoShape">
                <a:avLst/>
              </a:prstTxWarp>
              <a:noAutofit/>
            </a:bodyPr>
            <a:lstStyle/>
            <a:p>
              <a:pPr algn="ctr" defTabSz="913871" fontAlgn="base">
                <a:spcBef>
                  <a:spcPct val="0"/>
                </a:spcBef>
                <a:spcAft>
                  <a:spcPct val="0"/>
                </a:spcAft>
              </a:pPr>
              <a:endParaRPr lang="en-US" sz="1013" dirty="0">
                <a:gradFill>
                  <a:gsLst>
                    <a:gs pos="0">
                      <a:srgbClr val="FFFFFF"/>
                    </a:gs>
                    <a:gs pos="100000">
                      <a:srgbClr val="FFFFFF"/>
                    </a:gs>
                  </a:gsLst>
                  <a:lin ang="5400000" scaled="0"/>
                </a:gradFill>
                <a:latin typeface="Tahoma"/>
                <a:ea typeface="Segoe UI" pitchFamily="34" charset="0"/>
                <a:cs typeface="Segoe UI" pitchFamily="34" charset="0"/>
              </a:endParaRPr>
            </a:p>
          </p:txBody>
        </p:sp>
        <p:sp>
          <p:nvSpPr>
            <p:cNvPr id="51" name="TextBox 50">
              <a:extLst>
                <a:ext uri="{FF2B5EF4-FFF2-40B4-BE49-F238E27FC236}">
                  <a16:creationId xmlns:a16="http://schemas.microsoft.com/office/drawing/2014/main" id="{50CBA20D-DD29-487C-8320-D578FA46D3E0}"/>
                </a:ext>
              </a:extLst>
            </p:cNvPr>
            <p:cNvSpPr txBox="1"/>
            <p:nvPr/>
          </p:nvSpPr>
          <p:spPr>
            <a:xfrm>
              <a:off x="7173882" y="3788270"/>
              <a:ext cx="753737" cy="241810"/>
            </a:xfrm>
            <a:prstGeom prst="rect">
              <a:avLst/>
            </a:prstGeom>
          </p:spPr>
          <p:txBody>
            <a:bodyPr wrap="square" rtlCol="0" anchor="ctr">
              <a:spAutoFit/>
            </a:bodyPr>
            <a:lstStyle>
              <a:defPPr>
                <a:defRPr lang="ru-RU"/>
              </a:defPPr>
              <a:lvl1pPr algn="ctr">
                <a:defRPr sz="900"/>
              </a:lvl1pPr>
            </a:lstStyle>
            <a:p>
              <a:pPr defTabSz="685628"/>
              <a:r>
                <a:rPr lang="en-US" altLang="ko-KR">
                  <a:solidFill>
                    <a:srgbClr val="FFFFFF"/>
                  </a:solidFill>
                  <a:latin typeface="Tahoma"/>
                </a:rPr>
                <a:t>vApp</a:t>
              </a:r>
            </a:p>
          </p:txBody>
        </p:sp>
        <p:sp>
          <p:nvSpPr>
            <p:cNvPr id="52" name="TextBox 51">
              <a:extLst>
                <a:ext uri="{FF2B5EF4-FFF2-40B4-BE49-F238E27FC236}">
                  <a16:creationId xmlns:a16="http://schemas.microsoft.com/office/drawing/2014/main" id="{3F9164EF-1613-4A91-87BE-1476DC7B8E90}"/>
                </a:ext>
              </a:extLst>
            </p:cNvPr>
            <p:cNvSpPr txBox="1"/>
            <p:nvPr/>
          </p:nvSpPr>
          <p:spPr>
            <a:xfrm>
              <a:off x="7246278" y="4170422"/>
              <a:ext cx="605136" cy="225690"/>
            </a:xfrm>
            <a:prstGeom prst="rect">
              <a:avLst/>
            </a:prstGeom>
            <a:solidFill>
              <a:srgbClr val="003738"/>
            </a:solidFill>
          </p:spPr>
          <p:txBody>
            <a:bodyPr wrap="square" lIns="0" rIns="0" rtlCol="0" anchor="ctr">
              <a:spAutoFit/>
            </a:bodyPr>
            <a:lstStyle>
              <a:defPPr>
                <a:defRPr lang="ru-RU"/>
              </a:defPPr>
              <a:lvl1pPr algn="ctr">
                <a:defRPr sz="900"/>
              </a:lvl1pPr>
            </a:lstStyle>
            <a:p>
              <a:pPr defTabSz="685628"/>
              <a:r>
                <a:rPr lang="ko-KR" altLang="en-US" sz="800">
                  <a:solidFill>
                    <a:srgbClr val="FFFFFF"/>
                  </a:solidFill>
                  <a:latin typeface="Tahoma"/>
                </a:rPr>
                <a:t>조직 </a:t>
              </a:r>
              <a:r>
                <a:rPr lang="en-US" altLang="ko-KR" sz="800">
                  <a:solidFill>
                    <a:srgbClr val="FFFFFF"/>
                  </a:solidFill>
                  <a:latin typeface="Tahoma"/>
                </a:rPr>
                <a:t>vDC</a:t>
              </a:r>
            </a:p>
          </p:txBody>
        </p:sp>
        <p:sp>
          <p:nvSpPr>
            <p:cNvPr id="53" name="TextBox 52">
              <a:extLst>
                <a:ext uri="{FF2B5EF4-FFF2-40B4-BE49-F238E27FC236}">
                  <a16:creationId xmlns:a16="http://schemas.microsoft.com/office/drawing/2014/main" id="{C7B600B3-4DFD-47E7-A9F4-E7EE704D4E16}"/>
                </a:ext>
              </a:extLst>
            </p:cNvPr>
            <p:cNvSpPr txBox="1"/>
            <p:nvPr/>
          </p:nvSpPr>
          <p:spPr>
            <a:xfrm>
              <a:off x="7960766" y="3795652"/>
              <a:ext cx="979193" cy="386897"/>
            </a:xfrm>
            <a:prstGeom prst="rect">
              <a:avLst/>
            </a:prstGeom>
          </p:spPr>
          <p:txBody>
            <a:bodyPr wrap="square" rtlCol="0" anchor="ctr">
              <a:spAutoFit/>
            </a:bodyPr>
            <a:lstStyle>
              <a:defPPr>
                <a:defRPr lang="ru-RU"/>
              </a:defPPr>
              <a:lvl1pPr algn="ctr">
                <a:defRPr sz="900"/>
              </a:lvl1pPr>
            </a:lstStyle>
            <a:p>
              <a:pPr defTabSz="685628"/>
              <a:r>
                <a:rPr lang="en-US" altLang="ko-KR">
                  <a:solidFill>
                    <a:srgbClr val="FFFFFF"/>
                  </a:solidFill>
                  <a:latin typeface="Tahoma"/>
                </a:rPr>
                <a:t>vCloud Director</a:t>
              </a:r>
            </a:p>
          </p:txBody>
        </p:sp>
        <p:sp>
          <p:nvSpPr>
            <p:cNvPr id="55" name="TextBox 54">
              <a:extLst>
                <a:ext uri="{FF2B5EF4-FFF2-40B4-BE49-F238E27FC236}">
                  <a16:creationId xmlns:a16="http://schemas.microsoft.com/office/drawing/2014/main" id="{4BB499F9-0065-403F-9380-9487FEDB111B}"/>
                </a:ext>
              </a:extLst>
            </p:cNvPr>
            <p:cNvSpPr txBox="1"/>
            <p:nvPr/>
          </p:nvSpPr>
          <p:spPr>
            <a:xfrm>
              <a:off x="4811854" y="2628451"/>
              <a:ext cx="943626" cy="386897"/>
            </a:xfrm>
            <a:prstGeom prst="rect">
              <a:avLst/>
            </a:prstGeom>
            <a:solidFill>
              <a:srgbClr val="003738"/>
            </a:solidFill>
          </p:spPr>
          <p:txBody>
            <a:bodyPr wrap="square" rtlCol="0" anchor="ctr">
              <a:spAutoFit/>
            </a:bodyPr>
            <a:lstStyle>
              <a:defPPr>
                <a:defRPr lang="ru-RU"/>
              </a:defPPr>
              <a:lvl1pPr algn="ctr">
                <a:defRPr sz="900"/>
              </a:lvl1pPr>
            </a:lstStyle>
            <a:p>
              <a:pPr defTabSz="685628"/>
              <a:r>
                <a:rPr lang="ko-KR" altLang="en-US">
                  <a:solidFill>
                    <a:srgbClr val="FFFFFF"/>
                  </a:solidFill>
                  <a:latin typeface="Tahoma"/>
                </a:rPr>
                <a:t>테넌트 백업 서버</a:t>
              </a:r>
            </a:p>
          </p:txBody>
        </p:sp>
        <p:sp>
          <p:nvSpPr>
            <p:cNvPr id="56" name="TextBox 55">
              <a:extLst>
                <a:ext uri="{FF2B5EF4-FFF2-40B4-BE49-F238E27FC236}">
                  <a16:creationId xmlns:a16="http://schemas.microsoft.com/office/drawing/2014/main" id="{363F4E1A-B22F-400B-B19B-9BD4BC47342D}"/>
                </a:ext>
              </a:extLst>
            </p:cNvPr>
            <p:cNvSpPr txBox="1"/>
            <p:nvPr/>
          </p:nvSpPr>
          <p:spPr>
            <a:xfrm>
              <a:off x="3545699" y="2471749"/>
              <a:ext cx="1259034" cy="386897"/>
            </a:xfrm>
            <a:prstGeom prst="rect">
              <a:avLst/>
            </a:prstGeom>
          </p:spPr>
          <p:txBody>
            <a:bodyPr wrap="square" rtlCol="0" anchor="ctr">
              <a:spAutoFit/>
            </a:bodyPr>
            <a:lstStyle>
              <a:defPPr>
                <a:defRPr lang="ru-RU"/>
              </a:defPPr>
              <a:lvl1pPr algn="ctr">
                <a:defRPr sz="900"/>
              </a:lvl1pPr>
            </a:lstStyle>
            <a:p>
              <a:pPr defTabSz="685628"/>
              <a:r>
                <a:rPr lang="en-US" altLang="ko-KR">
                  <a:solidFill>
                    <a:srgbClr val="FFFFFF"/>
                  </a:solidFill>
                  <a:latin typeface="Tahoma"/>
                </a:rPr>
                <a:t>vCloud Director</a:t>
              </a:r>
            </a:p>
            <a:p>
              <a:pPr defTabSz="685628"/>
              <a:r>
                <a:rPr lang="ko-KR" altLang="en-US">
                  <a:solidFill>
                    <a:srgbClr val="FFFFFF"/>
                  </a:solidFill>
                  <a:latin typeface="Tahoma"/>
                </a:rPr>
                <a:t>테넌트 계정</a:t>
              </a:r>
            </a:p>
          </p:txBody>
        </p:sp>
        <p:cxnSp>
          <p:nvCxnSpPr>
            <p:cNvPr id="80" name="Connector: Elbow 79">
              <a:extLst>
                <a:ext uri="{FF2B5EF4-FFF2-40B4-BE49-F238E27FC236}">
                  <a16:creationId xmlns:a16="http://schemas.microsoft.com/office/drawing/2014/main" id="{2F67AE9D-0196-4D81-B65E-241F080290C7}"/>
                </a:ext>
              </a:extLst>
            </p:cNvPr>
            <p:cNvCxnSpPr>
              <a:cxnSpLocks/>
              <a:stCxn id="37" idx="3"/>
              <a:endCxn id="43" idx="1"/>
            </p:cNvCxnSpPr>
            <p:nvPr/>
          </p:nvCxnSpPr>
          <p:spPr>
            <a:xfrm>
              <a:off x="6664366" y="2550911"/>
              <a:ext cx="715510" cy="1066018"/>
            </a:xfrm>
            <a:prstGeom prst="bentConnector3">
              <a:avLst>
                <a:gd name="adj1" fmla="val 50000"/>
              </a:avLst>
            </a:prstGeom>
            <a:ln w="12700">
              <a:solidFill>
                <a:srgbClr val="00E296"/>
              </a:solidFill>
              <a:tailEnd type="triangle"/>
            </a:ln>
          </p:spPr>
          <p:style>
            <a:lnRef idx="1">
              <a:schemeClr val="accent1"/>
            </a:lnRef>
            <a:fillRef idx="0">
              <a:schemeClr val="accent1"/>
            </a:fillRef>
            <a:effectRef idx="0">
              <a:schemeClr val="accent1"/>
            </a:effectRef>
            <a:fontRef idx="minor">
              <a:schemeClr val="tx1"/>
            </a:fontRef>
          </p:style>
        </p:cxnSp>
        <p:sp>
          <p:nvSpPr>
            <p:cNvPr id="82" name="TextBox 81">
              <a:extLst>
                <a:ext uri="{FF2B5EF4-FFF2-40B4-BE49-F238E27FC236}">
                  <a16:creationId xmlns:a16="http://schemas.microsoft.com/office/drawing/2014/main" id="{FF27B290-3FDB-46D9-9AEF-1A935BA20481}"/>
                </a:ext>
              </a:extLst>
            </p:cNvPr>
            <p:cNvSpPr txBox="1"/>
            <p:nvPr/>
          </p:nvSpPr>
          <p:spPr>
            <a:xfrm>
              <a:off x="4792640" y="1667483"/>
              <a:ext cx="979193" cy="241810"/>
            </a:xfrm>
            <a:prstGeom prst="rect">
              <a:avLst/>
            </a:prstGeom>
          </p:spPr>
          <p:txBody>
            <a:bodyPr wrap="square" rtlCol="0" anchor="ctr">
              <a:spAutoFit/>
            </a:bodyPr>
            <a:lstStyle>
              <a:defPPr>
                <a:defRPr lang="ru-RU"/>
              </a:defPPr>
              <a:lvl1pPr algn="ctr">
                <a:defRPr sz="900"/>
              </a:lvl1pPr>
            </a:lstStyle>
            <a:p>
              <a:pPr defTabSz="685628"/>
              <a:r>
                <a:rPr lang="ko-KR" altLang="en-US">
                  <a:solidFill>
                    <a:srgbClr val="FFFFFF"/>
                  </a:solidFill>
                  <a:latin typeface="Tahoma"/>
                </a:rPr>
                <a:t>테넌트 측</a:t>
              </a:r>
            </a:p>
          </p:txBody>
        </p:sp>
        <p:sp>
          <p:nvSpPr>
            <p:cNvPr id="83" name="TextBox 82">
              <a:extLst>
                <a:ext uri="{FF2B5EF4-FFF2-40B4-BE49-F238E27FC236}">
                  <a16:creationId xmlns:a16="http://schemas.microsoft.com/office/drawing/2014/main" id="{2A006395-F035-4127-ADFB-82597DC0A810}"/>
                </a:ext>
              </a:extLst>
            </p:cNvPr>
            <p:cNvSpPr txBox="1"/>
            <p:nvPr/>
          </p:nvSpPr>
          <p:spPr>
            <a:xfrm>
              <a:off x="7057185" y="1667483"/>
              <a:ext cx="979193" cy="241810"/>
            </a:xfrm>
            <a:prstGeom prst="rect">
              <a:avLst/>
            </a:prstGeom>
          </p:spPr>
          <p:txBody>
            <a:bodyPr wrap="square" rtlCol="0" anchor="ctr">
              <a:spAutoFit/>
            </a:bodyPr>
            <a:lstStyle>
              <a:defPPr>
                <a:defRPr lang="ru-RU"/>
              </a:defPPr>
              <a:lvl1pPr algn="ctr">
                <a:defRPr sz="900"/>
              </a:lvl1pPr>
            </a:lstStyle>
            <a:p>
              <a:pPr defTabSz="685628"/>
              <a:r>
                <a:rPr lang="en-US" altLang="ko-KR">
                  <a:solidFill>
                    <a:srgbClr val="FFFFFF"/>
                  </a:solidFill>
                  <a:latin typeface="Tahoma"/>
                </a:rPr>
                <a:t>SP </a:t>
              </a:r>
              <a:r>
                <a:rPr lang="ko-KR" altLang="en-US">
                  <a:solidFill>
                    <a:srgbClr val="FFFFFF"/>
                  </a:solidFill>
                  <a:latin typeface="Tahoma"/>
                </a:rPr>
                <a:t>측</a:t>
              </a:r>
            </a:p>
          </p:txBody>
        </p:sp>
        <p:pic>
          <p:nvPicPr>
            <p:cNvPr id="39" name="Graphic 38">
              <a:extLst>
                <a:ext uri="{FF2B5EF4-FFF2-40B4-BE49-F238E27FC236}">
                  <a16:creationId xmlns:a16="http://schemas.microsoft.com/office/drawing/2014/main" id="{BAD8AF7B-8AFB-4D64-AE46-20756011C43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052510" y="2103495"/>
              <a:ext cx="414205" cy="538467"/>
            </a:xfrm>
            <a:prstGeom prst="rect">
              <a:avLst/>
            </a:prstGeom>
          </p:spPr>
        </p:pic>
      </p:grpSp>
    </p:spTree>
    <p:extLst>
      <p:ext uri="{BB962C8B-B14F-4D97-AF65-F5344CB8AC3E}">
        <p14:creationId xmlns:p14="http://schemas.microsoft.com/office/powerpoint/2010/main" val="3703432410"/>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26266D9-3982-4B55-9C39-758521FBE74F}"/>
              </a:ext>
            </a:extLst>
          </p:cNvPr>
          <p:cNvSpPr>
            <a:spLocks noGrp="1"/>
          </p:cNvSpPr>
          <p:nvPr>
            <p:ph type="title"/>
          </p:nvPr>
        </p:nvSpPr>
        <p:spPr>
          <a:xfrm>
            <a:off x="360000" y="171451"/>
            <a:ext cx="8363938" cy="553998"/>
          </a:xfrm>
        </p:spPr>
        <p:txBody>
          <a:bodyPr/>
          <a:lstStyle/>
          <a:p>
            <a:r>
              <a:rPr lang="ko-KR" altLang="en-US"/>
              <a:t>최적 구성안</a:t>
            </a:r>
            <a:endParaRPr lang="ko-KR" altLang="en-US" dirty="0"/>
          </a:p>
        </p:txBody>
      </p:sp>
      <p:cxnSp>
        <p:nvCxnSpPr>
          <p:cNvPr id="71" name="Straight Connector 31">
            <a:extLst>
              <a:ext uri="{FF2B5EF4-FFF2-40B4-BE49-F238E27FC236}">
                <a16:creationId xmlns:a16="http://schemas.microsoft.com/office/drawing/2014/main" id="{A0CF44C1-803D-4887-9A63-1274374ADE53}"/>
              </a:ext>
            </a:extLst>
          </p:cNvPr>
          <p:cNvCxnSpPr>
            <a:cxnSpLocks/>
            <a:stCxn id="112" idx="0"/>
          </p:cNvCxnSpPr>
          <p:nvPr/>
        </p:nvCxnSpPr>
        <p:spPr>
          <a:xfrm flipV="1">
            <a:off x="2326591" y="1994898"/>
            <a:ext cx="14329" cy="1344494"/>
          </a:xfrm>
          <a:prstGeom prst="line">
            <a:avLst/>
          </a:prstGeom>
          <a:noFill/>
          <a:ln w="12700" cap="flat" cmpd="sng" algn="ctr">
            <a:solidFill>
              <a:srgbClr val="9D9D9C"/>
            </a:solidFill>
            <a:prstDash val="solid"/>
            <a:headEnd type="oval" w="sm" len="sm"/>
            <a:tailEnd type="oval" w="sm" len="sm"/>
          </a:ln>
          <a:effectLst/>
        </p:spPr>
      </p:cxnSp>
      <p:cxnSp>
        <p:nvCxnSpPr>
          <p:cNvPr id="73" name="Straight Connector 30">
            <a:extLst>
              <a:ext uri="{FF2B5EF4-FFF2-40B4-BE49-F238E27FC236}">
                <a16:creationId xmlns:a16="http://schemas.microsoft.com/office/drawing/2014/main" id="{5D8F8314-D4DF-4E8C-AB2D-5AAEC30A211A}"/>
              </a:ext>
            </a:extLst>
          </p:cNvPr>
          <p:cNvCxnSpPr>
            <a:cxnSpLocks/>
          </p:cNvCxnSpPr>
          <p:nvPr/>
        </p:nvCxnSpPr>
        <p:spPr>
          <a:xfrm flipH="1">
            <a:off x="451501" y="1985221"/>
            <a:ext cx="8217206" cy="1202"/>
          </a:xfrm>
          <a:prstGeom prst="line">
            <a:avLst/>
          </a:prstGeom>
          <a:noFill/>
          <a:ln w="12700" cap="flat" cmpd="sng" algn="ctr">
            <a:solidFill>
              <a:srgbClr val="9D9D9C"/>
            </a:solidFill>
            <a:prstDash val="solid"/>
            <a:headEnd type="oval" w="sm" len="sm"/>
            <a:tailEnd type="oval" w="sm" len="sm"/>
          </a:ln>
          <a:effectLst/>
        </p:spPr>
      </p:cxnSp>
      <p:sp>
        <p:nvSpPr>
          <p:cNvPr id="74" name="TextBox 62">
            <a:extLst>
              <a:ext uri="{FF2B5EF4-FFF2-40B4-BE49-F238E27FC236}">
                <a16:creationId xmlns:a16="http://schemas.microsoft.com/office/drawing/2014/main" id="{9DC6E488-0383-4D24-AC6C-C85084E1F178}"/>
              </a:ext>
            </a:extLst>
          </p:cNvPr>
          <p:cNvSpPr txBox="1"/>
          <p:nvPr/>
        </p:nvSpPr>
        <p:spPr>
          <a:xfrm>
            <a:off x="1517368" y="4225857"/>
            <a:ext cx="1660116" cy="419730"/>
          </a:xfrm>
          <a:prstGeom prst="rect">
            <a:avLst/>
          </a:prstGeom>
          <a:noFill/>
        </p:spPr>
        <p:txBody>
          <a:bodyPr wrap="square" rtlCol="0">
            <a:spAutoFit/>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85800">
              <a:lnSpc>
                <a:spcPct val="90000"/>
              </a:lnSpc>
              <a:defRPr/>
            </a:pPr>
            <a:r>
              <a:rPr lang="ko-KR" altLang="en-US" sz="788" b="1" kern="0" dirty="0">
                <a:solidFill>
                  <a:schemeClr val="bg1"/>
                </a:solidFill>
                <a:latin typeface="Tahoma" panose="020B0604030504040204" pitchFamily="34" charset="0"/>
                <a:cs typeface="Tahoma" panose="020B0604030504040204" pitchFamily="34" charset="0"/>
              </a:rPr>
              <a:t>물리 백업 서버</a:t>
            </a:r>
            <a:endParaRPr lang="en-US" sz="788" b="1" kern="0" dirty="0">
              <a:solidFill>
                <a:schemeClr val="bg1"/>
              </a:solidFill>
              <a:latin typeface="Tahoma" panose="020B0604030504040204" pitchFamily="34" charset="0"/>
              <a:cs typeface="Tahoma" panose="020B0604030504040204" pitchFamily="34" charset="0"/>
            </a:endParaRPr>
          </a:p>
          <a:p>
            <a:pPr algn="ctr" defTabSz="685800">
              <a:lnSpc>
                <a:spcPct val="90000"/>
              </a:lnSpc>
              <a:defRPr/>
            </a:pPr>
            <a:r>
              <a:rPr lang="en-US" sz="788" b="1" kern="0" dirty="0">
                <a:solidFill>
                  <a:schemeClr val="bg1"/>
                </a:solidFill>
                <a:latin typeface="Tahoma" panose="020B0604030504040204" pitchFamily="34" charset="0"/>
                <a:cs typeface="Tahoma" panose="020B0604030504040204" pitchFamily="34" charset="0"/>
              </a:rPr>
              <a:t>(Backup Server</a:t>
            </a:r>
          </a:p>
          <a:p>
            <a:pPr algn="ctr" defTabSz="685800">
              <a:lnSpc>
                <a:spcPct val="90000"/>
              </a:lnSpc>
              <a:defRPr/>
            </a:pPr>
            <a:r>
              <a:rPr lang="en-US" altLang="ko-KR" sz="788" b="1" kern="0" dirty="0">
                <a:solidFill>
                  <a:schemeClr val="bg1"/>
                </a:solidFill>
                <a:latin typeface="Tahoma" panose="020B0604030504040204" pitchFamily="34" charset="0"/>
                <a:cs typeface="Tahoma" panose="020B0604030504040204" pitchFamily="34" charset="0"/>
              </a:rPr>
              <a:t>+Proxy</a:t>
            </a:r>
            <a:r>
              <a:rPr lang="ko-KR" altLang="en-US" sz="788" b="1" kern="0" dirty="0">
                <a:solidFill>
                  <a:schemeClr val="bg1"/>
                </a:solidFill>
                <a:latin typeface="Tahoma" panose="020B0604030504040204" pitchFamily="34" charset="0"/>
                <a:cs typeface="Tahoma" panose="020B0604030504040204" pitchFamily="34" charset="0"/>
              </a:rPr>
              <a:t> </a:t>
            </a:r>
            <a:r>
              <a:rPr lang="en-US" altLang="ko-KR" sz="788" b="1" kern="0" dirty="0">
                <a:solidFill>
                  <a:schemeClr val="bg1"/>
                </a:solidFill>
                <a:latin typeface="Tahoma" panose="020B0604030504040204" pitchFamily="34" charset="0"/>
                <a:cs typeface="Tahoma" panose="020B0604030504040204" pitchFamily="34" charset="0"/>
              </a:rPr>
              <a:t>+</a:t>
            </a:r>
            <a:r>
              <a:rPr lang="ko-KR" altLang="en-US" sz="788" b="1" kern="0" dirty="0">
                <a:solidFill>
                  <a:schemeClr val="bg1"/>
                </a:solidFill>
                <a:latin typeface="Tahoma" panose="020B0604030504040204" pitchFamily="34" charset="0"/>
                <a:cs typeface="Tahoma" panose="020B0604030504040204" pitchFamily="34" charset="0"/>
              </a:rPr>
              <a:t> </a:t>
            </a:r>
            <a:r>
              <a:rPr lang="en-US" sz="788" b="1" kern="0" dirty="0">
                <a:solidFill>
                  <a:schemeClr val="bg1"/>
                </a:solidFill>
                <a:latin typeface="Tahoma" panose="020B0604030504040204" pitchFamily="34" charset="0"/>
                <a:cs typeface="Tahoma" panose="020B0604030504040204" pitchFamily="34" charset="0"/>
              </a:rPr>
              <a:t>Repository)</a:t>
            </a:r>
          </a:p>
        </p:txBody>
      </p:sp>
      <p:cxnSp>
        <p:nvCxnSpPr>
          <p:cNvPr id="75" name="Straight Connector 31">
            <a:extLst>
              <a:ext uri="{FF2B5EF4-FFF2-40B4-BE49-F238E27FC236}">
                <a16:creationId xmlns:a16="http://schemas.microsoft.com/office/drawing/2014/main" id="{AAC536C0-64C0-41A8-98D9-4F6A091FB00B}"/>
              </a:ext>
            </a:extLst>
          </p:cNvPr>
          <p:cNvCxnSpPr>
            <a:cxnSpLocks/>
          </p:cNvCxnSpPr>
          <p:nvPr/>
        </p:nvCxnSpPr>
        <p:spPr>
          <a:xfrm flipV="1">
            <a:off x="1317626" y="1980086"/>
            <a:ext cx="13383" cy="598027"/>
          </a:xfrm>
          <a:prstGeom prst="line">
            <a:avLst/>
          </a:prstGeom>
          <a:noFill/>
          <a:ln w="12700" cap="flat" cmpd="sng" algn="ctr">
            <a:solidFill>
              <a:srgbClr val="9D9D9C"/>
            </a:solidFill>
            <a:prstDash val="solid"/>
            <a:headEnd type="oval" w="sm" len="sm"/>
            <a:tailEnd type="oval" w="sm" len="sm"/>
          </a:ln>
          <a:effectLst/>
        </p:spPr>
      </p:cxnSp>
      <p:sp>
        <p:nvSpPr>
          <p:cNvPr id="76" name="TextBox 68">
            <a:extLst>
              <a:ext uri="{FF2B5EF4-FFF2-40B4-BE49-F238E27FC236}">
                <a16:creationId xmlns:a16="http://schemas.microsoft.com/office/drawing/2014/main" id="{1748D079-D9CA-4BB2-8BB5-FC2E0B618084}"/>
              </a:ext>
            </a:extLst>
          </p:cNvPr>
          <p:cNvSpPr txBox="1"/>
          <p:nvPr/>
        </p:nvSpPr>
        <p:spPr>
          <a:xfrm>
            <a:off x="1000268" y="3585440"/>
            <a:ext cx="718466" cy="201465"/>
          </a:xfrm>
          <a:prstGeom prst="rect">
            <a:avLst/>
          </a:prstGeom>
          <a:noFill/>
        </p:spPr>
        <p:txBody>
          <a:bodyPr wrap="none" rtlCol="0">
            <a:spAutoFit/>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85800">
              <a:lnSpc>
                <a:spcPct val="90000"/>
              </a:lnSpc>
              <a:defRPr/>
            </a:pPr>
            <a:r>
              <a:rPr lang="ko-KR" altLang="en-US" sz="788" b="1" kern="0" dirty="0">
                <a:solidFill>
                  <a:schemeClr val="bg1"/>
                </a:solidFill>
                <a:latin typeface="Tahoma" panose="020B0604030504040204" pitchFamily="34" charset="0"/>
                <a:cs typeface="Tahoma" panose="020B0604030504040204" pitchFamily="34" charset="0"/>
              </a:rPr>
              <a:t>운영 호스트</a:t>
            </a:r>
            <a:endParaRPr lang="en-US" sz="788" b="1" kern="0" dirty="0">
              <a:solidFill>
                <a:schemeClr val="bg1"/>
              </a:solidFill>
              <a:latin typeface="Tahoma" panose="020B0604030504040204" pitchFamily="34" charset="0"/>
              <a:cs typeface="Tahoma" panose="020B0604030504040204" pitchFamily="34" charset="0"/>
            </a:endParaRPr>
          </a:p>
        </p:txBody>
      </p:sp>
      <p:cxnSp>
        <p:nvCxnSpPr>
          <p:cNvPr id="80" name="Straight Connector 78">
            <a:extLst>
              <a:ext uri="{FF2B5EF4-FFF2-40B4-BE49-F238E27FC236}">
                <a16:creationId xmlns:a16="http://schemas.microsoft.com/office/drawing/2014/main" id="{2F9EC31C-EC6B-44AD-AE19-49C404ACBBC0}"/>
              </a:ext>
            </a:extLst>
          </p:cNvPr>
          <p:cNvCxnSpPr>
            <a:cxnSpLocks/>
          </p:cNvCxnSpPr>
          <p:nvPr/>
        </p:nvCxnSpPr>
        <p:spPr>
          <a:xfrm>
            <a:off x="1764190" y="3501359"/>
            <a:ext cx="422631" cy="0"/>
          </a:xfrm>
          <a:prstGeom prst="line">
            <a:avLst/>
          </a:prstGeom>
          <a:noFill/>
          <a:ln w="12700" cap="flat" cmpd="sng" algn="ctr">
            <a:solidFill>
              <a:srgbClr val="00E296"/>
            </a:solidFill>
            <a:prstDash val="sysDash"/>
            <a:tailEnd type="triangle" w="med" len="sm"/>
          </a:ln>
          <a:effectLst/>
        </p:spPr>
      </p:cxnSp>
      <p:cxnSp>
        <p:nvCxnSpPr>
          <p:cNvPr id="81" name="Straight Connector 78">
            <a:extLst>
              <a:ext uri="{FF2B5EF4-FFF2-40B4-BE49-F238E27FC236}">
                <a16:creationId xmlns:a16="http://schemas.microsoft.com/office/drawing/2014/main" id="{D3C1BAE8-35E3-467B-8067-2338C86769A5}"/>
              </a:ext>
            </a:extLst>
          </p:cNvPr>
          <p:cNvCxnSpPr>
            <a:cxnSpLocks/>
          </p:cNvCxnSpPr>
          <p:nvPr/>
        </p:nvCxnSpPr>
        <p:spPr>
          <a:xfrm flipV="1">
            <a:off x="2514013" y="3482132"/>
            <a:ext cx="4060434" cy="19227"/>
          </a:xfrm>
          <a:prstGeom prst="line">
            <a:avLst/>
          </a:prstGeom>
          <a:noFill/>
          <a:ln w="12700" cap="flat" cmpd="sng" algn="ctr">
            <a:solidFill>
              <a:srgbClr val="00E296"/>
            </a:solidFill>
            <a:prstDash val="sysDash"/>
            <a:tailEnd type="triangle" w="med" len="sm"/>
          </a:ln>
          <a:effectLst/>
        </p:spPr>
      </p:cxnSp>
      <p:sp>
        <p:nvSpPr>
          <p:cNvPr id="86" name="TextBox 23">
            <a:extLst>
              <a:ext uri="{FF2B5EF4-FFF2-40B4-BE49-F238E27FC236}">
                <a16:creationId xmlns:a16="http://schemas.microsoft.com/office/drawing/2014/main" id="{8D3E6222-5BB8-4237-91BC-22F8348324D7}"/>
              </a:ext>
            </a:extLst>
          </p:cNvPr>
          <p:cNvSpPr txBox="1"/>
          <p:nvPr/>
        </p:nvSpPr>
        <p:spPr>
          <a:xfrm>
            <a:off x="2699708" y="2956431"/>
            <a:ext cx="1335120" cy="334835"/>
          </a:xfrm>
          <a:prstGeom prst="rect">
            <a:avLst/>
          </a:prstGeom>
        </p:spPr>
        <p:txBody>
          <a:bodyPr wrap="square" rtlCol="0" anchor="ctr">
            <a:spAutoFit/>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defTabSz="685800">
              <a:defRPr/>
            </a:pPr>
            <a:r>
              <a:rPr lang="en-US" sz="788" b="1" dirty="0">
                <a:solidFill>
                  <a:schemeClr val="bg1"/>
                </a:solidFill>
                <a:latin typeface="Tahoma"/>
              </a:rPr>
              <a:t>WAN accelerator</a:t>
            </a:r>
          </a:p>
          <a:p>
            <a:pPr algn="r" defTabSz="685800">
              <a:defRPr/>
            </a:pPr>
            <a:r>
              <a:rPr lang="en-US" sz="788" b="1" dirty="0">
                <a:solidFill>
                  <a:schemeClr val="bg1"/>
                </a:solidFill>
                <a:latin typeface="Tahoma"/>
              </a:rPr>
              <a:t>(</a:t>
            </a:r>
            <a:r>
              <a:rPr lang="ko-KR" altLang="en-US" sz="788" b="1" dirty="0">
                <a:solidFill>
                  <a:schemeClr val="bg1"/>
                </a:solidFill>
                <a:latin typeface="Tahoma"/>
              </a:rPr>
              <a:t>물리 서버 </a:t>
            </a:r>
            <a:r>
              <a:rPr lang="en-US" altLang="ko-KR" sz="788" b="1" dirty="0">
                <a:solidFill>
                  <a:schemeClr val="bg1"/>
                </a:solidFill>
                <a:latin typeface="Tahoma"/>
              </a:rPr>
              <a:t>or</a:t>
            </a:r>
            <a:r>
              <a:rPr lang="ko-KR" altLang="en-US" sz="788" b="1" dirty="0">
                <a:solidFill>
                  <a:schemeClr val="bg1"/>
                </a:solidFill>
                <a:latin typeface="Tahoma"/>
              </a:rPr>
              <a:t> </a:t>
            </a:r>
            <a:r>
              <a:rPr lang="en-US" altLang="ko-KR" sz="788" b="1" dirty="0">
                <a:solidFill>
                  <a:schemeClr val="bg1"/>
                </a:solidFill>
                <a:latin typeface="Tahoma"/>
              </a:rPr>
              <a:t>VM)</a:t>
            </a:r>
            <a:endParaRPr lang="en-US" sz="788" b="1" dirty="0">
              <a:solidFill>
                <a:schemeClr val="bg1"/>
              </a:solidFill>
              <a:latin typeface="Tahoma"/>
            </a:endParaRPr>
          </a:p>
        </p:txBody>
      </p:sp>
      <p:sp>
        <p:nvSpPr>
          <p:cNvPr id="88" name="TextBox 23">
            <a:extLst>
              <a:ext uri="{FF2B5EF4-FFF2-40B4-BE49-F238E27FC236}">
                <a16:creationId xmlns:a16="http://schemas.microsoft.com/office/drawing/2014/main" id="{497E1C57-297F-4E48-AA3B-094049DCF090}"/>
              </a:ext>
            </a:extLst>
          </p:cNvPr>
          <p:cNvSpPr txBox="1"/>
          <p:nvPr/>
        </p:nvSpPr>
        <p:spPr>
          <a:xfrm>
            <a:off x="4604576" y="2956431"/>
            <a:ext cx="1335120" cy="334835"/>
          </a:xfrm>
          <a:prstGeom prst="rect">
            <a:avLst/>
          </a:prstGeom>
        </p:spPr>
        <p:txBody>
          <a:bodyPr wrap="square" rtlCol="0" anchor="ctr">
            <a:spAutoFit/>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defTabSz="685800">
              <a:defRPr/>
            </a:pPr>
            <a:r>
              <a:rPr lang="en-US" sz="788" b="1" dirty="0">
                <a:solidFill>
                  <a:schemeClr val="bg1"/>
                </a:solidFill>
                <a:latin typeface="Tahoma"/>
              </a:rPr>
              <a:t>WAN accelerator</a:t>
            </a:r>
          </a:p>
          <a:p>
            <a:pPr algn="r" defTabSz="685800">
              <a:defRPr/>
            </a:pPr>
            <a:r>
              <a:rPr lang="en-US" sz="788" b="1" dirty="0">
                <a:solidFill>
                  <a:schemeClr val="bg1"/>
                </a:solidFill>
                <a:latin typeface="Tahoma"/>
              </a:rPr>
              <a:t>(</a:t>
            </a:r>
            <a:r>
              <a:rPr lang="ko-KR" altLang="en-US" sz="788" b="1" dirty="0">
                <a:solidFill>
                  <a:schemeClr val="bg1"/>
                </a:solidFill>
                <a:latin typeface="Tahoma"/>
              </a:rPr>
              <a:t>물리 서버 </a:t>
            </a:r>
            <a:r>
              <a:rPr lang="en-US" altLang="ko-KR" sz="788" b="1" dirty="0">
                <a:solidFill>
                  <a:schemeClr val="bg1"/>
                </a:solidFill>
                <a:latin typeface="Tahoma"/>
              </a:rPr>
              <a:t>or</a:t>
            </a:r>
            <a:r>
              <a:rPr lang="ko-KR" altLang="en-US" sz="788" b="1" dirty="0">
                <a:solidFill>
                  <a:schemeClr val="bg1"/>
                </a:solidFill>
                <a:latin typeface="Tahoma"/>
              </a:rPr>
              <a:t> </a:t>
            </a:r>
            <a:r>
              <a:rPr lang="en-US" altLang="ko-KR" sz="788" b="1" dirty="0">
                <a:solidFill>
                  <a:schemeClr val="bg1"/>
                </a:solidFill>
                <a:latin typeface="Tahoma"/>
              </a:rPr>
              <a:t>VM)</a:t>
            </a:r>
            <a:endParaRPr lang="en-US" sz="788" b="1" dirty="0">
              <a:solidFill>
                <a:schemeClr val="bg1"/>
              </a:solidFill>
              <a:latin typeface="Tahoma"/>
            </a:endParaRPr>
          </a:p>
        </p:txBody>
      </p:sp>
      <p:cxnSp>
        <p:nvCxnSpPr>
          <p:cNvPr id="89" name="Straight Connector 31">
            <a:extLst>
              <a:ext uri="{FF2B5EF4-FFF2-40B4-BE49-F238E27FC236}">
                <a16:creationId xmlns:a16="http://schemas.microsoft.com/office/drawing/2014/main" id="{9B497BD0-473B-4AD4-B2D3-32529AEC940D}"/>
              </a:ext>
            </a:extLst>
          </p:cNvPr>
          <p:cNvCxnSpPr>
            <a:cxnSpLocks/>
          </p:cNvCxnSpPr>
          <p:nvPr/>
        </p:nvCxnSpPr>
        <p:spPr>
          <a:xfrm flipV="1">
            <a:off x="6786747" y="1994897"/>
            <a:ext cx="0" cy="1335480"/>
          </a:xfrm>
          <a:prstGeom prst="line">
            <a:avLst/>
          </a:prstGeom>
          <a:noFill/>
          <a:ln w="12700" cap="flat" cmpd="sng" algn="ctr">
            <a:solidFill>
              <a:srgbClr val="9D9D9C"/>
            </a:solidFill>
            <a:prstDash val="solid"/>
            <a:headEnd type="oval" w="sm" len="sm"/>
            <a:tailEnd type="oval" w="sm" len="sm"/>
          </a:ln>
          <a:effectLst/>
        </p:spPr>
      </p:cxnSp>
      <p:sp>
        <p:nvSpPr>
          <p:cNvPr id="95" name="TextBox 62">
            <a:extLst>
              <a:ext uri="{FF2B5EF4-FFF2-40B4-BE49-F238E27FC236}">
                <a16:creationId xmlns:a16="http://schemas.microsoft.com/office/drawing/2014/main" id="{7046CB0E-9978-4489-BC6A-66F8DCBC70A0}"/>
              </a:ext>
            </a:extLst>
          </p:cNvPr>
          <p:cNvSpPr txBox="1"/>
          <p:nvPr/>
        </p:nvSpPr>
        <p:spPr>
          <a:xfrm>
            <a:off x="6039577" y="4233180"/>
            <a:ext cx="1400090" cy="419730"/>
          </a:xfrm>
          <a:prstGeom prst="rect">
            <a:avLst/>
          </a:prstGeom>
          <a:noFill/>
        </p:spPr>
        <p:txBody>
          <a:bodyPr wrap="square" rtlCol="0">
            <a:spAutoFit/>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85800">
              <a:lnSpc>
                <a:spcPct val="90000"/>
              </a:lnSpc>
              <a:defRPr/>
            </a:pPr>
            <a:r>
              <a:rPr lang="ko-KR" altLang="en-US" sz="788" b="1" kern="0" dirty="0">
                <a:solidFill>
                  <a:schemeClr val="bg1"/>
                </a:solidFill>
                <a:latin typeface="Tahoma" panose="020B0604030504040204" pitchFamily="34" charset="0"/>
                <a:cs typeface="Tahoma" panose="020B0604030504040204" pitchFamily="34" charset="0"/>
              </a:rPr>
              <a:t>물리 백업 서버</a:t>
            </a:r>
            <a:endParaRPr lang="en-US" altLang="ko-KR" sz="788" b="1" kern="0" dirty="0">
              <a:solidFill>
                <a:schemeClr val="bg1"/>
              </a:solidFill>
              <a:latin typeface="Tahoma" panose="020B0604030504040204" pitchFamily="34" charset="0"/>
              <a:cs typeface="Tahoma" panose="020B0604030504040204" pitchFamily="34" charset="0"/>
            </a:endParaRPr>
          </a:p>
          <a:p>
            <a:pPr algn="ctr" defTabSz="685800">
              <a:lnSpc>
                <a:spcPct val="90000"/>
              </a:lnSpc>
              <a:defRPr/>
            </a:pPr>
            <a:r>
              <a:rPr lang="en-US" altLang="ko-KR" sz="788" b="1" kern="0" dirty="0">
                <a:solidFill>
                  <a:schemeClr val="bg1"/>
                </a:solidFill>
                <a:latin typeface="Tahoma" panose="020B0604030504040204" pitchFamily="34" charset="0"/>
                <a:cs typeface="Tahoma" panose="020B0604030504040204" pitchFamily="34" charset="0"/>
              </a:rPr>
              <a:t>(Backup Server</a:t>
            </a:r>
          </a:p>
          <a:p>
            <a:pPr algn="ctr" defTabSz="685800">
              <a:lnSpc>
                <a:spcPct val="90000"/>
              </a:lnSpc>
              <a:defRPr/>
            </a:pPr>
            <a:r>
              <a:rPr lang="en-US" altLang="ko-KR" sz="788" b="1" kern="0" dirty="0">
                <a:solidFill>
                  <a:schemeClr val="bg1"/>
                </a:solidFill>
                <a:latin typeface="Tahoma" panose="020B0604030504040204" pitchFamily="34" charset="0"/>
                <a:cs typeface="Tahoma" panose="020B0604030504040204" pitchFamily="34" charset="0"/>
              </a:rPr>
              <a:t>+Proxy</a:t>
            </a:r>
            <a:r>
              <a:rPr lang="ko-KR" altLang="en-US" sz="788" b="1" kern="0" dirty="0">
                <a:solidFill>
                  <a:schemeClr val="bg1"/>
                </a:solidFill>
                <a:latin typeface="Tahoma" panose="020B0604030504040204" pitchFamily="34" charset="0"/>
                <a:cs typeface="Tahoma" panose="020B0604030504040204" pitchFamily="34" charset="0"/>
              </a:rPr>
              <a:t> </a:t>
            </a:r>
            <a:r>
              <a:rPr lang="en-US" altLang="ko-KR" sz="788" b="1" kern="0" dirty="0">
                <a:solidFill>
                  <a:schemeClr val="bg1"/>
                </a:solidFill>
                <a:latin typeface="Tahoma" panose="020B0604030504040204" pitchFamily="34" charset="0"/>
                <a:cs typeface="Tahoma" panose="020B0604030504040204" pitchFamily="34" charset="0"/>
              </a:rPr>
              <a:t>+</a:t>
            </a:r>
            <a:r>
              <a:rPr lang="ko-KR" altLang="en-US" sz="788" b="1" kern="0" dirty="0">
                <a:solidFill>
                  <a:schemeClr val="bg1"/>
                </a:solidFill>
                <a:latin typeface="Tahoma" panose="020B0604030504040204" pitchFamily="34" charset="0"/>
                <a:cs typeface="Tahoma" panose="020B0604030504040204" pitchFamily="34" charset="0"/>
              </a:rPr>
              <a:t> </a:t>
            </a:r>
            <a:r>
              <a:rPr lang="en-US" altLang="ko-KR" sz="788" b="1" kern="0" dirty="0">
                <a:solidFill>
                  <a:schemeClr val="bg1"/>
                </a:solidFill>
                <a:latin typeface="Tahoma" panose="020B0604030504040204" pitchFamily="34" charset="0"/>
                <a:cs typeface="Tahoma" panose="020B0604030504040204" pitchFamily="34" charset="0"/>
              </a:rPr>
              <a:t>Repository)</a:t>
            </a:r>
          </a:p>
        </p:txBody>
      </p:sp>
      <p:sp>
        <p:nvSpPr>
          <p:cNvPr id="100" name="TextBox 99">
            <a:extLst>
              <a:ext uri="{FF2B5EF4-FFF2-40B4-BE49-F238E27FC236}">
                <a16:creationId xmlns:a16="http://schemas.microsoft.com/office/drawing/2014/main" id="{D4AC17AE-9942-420D-BFFB-723921397D62}"/>
              </a:ext>
            </a:extLst>
          </p:cNvPr>
          <p:cNvSpPr txBox="1"/>
          <p:nvPr/>
        </p:nvSpPr>
        <p:spPr>
          <a:xfrm>
            <a:off x="1310257" y="3816207"/>
            <a:ext cx="745717" cy="248209"/>
          </a:xfrm>
          <a:prstGeom prst="rect">
            <a:avLst/>
          </a:prstGeom>
        </p:spPr>
        <p:txBody>
          <a:bodyPr wrap="none" rtlCol="0" anchor="ctr">
            <a:spAutoFit/>
          </a:bodyPr>
          <a:lstStyle/>
          <a:p>
            <a:pPr algn="ctr" defTabSz="514350">
              <a:defRPr/>
            </a:pPr>
            <a:r>
              <a:rPr lang="en-US" altLang="ko-KR" sz="1013" b="1" kern="0" dirty="0">
                <a:solidFill>
                  <a:srgbClr val="93EB20"/>
                </a:solidFill>
                <a:latin typeface="Tahoma"/>
              </a:rPr>
              <a:t>1-1. </a:t>
            </a:r>
            <a:r>
              <a:rPr lang="ko-KR" altLang="en-US" sz="1013" b="1" kern="0" dirty="0">
                <a:solidFill>
                  <a:srgbClr val="93EB20"/>
                </a:solidFill>
                <a:latin typeface="Tahoma"/>
              </a:rPr>
              <a:t>백업</a:t>
            </a:r>
          </a:p>
        </p:txBody>
      </p:sp>
      <p:sp>
        <p:nvSpPr>
          <p:cNvPr id="102" name="TextBox 101">
            <a:extLst>
              <a:ext uri="{FF2B5EF4-FFF2-40B4-BE49-F238E27FC236}">
                <a16:creationId xmlns:a16="http://schemas.microsoft.com/office/drawing/2014/main" id="{8506FEA5-3CBF-494E-AED1-AA83C246D675}"/>
              </a:ext>
            </a:extLst>
          </p:cNvPr>
          <p:cNvSpPr txBox="1"/>
          <p:nvPr/>
        </p:nvSpPr>
        <p:spPr>
          <a:xfrm>
            <a:off x="3268634" y="3720354"/>
            <a:ext cx="1043877" cy="248209"/>
          </a:xfrm>
          <a:prstGeom prst="rect">
            <a:avLst/>
          </a:prstGeom>
        </p:spPr>
        <p:txBody>
          <a:bodyPr wrap="none" rtlCol="0" anchor="ctr">
            <a:spAutoFit/>
          </a:bodyPr>
          <a:lstStyle/>
          <a:p>
            <a:pPr algn="ctr" defTabSz="514350">
              <a:defRPr/>
            </a:pPr>
            <a:r>
              <a:rPr lang="en-US" altLang="ko-KR" sz="1013" b="1" kern="0" dirty="0">
                <a:solidFill>
                  <a:srgbClr val="93EB20"/>
                </a:solidFill>
                <a:latin typeface="Tahoma"/>
              </a:rPr>
              <a:t>1-2. </a:t>
            </a:r>
            <a:r>
              <a:rPr lang="ko-KR" altLang="en-US" sz="1013" b="1" kern="0" dirty="0">
                <a:solidFill>
                  <a:srgbClr val="93EB20"/>
                </a:solidFill>
                <a:latin typeface="Tahoma"/>
              </a:rPr>
              <a:t>백업 복제</a:t>
            </a:r>
          </a:p>
        </p:txBody>
      </p:sp>
      <p:sp>
        <p:nvSpPr>
          <p:cNvPr id="103" name="TextBox 102">
            <a:extLst>
              <a:ext uri="{FF2B5EF4-FFF2-40B4-BE49-F238E27FC236}">
                <a16:creationId xmlns:a16="http://schemas.microsoft.com/office/drawing/2014/main" id="{436B3FF2-DDBD-4FC5-BF8B-012F4922BF1B}"/>
              </a:ext>
            </a:extLst>
          </p:cNvPr>
          <p:cNvSpPr txBox="1"/>
          <p:nvPr/>
        </p:nvSpPr>
        <p:spPr>
          <a:xfrm>
            <a:off x="7024318" y="3893903"/>
            <a:ext cx="1640193" cy="248209"/>
          </a:xfrm>
          <a:prstGeom prst="rect">
            <a:avLst/>
          </a:prstGeom>
        </p:spPr>
        <p:txBody>
          <a:bodyPr wrap="none" rtlCol="0" anchor="ctr">
            <a:spAutoFit/>
          </a:bodyPr>
          <a:lstStyle/>
          <a:p>
            <a:pPr algn="ctr" defTabSz="514350">
              <a:defRPr/>
            </a:pPr>
            <a:r>
              <a:rPr lang="en-US" altLang="ko-KR" sz="1013" b="1" kern="0" dirty="0">
                <a:solidFill>
                  <a:srgbClr val="93EB20"/>
                </a:solidFill>
                <a:latin typeface="Tahoma"/>
              </a:rPr>
              <a:t>1-3. </a:t>
            </a:r>
            <a:r>
              <a:rPr lang="ko-KR" altLang="en-US" sz="1013" b="1" kern="0" dirty="0">
                <a:solidFill>
                  <a:srgbClr val="93EB20"/>
                </a:solidFill>
                <a:latin typeface="Tahoma"/>
              </a:rPr>
              <a:t>수분 이내 즉시 복구</a:t>
            </a:r>
          </a:p>
        </p:txBody>
      </p:sp>
      <p:cxnSp>
        <p:nvCxnSpPr>
          <p:cNvPr id="105" name="Straight Connector 31">
            <a:extLst>
              <a:ext uri="{FF2B5EF4-FFF2-40B4-BE49-F238E27FC236}">
                <a16:creationId xmlns:a16="http://schemas.microsoft.com/office/drawing/2014/main" id="{646C8335-A724-4CD2-9B9E-884053D96187}"/>
              </a:ext>
            </a:extLst>
          </p:cNvPr>
          <p:cNvCxnSpPr>
            <a:cxnSpLocks/>
          </p:cNvCxnSpPr>
          <p:nvPr/>
        </p:nvCxnSpPr>
        <p:spPr>
          <a:xfrm flipV="1">
            <a:off x="7776894" y="1996104"/>
            <a:ext cx="1" cy="530299"/>
          </a:xfrm>
          <a:prstGeom prst="line">
            <a:avLst/>
          </a:prstGeom>
          <a:noFill/>
          <a:ln w="12700" cap="flat" cmpd="sng" algn="ctr">
            <a:solidFill>
              <a:srgbClr val="9D9D9C"/>
            </a:solidFill>
            <a:prstDash val="solid"/>
            <a:headEnd type="oval" w="sm" len="sm"/>
            <a:tailEnd type="oval" w="sm" len="sm"/>
          </a:ln>
          <a:effectLst/>
        </p:spPr>
      </p:cxnSp>
      <p:sp>
        <p:nvSpPr>
          <p:cNvPr id="135" name="TextBox 134">
            <a:extLst>
              <a:ext uri="{FF2B5EF4-FFF2-40B4-BE49-F238E27FC236}">
                <a16:creationId xmlns:a16="http://schemas.microsoft.com/office/drawing/2014/main" id="{53DBD62D-F69D-4AB8-A5FD-C5EFD5BB82BF}"/>
              </a:ext>
            </a:extLst>
          </p:cNvPr>
          <p:cNvSpPr txBox="1"/>
          <p:nvPr/>
        </p:nvSpPr>
        <p:spPr>
          <a:xfrm>
            <a:off x="3498411" y="1975324"/>
            <a:ext cx="1874712" cy="248209"/>
          </a:xfrm>
          <a:prstGeom prst="rect">
            <a:avLst/>
          </a:prstGeom>
        </p:spPr>
        <p:txBody>
          <a:bodyPr wrap="square" rtlCol="0" anchor="ctr">
            <a:spAutoFit/>
          </a:bodyPr>
          <a:lstStyle/>
          <a:p>
            <a:pPr algn="ctr" defTabSz="514350">
              <a:defRPr/>
            </a:pPr>
            <a:r>
              <a:rPr lang="en-US" altLang="ko-KR" sz="1013" b="1" kern="0" dirty="0">
                <a:solidFill>
                  <a:srgbClr val="00B492"/>
                </a:solidFill>
                <a:latin typeface="Tahoma"/>
              </a:rPr>
              <a:t>2-1. VM</a:t>
            </a:r>
            <a:r>
              <a:rPr lang="ko-KR" altLang="en-US" sz="1013" b="1" kern="0" dirty="0">
                <a:solidFill>
                  <a:srgbClr val="00B492"/>
                </a:solidFill>
                <a:latin typeface="Tahoma"/>
              </a:rPr>
              <a:t> 복제</a:t>
            </a:r>
          </a:p>
        </p:txBody>
      </p:sp>
      <p:sp>
        <p:nvSpPr>
          <p:cNvPr id="43" name="Content Placeholder 1">
            <a:extLst>
              <a:ext uri="{FF2B5EF4-FFF2-40B4-BE49-F238E27FC236}">
                <a16:creationId xmlns:a16="http://schemas.microsoft.com/office/drawing/2014/main" id="{8E1E4096-3B61-498A-A5D4-98B1CE037A91}"/>
              </a:ext>
            </a:extLst>
          </p:cNvPr>
          <p:cNvSpPr txBox="1">
            <a:spLocks/>
          </p:cNvSpPr>
          <p:nvPr/>
        </p:nvSpPr>
        <p:spPr>
          <a:xfrm>
            <a:off x="461962" y="858950"/>
            <a:ext cx="8229601" cy="439914"/>
          </a:xfrm>
          <a:prstGeom prst="rect">
            <a:avLst/>
          </a:prstGeom>
        </p:spPr>
        <p:txBody>
          <a:bodyPr vert="horz" wrap="square" lIns="0" tIns="0" rIns="0" bIns="0" rtlCol="0" anchor="ctr">
            <a:noAutofit/>
          </a:bodyPr>
          <a:lstStyle>
            <a:lvl1pPr marL="271457" indent="-271457" algn="l" defTabSz="686030" rtl="0" eaLnBrk="1" latinLnBrk="0" hangingPunct="1">
              <a:lnSpc>
                <a:spcPct val="100000"/>
              </a:lnSpc>
              <a:spcBef>
                <a:spcPts val="0"/>
              </a:spcBef>
              <a:buSzPct val="90000"/>
              <a:buFont typeface="Arial" pitchFamily="34" charset="0"/>
              <a:buChar char="•"/>
              <a:defRPr sz="2400" kern="1200" spc="0" baseline="0">
                <a:solidFill>
                  <a:schemeClr val="tx1">
                    <a:lumMod val="50000"/>
                    <a:lumOff val="50000"/>
                  </a:schemeClr>
                </a:solidFill>
                <a:latin typeface="+mn-lt"/>
                <a:ea typeface="+mn-ea"/>
                <a:cs typeface="+mn-cs"/>
              </a:defRPr>
            </a:lvl1pPr>
            <a:lvl2pPr marL="266693" indent="-266693" algn="l" defTabSz="686030" rtl="0" eaLnBrk="1" latinLnBrk="0" hangingPunct="1">
              <a:lnSpc>
                <a:spcPct val="100000"/>
              </a:lnSpc>
              <a:spcBef>
                <a:spcPts val="0"/>
              </a:spcBef>
              <a:buClr>
                <a:schemeClr val="tx1">
                  <a:lumMod val="50000"/>
                  <a:lumOff val="50000"/>
                </a:schemeClr>
              </a:buClr>
              <a:buSzPct val="90000"/>
              <a:buFont typeface="Arial" pitchFamily="34" charset="0"/>
              <a:buChar char="•"/>
              <a:tabLst/>
              <a:defRPr sz="2000" kern="1200" spc="0" baseline="0">
                <a:solidFill>
                  <a:schemeClr val="tx1">
                    <a:lumMod val="50000"/>
                    <a:lumOff val="50000"/>
                  </a:schemeClr>
                </a:solidFill>
                <a:latin typeface="+mn-lt"/>
                <a:ea typeface="+mn-ea"/>
                <a:cs typeface="+mn-cs"/>
              </a:defRPr>
            </a:lvl2pPr>
            <a:lvl3pPr marL="686057" indent="-213202" algn="l" defTabSz="686030" rtl="0" eaLnBrk="1" latinLnBrk="0" hangingPunct="1">
              <a:lnSpc>
                <a:spcPct val="90000"/>
              </a:lnSpc>
              <a:spcBef>
                <a:spcPct val="20000"/>
              </a:spcBef>
              <a:buSzPct val="90000"/>
              <a:buFont typeface="Arial" pitchFamily="34" charset="0"/>
              <a:buChar char="•"/>
              <a:defRPr sz="1800" kern="1200" spc="0" baseline="0">
                <a:gradFill flip="none" rotWithShape="1">
                  <a:gsLst>
                    <a:gs pos="0">
                      <a:schemeClr val="bg1">
                        <a:lumMod val="50000"/>
                      </a:schemeClr>
                    </a:gs>
                    <a:gs pos="100000">
                      <a:schemeClr val="bg1">
                        <a:lumMod val="50000"/>
                      </a:schemeClr>
                    </a:gs>
                  </a:gsLst>
                  <a:lin ang="16200000" scaled="0"/>
                  <a:tileRect/>
                </a:gradFill>
                <a:latin typeface="+mn-lt"/>
                <a:ea typeface="+mn-ea"/>
                <a:cs typeface="+mn-cs"/>
              </a:defRPr>
            </a:lvl3pPr>
            <a:lvl4pPr marL="1112462" indent="-167942" algn="l" defTabSz="686030" rtl="0" eaLnBrk="1" latinLnBrk="0" hangingPunct="1">
              <a:lnSpc>
                <a:spcPct val="90000"/>
              </a:lnSpc>
              <a:spcBef>
                <a:spcPct val="20000"/>
              </a:spcBef>
              <a:buSzPct val="90000"/>
              <a:buFont typeface="Arial" pitchFamily="34" charset="0"/>
              <a:buChar char="•"/>
              <a:tabLst>
                <a:tab pos="686057" algn="l"/>
              </a:tabLst>
              <a:defRPr sz="1400" kern="1200" spc="0">
                <a:gradFill flip="none" rotWithShape="1">
                  <a:gsLst>
                    <a:gs pos="0">
                      <a:schemeClr val="bg1">
                        <a:lumMod val="50000"/>
                      </a:schemeClr>
                    </a:gs>
                    <a:gs pos="100000">
                      <a:schemeClr val="bg1">
                        <a:lumMod val="50000"/>
                      </a:schemeClr>
                    </a:gs>
                  </a:gsLst>
                  <a:lin ang="16200000" scaled="0"/>
                  <a:tileRect/>
                </a:gradFill>
                <a:latin typeface="+mn-lt"/>
                <a:ea typeface="+mn-ea"/>
                <a:cs typeface="+mn-cs"/>
              </a:defRPr>
            </a:lvl4pPr>
            <a:lvl5pPr marL="1285167" indent="-172706" algn="l" defTabSz="686030" rtl="0" eaLnBrk="1" latinLnBrk="0" hangingPunct="1">
              <a:lnSpc>
                <a:spcPct val="90000"/>
              </a:lnSpc>
              <a:spcBef>
                <a:spcPct val="20000"/>
              </a:spcBef>
              <a:buSzPct val="90000"/>
              <a:buFont typeface="Arial" pitchFamily="34" charset="0"/>
              <a:buChar char="•"/>
              <a:defRPr sz="1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1886582"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596"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612"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627"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lvl="0" indent="0" algn="ctr">
              <a:buNone/>
              <a:defRPr/>
            </a:pPr>
            <a:r>
              <a:rPr lang="ko-KR" altLang="en-US" sz="1400" b="1" dirty="0">
                <a:solidFill>
                  <a:schemeClr val="bg1"/>
                </a:solidFill>
                <a:latin typeface="맑은 고딕" panose="020B0503020000020004" pitchFamily="50" charset="-127"/>
                <a:ea typeface="맑은 고딕" panose="020B0503020000020004" pitchFamily="50" charset="-127"/>
              </a:rPr>
              <a:t>백업된 </a:t>
            </a:r>
            <a:r>
              <a:rPr lang="en-US" altLang="ko-KR" sz="1400" b="1" dirty="0">
                <a:solidFill>
                  <a:schemeClr val="bg1"/>
                </a:solidFill>
                <a:latin typeface="맑은 고딕" panose="020B0503020000020004" pitchFamily="50" charset="-127"/>
                <a:ea typeface="맑은 고딕" panose="020B0503020000020004" pitchFamily="50" charset="-127"/>
              </a:rPr>
              <a:t>VM</a:t>
            </a:r>
            <a:r>
              <a:rPr lang="ko-KR" altLang="en-US" sz="1400" b="1" dirty="0">
                <a:solidFill>
                  <a:schemeClr val="bg1"/>
                </a:solidFill>
                <a:latin typeface="맑은 고딕" panose="020B0503020000020004" pitchFamily="50" charset="-127"/>
                <a:ea typeface="맑은 고딕" panose="020B0503020000020004" pitchFamily="50" charset="-127"/>
              </a:rPr>
              <a:t>을 </a:t>
            </a:r>
            <a:r>
              <a:rPr lang="en-US" altLang="ko-KR" sz="1400" b="1" dirty="0">
                <a:solidFill>
                  <a:schemeClr val="bg1"/>
                </a:solidFill>
                <a:latin typeface="맑은 고딕" panose="020B0503020000020004" pitchFamily="50" charset="-127"/>
                <a:ea typeface="맑은 고딕" panose="020B0503020000020004" pitchFamily="50" charset="-127"/>
              </a:rPr>
              <a:t>WAN </a:t>
            </a:r>
            <a:r>
              <a:rPr lang="ko-KR" altLang="en-US" sz="1400" b="1" dirty="0">
                <a:solidFill>
                  <a:schemeClr val="bg1"/>
                </a:solidFill>
                <a:latin typeface="맑은 고딕" panose="020B0503020000020004" pitchFamily="50" charset="-127"/>
                <a:ea typeface="맑은 고딕" panose="020B0503020000020004" pitchFamily="50" charset="-127"/>
              </a:rPr>
              <a:t>가속기를 통해 백업 사본을 생성하여 재해 상황 대비</a:t>
            </a:r>
            <a:endParaRPr lang="en-US" altLang="ko-KR" sz="1400" b="1" dirty="0">
              <a:solidFill>
                <a:schemeClr val="bg1"/>
              </a:solidFill>
              <a:latin typeface="맑은 고딕" panose="020B0503020000020004" pitchFamily="50" charset="-127"/>
              <a:ea typeface="맑은 고딕" panose="020B0503020000020004" pitchFamily="50" charset="-127"/>
            </a:endParaRPr>
          </a:p>
          <a:p>
            <a:pPr marL="0" lvl="0" indent="0" algn="ctr">
              <a:buNone/>
              <a:defRPr/>
            </a:pPr>
            <a:r>
              <a:rPr lang="en-US" altLang="ko-KR" sz="1400" b="1" dirty="0">
                <a:solidFill>
                  <a:schemeClr val="bg1"/>
                </a:solidFill>
                <a:latin typeface="맑은 고딕" panose="020B0503020000020004" pitchFamily="50" charset="-127"/>
                <a:ea typeface="맑은 고딕" panose="020B0503020000020004" pitchFamily="50" charset="-127"/>
              </a:rPr>
              <a:t>VMware</a:t>
            </a:r>
            <a:r>
              <a:rPr lang="ko-KR" altLang="en-US" sz="1400" b="1" dirty="0">
                <a:solidFill>
                  <a:schemeClr val="bg1"/>
                </a:solidFill>
                <a:latin typeface="맑은 고딕" panose="020B0503020000020004" pitchFamily="50" charset="-127"/>
                <a:ea typeface="맑은 고딕" panose="020B0503020000020004" pitchFamily="50" charset="-127"/>
              </a:rPr>
              <a:t>로 </a:t>
            </a:r>
            <a:r>
              <a:rPr lang="en-US" altLang="ko-KR" sz="1400" b="1" dirty="0">
                <a:solidFill>
                  <a:schemeClr val="bg1"/>
                </a:solidFill>
                <a:latin typeface="맑은 고딕" panose="020B0503020000020004" pitchFamily="50" charset="-127"/>
                <a:ea typeface="맑은 고딕" panose="020B0503020000020004" pitchFamily="50" charset="-127"/>
              </a:rPr>
              <a:t>VM</a:t>
            </a:r>
            <a:r>
              <a:rPr lang="ko-KR" altLang="en-US" sz="1400" b="1" dirty="0">
                <a:solidFill>
                  <a:schemeClr val="bg1"/>
                </a:solidFill>
                <a:latin typeface="맑은 고딕" panose="020B0503020000020004" pitchFamily="50" charset="-127"/>
                <a:ea typeface="맑은 고딕" panose="020B0503020000020004" pitchFamily="50" charset="-127"/>
              </a:rPr>
              <a:t>을 복제하여 </a:t>
            </a:r>
            <a:r>
              <a:rPr lang="en-US" altLang="ko-KR" sz="1400" b="1" dirty="0">
                <a:solidFill>
                  <a:schemeClr val="bg1"/>
                </a:solidFill>
                <a:latin typeface="맑은 고딕" panose="020B0503020000020004" pitchFamily="50" charset="-127"/>
                <a:ea typeface="맑은 고딕" panose="020B0503020000020004" pitchFamily="50" charset="-127"/>
              </a:rPr>
              <a:t>VM </a:t>
            </a:r>
            <a:r>
              <a:rPr lang="ko-KR" altLang="en-US" sz="1400" b="1" dirty="0">
                <a:solidFill>
                  <a:schemeClr val="bg1"/>
                </a:solidFill>
                <a:latin typeface="맑은 고딕" panose="020B0503020000020004" pitchFamily="50" charset="-127"/>
                <a:ea typeface="맑은 고딕" panose="020B0503020000020004" pitchFamily="50" charset="-127"/>
              </a:rPr>
              <a:t>및 </a:t>
            </a:r>
            <a:r>
              <a:rPr lang="en-US" altLang="ko-KR" sz="1400" b="1" dirty="0">
                <a:solidFill>
                  <a:schemeClr val="bg1"/>
                </a:solidFill>
                <a:latin typeface="맑은 고딕" panose="020B0503020000020004" pitchFamily="50" charset="-127"/>
                <a:ea typeface="맑은 고딕" panose="020B0503020000020004" pitchFamily="50" charset="-127"/>
              </a:rPr>
              <a:t>VMware </a:t>
            </a:r>
            <a:r>
              <a:rPr lang="ko-KR" altLang="en-US" sz="1400" b="1" dirty="0">
                <a:solidFill>
                  <a:schemeClr val="bg1"/>
                </a:solidFill>
                <a:latin typeface="맑은 고딕" panose="020B0503020000020004" pitchFamily="50" charset="-127"/>
                <a:ea typeface="맑은 고딕" panose="020B0503020000020004" pitchFamily="50" charset="-127"/>
              </a:rPr>
              <a:t>장애 시 즉각적인 서비스 </a:t>
            </a:r>
            <a:endParaRPr lang="en-US" altLang="ko-KR" sz="1400" b="1" dirty="0">
              <a:solidFill>
                <a:schemeClr val="bg1"/>
              </a:solidFill>
              <a:latin typeface="맑은 고딕" panose="020B0503020000020004" pitchFamily="50" charset="-127"/>
              <a:ea typeface="맑은 고딕" panose="020B0503020000020004" pitchFamily="50" charset="-127"/>
            </a:endParaRPr>
          </a:p>
        </p:txBody>
      </p:sp>
      <p:grpSp>
        <p:nvGrpSpPr>
          <p:cNvPr id="6" name="그룹 5">
            <a:extLst>
              <a:ext uri="{FF2B5EF4-FFF2-40B4-BE49-F238E27FC236}">
                <a16:creationId xmlns:a16="http://schemas.microsoft.com/office/drawing/2014/main" id="{3AD5374A-3FF4-4AF1-8F65-67F871B6C026}"/>
              </a:ext>
            </a:extLst>
          </p:cNvPr>
          <p:cNvGrpSpPr/>
          <p:nvPr/>
        </p:nvGrpSpPr>
        <p:grpSpPr>
          <a:xfrm>
            <a:off x="803906" y="2556963"/>
            <a:ext cx="1157942" cy="1017867"/>
            <a:chOff x="1852146" y="1633753"/>
            <a:chExt cx="1814800" cy="1722631"/>
          </a:xfrm>
        </p:grpSpPr>
        <p:sp>
          <p:nvSpPr>
            <p:cNvPr id="46" name="Isosceles Triangle 22">
              <a:extLst>
                <a:ext uri="{FF2B5EF4-FFF2-40B4-BE49-F238E27FC236}">
                  <a16:creationId xmlns:a16="http://schemas.microsoft.com/office/drawing/2014/main" id="{38A4390C-5254-47C9-A2F0-B01A2F241A90}"/>
                </a:ext>
              </a:extLst>
            </p:cNvPr>
            <p:cNvSpPr/>
            <p:nvPr/>
          </p:nvSpPr>
          <p:spPr bwMode="auto">
            <a:xfrm rot="10800000">
              <a:off x="1852146" y="2437707"/>
              <a:ext cx="1743010" cy="231510"/>
            </a:xfrm>
            <a:prstGeom prst="triangle">
              <a:avLst/>
            </a:prstGeom>
            <a:gradFill>
              <a:gsLst>
                <a:gs pos="0">
                  <a:schemeClr val="accent2">
                    <a:lumMod val="45000"/>
                    <a:lumOff val="55000"/>
                  </a:schemeClr>
                </a:gs>
                <a:gs pos="100000">
                  <a:schemeClr val="bg1">
                    <a:lumMod val="50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000" tIns="45720" rIns="1800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GB" sz="1000" spc="0">
                <a:gradFill>
                  <a:gsLst>
                    <a:gs pos="0">
                      <a:srgbClr val="FFFFFF"/>
                    </a:gs>
                    <a:gs pos="100000">
                      <a:srgbClr val="FFFFFF"/>
                    </a:gs>
                  </a:gsLst>
                  <a:lin ang="5400000" scaled="0"/>
                </a:gradFill>
                <a:latin typeface="+mj-lt"/>
                <a:ea typeface="Segoe UI" pitchFamily="34" charset="0"/>
                <a:cs typeface="Segoe UI" pitchFamily="34" charset="0"/>
              </a:endParaRPr>
            </a:p>
          </p:txBody>
        </p:sp>
        <p:cxnSp>
          <p:nvCxnSpPr>
            <p:cNvPr id="47" name="Straight Connector 12">
              <a:extLst>
                <a:ext uri="{FF2B5EF4-FFF2-40B4-BE49-F238E27FC236}">
                  <a16:creationId xmlns:a16="http://schemas.microsoft.com/office/drawing/2014/main" id="{00C0F893-B22A-4035-803A-A5F48E30099C}"/>
                </a:ext>
              </a:extLst>
            </p:cNvPr>
            <p:cNvCxnSpPr>
              <a:cxnSpLocks/>
            </p:cNvCxnSpPr>
            <p:nvPr/>
          </p:nvCxnSpPr>
          <p:spPr>
            <a:xfrm flipH="1">
              <a:off x="2722049" y="2872743"/>
              <a:ext cx="1" cy="326760"/>
            </a:xfrm>
            <a:prstGeom prst="line">
              <a:avLst/>
            </a:prstGeom>
            <a:ln w="19050">
              <a:solidFill>
                <a:schemeClr val="bg1"/>
              </a:solidFill>
              <a:tailEnd type="none" w="med" len="sm"/>
            </a:ln>
          </p:spPr>
          <p:style>
            <a:lnRef idx="1">
              <a:schemeClr val="accent1"/>
            </a:lnRef>
            <a:fillRef idx="0">
              <a:schemeClr val="accent1"/>
            </a:fillRef>
            <a:effectRef idx="0">
              <a:schemeClr val="accent1"/>
            </a:effectRef>
            <a:fontRef idx="minor">
              <a:schemeClr val="tx1"/>
            </a:fontRef>
          </p:style>
        </p:cxnSp>
        <p:pic>
          <p:nvPicPr>
            <p:cNvPr id="48" name="Picture 10">
              <a:extLst>
                <a:ext uri="{FF2B5EF4-FFF2-40B4-BE49-F238E27FC236}">
                  <a16:creationId xmlns:a16="http://schemas.microsoft.com/office/drawing/2014/main" id="{48615A90-311C-4E6F-B48F-EEF778FB79A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151572" y="3042622"/>
              <a:ext cx="1140954" cy="313762"/>
            </a:xfrm>
            <a:prstGeom prst="rect">
              <a:avLst/>
            </a:prstGeom>
          </p:spPr>
        </p:pic>
        <p:sp>
          <p:nvSpPr>
            <p:cNvPr id="49" name="Rectangle 21">
              <a:extLst>
                <a:ext uri="{FF2B5EF4-FFF2-40B4-BE49-F238E27FC236}">
                  <a16:creationId xmlns:a16="http://schemas.microsoft.com/office/drawing/2014/main" id="{EE5EF4E8-06FD-4673-98C5-EEFC946D1982}"/>
                </a:ext>
              </a:extLst>
            </p:cNvPr>
            <p:cNvSpPr/>
            <p:nvPr/>
          </p:nvSpPr>
          <p:spPr bwMode="auto">
            <a:xfrm>
              <a:off x="1853462" y="2024423"/>
              <a:ext cx="1743009" cy="413284"/>
            </a:xfrm>
            <a:prstGeom prst="rect">
              <a:avLst/>
            </a:prstGeom>
            <a:solidFill>
              <a:srgbClr val="FF9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000" tIns="45720" rIns="18000" bIns="91440" numCol="1" spcCol="0" rtlCol="0" fromWordArt="0" anchor="ctr" anchorCtr="0" forceAA="0" compatLnSpc="1">
              <a:prstTxWarp prst="textNoShape">
                <a:avLst/>
              </a:prstTxWarp>
              <a:noAutofit/>
            </a:bodyPr>
            <a:lstStyle/>
            <a:p>
              <a:pPr algn="ctr" defTabSz="914099" fontAlgn="base">
                <a:spcBef>
                  <a:spcPct val="0"/>
                </a:spcBef>
                <a:spcAft>
                  <a:spcPct val="0"/>
                </a:spcAft>
              </a:pPr>
              <a:r>
                <a:rPr lang="en-GB" sz="1000" b="1" spc="0" err="1">
                  <a:gradFill>
                    <a:gsLst>
                      <a:gs pos="0">
                        <a:srgbClr val="FFFFFF"/>
                      </a:gs>
                      <a:gs pos="100000">
                        <a:srgbClr val="FFFFFF"/>
                      </a:gs>
                    </a:gsLst>
                    <a:lin ang="5400000" scaled="0"/>
                  </a:gradFill>
                  <a:latin typeface="+mj-lt"/>
                  <a:ea typeface="Segoe UI" pitchFamily="34" charset="0"/>
                  <a:cs typeface="Segoe UI" pitchFamily="34" charset="0"/>
                </a:rPr>
                <a:t>ESXi</a:t>
              </a:r>
              <a:r>
                <a:rPr lang="en-GB" sz="1000" b="1" spc="0">
                  <a:gradFill>
                    <a:gsLst>
                      <a:gs pos="0">
                        <a:srgbClr val="FFFFFF"/>
                      </a:gs>
                      <a:gs pos="100000">
                        <a:srgbClr val="FFFFFF"/>
                      </a:gs>
                    </a:gsLst>
                    <a:lin ang="5400000" scaled="0"/>
                  </a:gradFill>
                  <a:latin typeface="+mj-lt"/>
                  <a:ea typeface="Segoe UI" pitchFamily="34" charset="0"/>
                  <a:cs typeface="Segoe UI" pitchFamily="34" charset="0"/>
                </a:rPr>
                <a:t> | Hyper-V</a:t>
              </a:r>
            </a:p>
          </p:txBody>
        </p:sp>
        <p:pic>
          <p:nvPicPr>
            <p:cNvPr id="50" name="Picture 5">
              <a:extLst>
                <a:ext uri="{FF2B5EF4-FFF2-40B4-BE49-F238E27FC236}">
                  <a16:creationId xmlns:a16="http://schemas.microsoft.com/office/drawing/2014/main" id="{A6DADE60-9F61-4726-8B35-23BC59B94FB4}"/>
                </a:ext>
              </a:extLst>
            </p:cNvPr>
            <p:cNvPicPr>
              <a:picLocks noChangeAspect="1" noChangeArrowheads="1"/>
            </p:cNvPicPr>
            <p:nvPr/>
          </p:nvPicPr>
          <p:blipFill>
            <a:blip r:embed="rId4">
              <a:extLst>
                <a:ext uri="{96DAC541-7B7A-43D3-8B79-37D633B846F1}">
                  <asvg:svgBlip xmlns:asvg="http://schemas.microsoft.com/office/drawing/2016/SVG/main" r:embed="rId5"/>
                </a:ext>
              </a:extLst>
            </a:blip>
            <a:stretch>
              <a:fillRect/>
            </a:stretch>
          </p:blipFill>
          <p:spPr bwMode="auto">
            <a:xfrm>
              <a:off x="2323612" y="2663919"/>
              <a:ext cx="796873" cy="230674"/>
            </a:xfrm>
            <a:prstGeom prst="rect">
              <a:avLst/>
            </a:prstGeom>
            <a:noFill/>
            <a:extLst>
              <a:ext uri="{909E8E84-426E-40DD-AFC4-6F175D3DCCD1}">
                <a14:hiddenFill xmlns:a14="http://schemas.microsoft.com/office/drawing/2010/main">
                  <a:solidFill>
                    <a:srgbClr val="FFFFFF"/>
                  </a:solidFill>
                </a14:hiddenFill>
              </a:ext>
            </a:extLst>
          </p:spPr>
        </p:pic>
        <p:sp>
          <p:nvSpPr>
            <p:cNvPr id="51" name="Rectangle 25">
              <a:extLst>
                <a:ext uri="{FF2B5EF4-FFF2-40B4-BE49-F238E27FC236}">
                  <a16:creationId xmlns:a16="http://schemas.microsoft.com/office/drawing/2014/main" id="{DF35E454-20CD-498C-8F6C-56EAB0B75EB4}"/>
                </a:ext>
              </a:extLst>
            </p:cNvPr>
            <p:cNvSpPr/>
            <p:nvPr/>
          </p:nvSpPr>
          <p:spPr bwMode="auto">
            <a:xfrm>
              <a:off x="1853462" y="1633753"/>
              <a:ext cx="371110" cy="34120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000" tIns="72000" rIns="18000" bIns="72000" numCol="1" spcCol="0" rtlCol="0" fromWordArt="0" anchor="ctr" anchorCtr="0" forceAA="0" compatLnSpc="1">
              <a:prstTxWarp prst="textNoShape">
                <a:avLst/>
              </a:prstTxWarp>
              <a:noAutofit/>
            </a:bodyPr>
            <a:lstStyle/>
            <a:p>
              <a:pPr algn="ctr" defTabSz="914099" fontAlgn="base">
                <a:spcBef>
                  <a:spcPct val="0"/>
                </a:spcBef>
                <a:spcAft>
                  <a:spcPct val="0"/>
                </a:spcAft>
              </a:pPr>
              <a:r>
                <a:rPr lang="en-GB" sz="900" spc="0">
                  <a:solidFill>
                    <a:srgbClr val="003738"/>
                  </a:solidFill>
                  <a:latin typeface="+mj-lt"/>
                  <a:ea typeface="Segoe UI" pitchFamily="34" charset="0"/>
                  <a:cs typeface="Segoe UI" pitchFamily="34" charset="0"/>
                </a:rPr>
                <a:t>VM</a:t>
              </a:r>
            </a:p>
          </p:txBody>
        </p:sp>
        <p:sp>
          <p:nvSpPr>
            <p:cNvPr id="52" name="Rectangle 33">
              <a:extLst>
                <a:ext uri="{FF2B5EF4-FFF2-40B4-BE49-F238E27FC236}">
                  <a16:creationId xmlns:a16="http://schemas.microsoft.com/office/drawing/2014/main" id="{650B2B60-B9B0-47C0-9C1E-957B13FC48F0}"/>
                </a:ext>
              </a:extLst>
            </p:cNvPr>
            <p:cNvSpPr/>
            <p:nvPr/>
          </p:nvSpPr>
          <p:spPr bwMode="auto">
            <a:xfrm>
              <a:off x="2310762" y="1633753"/>
              <a:ext cx="371110" cy="34120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000" tIns="72000" rIns="18000" bIns="72000" numCol="1" spcCol="0" rtlCol="0" fromWordArt="0" anchor="ctr" anchorCtr="0" forceAA="0" compatLnSpc="1">
              <a:prstTxWarp prst="textNoShape">
                <a:avLst/>
              </a:prstTxWarp>
              <a:noAutofit/>
            </a:bodyPr>
            <a:lstStyle/>
            <a:p>
              <a:pPr algn="ctr" defTabSz="914099" fontAlgn="base">
                <a:spcBef>
                  <a:spcPct val="0"/>
                </a:spcBef>
                <a:spcAft>
                  <a:spcPct val="0"/>
                </a:spcAft>
              </a:pPr>
              <a:r>
                <a:rPr lang="en-GB" sz="900" spc="0" dirty="0">
                  <a:solidFill>
                    <a:srgbClr val="003738"/>
                  </a:solidFill>
                  <a:latin typeface="+mj-lt"/>
                  <a:ea typeface="Segoe UI" pitchFamily="34" charset="0"/>
                  <a:cs typeface="Segoe UI" pitchFamily="34" charset="0"/>
                </a:rPr>
                <a:t>VM</a:t>
              </a:r>
            </a:p>
          </p:txBody>
        </p:sp>
        <p:sp>
          <p:nvSpPr>
            <p:cNvPr id="53" name="Rectangle 34">
              <a:extLst>
                <a:ext uri="{FF2B5EF4-FFF2-40B4-BE49-F238E27FC236}">
                  <a16:creationId xmlns:a16="http://schemas.microsoft.com/office/drawing/2014/main" id="{D67EF3B9-D8AE-4B5B-9AE1-7EFF30D8ECFD}"/>
                </a:ext>
              </a:extLst>
            </p:cNvPr>
            <p:cNvSpPr/>
            <p:nvPr/>
          </p:nvSpPr>
          <p:spPr bwMode="auto">
            <a:xfrm>
              <a:off x="2768062" y="1633753"/>
              <a:ext cx="371110" cy="34120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000" tIns="72000" rIns="18000" bIns="72000" numCol="1" spcCol="0" rtlCol="0" fromWordArt="0" anchor="ctr" anchorCtr="0" forceAA="0" compatLnSpc="1">
              <a:prstTxWarp prst="textNoShape">
                <a:avLst/>
              </a:prstTxWarp>
              <a:noAutofit/>
            </a:bodyPr>
            <a:lstStyle/>
            <a:p>
              <a:pPr algn="ctr" defTabSz="914099" fontAlgn="base">
                <a:spcBef>
                  <a:spcPct val="0"/>
                </a:spcBef>
                <a:spcAft>
                  <a:spcPct val="0"/>
                </a:spcAft>
              </a:pPr>
              <a:r>
                <a:rPr lang="en-GB" sz="900" spc="0" dirty="0">
                  <a:solidFill>
                    <a:srgbClr val="003738"/>
                  </a:solidFill>
                  <a:latin typeface="+mj-lt"/>
                  <a:ea typeface="Segoe UI" pitchFamily="34" charset="0"/>
                  <a:cs typeface="Segoe UI" pitchFamily="34" charset="0"/>
                </a:rPr>
                <a:t>VM</a:t>
              </a:r>
            </a:p>
          </p:txBody>
        </p:sp>
        <p:sp>
          <p:nvSpPr>
            <p:cNvPr id="54" name="Rectangle 35">
              <a:extLst>
                <a:ext uri="{FF2B5EF4-FFF2-40B4-BE49-F238E27FC236}">
                  <a16:creationId xmlns:a16="http://schemas.microsoft.com/office/drawing/2014/main" id="{0FE025ED-EED5-4A88-ACF8-3FEA267B2900}"/>
                </a:ext>
              </a:extLst>
            </p:cNvPr>
            <p:cNvSpPr/>
            <p:nvPr/>
          </p:nvSpPr>
          <p:spPr bwMode="auto">
            <a:xfrm>
              <a:off x="3230100" y="1633753"/>
              <a:ext cx="366372" cy="34120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000" tIns="72000" rIns="18000" bIns="72000" numCol="1" spcCol="0" rtlCol="0" fromWordArt="0" anchor="ctr" anchorCtr="0" forceAA="0" compatLnSpc="1">
              <a:prstTxWarp prst="textNoShape">
                <a:avLst/>
              </a:prstTxWarp>
              <a:noAutofit/>
            </a:bodyPr>
            <a:lstStyle/>
            <a:p>
              <a:pPr algn="ctr" defTabSz="914099" fontAlgn="base">
                <a:spcBef>
                  <a:spcPct val="0"/>
                </a:spcBef>
                <a:spcAft>
                  <a:spcPct val="0"/>
                </a:spcAft>
              </a:pPr>
              <a:r>
                <a:rPr lang="en-GB" sz="900" spc="0">
                  <a:solidFill>
                    <a:srgbClr val="003738"/>
                  </a:solidFill>
                  <a:latin typeface="+mj-lt"/>
                  <a:ea typeface="Segoe UI" pitchFamily="34" charset="0"/>
                  <a:cs typeface="Segoe UI" pitchFamily="34" charset="0"/>
                </a:rPr>
                <a:t>VM</a:t>
              </a:r>
            </a:p>
          </p:txBody>
        </p:sp>
        <p:sp>
          <p:nvSpPr>
            <p:cNvPr id="55" name="Isosceles Triangle 55">
              <a:extLst>
                <a:ext uri="{FF2B5EF4-FFF2-40B4-BE49-F238E27FC236}">
                  <a16:creationId xmlns:a16="http://schemas.microsoft.com/office/drawing/2014/main" id="{9D2CE7B4-6D5B-48F9-BC18-25FF958DBF9F}"/>
                </a:ext>
              </a:extLst>
            </p:cNvPr>
            <p:cNvSpPr/>
            <p:nvPr/>
          </p:nvSpPr>
          <p:spPr bwMode="auto">
            <a:xfrm rot="5400000">
              <a:off x="2166427" y="1880757"/>
              <a:ext cx="130645" cy="106835"/>
            </a:xfrm>
            <a:prstGeom prst="triangle">
              <a:avLst/>
            </a:prstGeom>
            <a:solidFill>
              <a:srgbClr val="00B3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000" tIns="45720" rIns="1800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GB" sz="1000" spc="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56" name="Isosceles Triangle 56">
              <a:extLst>
                <a:ext uri="{FF2B5EF4-FFF2-40B4-BE49-F238E27FC236}">
                  <a16:creationId xmlns:a16="http://schemas.microsoft.com/office/drawing/2014/main" id="{65153F13-5864-4124-8AB3-4B0BA596D4DC}"/>
                </a:ext>
              </a:extLst>
            </p:cNvPr>
            <p:cNvSpPr/>
            <p:nvPr/>
          </p:nvSpPr>
          <p:spPr bwMode="auto">
            <a:xfrm rot="5400000">
              <a:off x="2623727" y="1888689"/>
              <a:ext cx="130645" cy="106835"/>
            </a:xfrm>
            <a:prstGeom prst="triangle">
              <a:avLst/>
            </a:prstGeom>
            <a:solidFill>
              <a:srgbClr val="00B3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000" tIns="45720" rIns="1800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GB" sz="1000" spc="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57" name="Isosceles Triangle 57">
              <a:extLst>
                <a:ext uri="{FF2B5EF4-FFF2-40B4-BE49-F238E27FC236}">
                  <a16:creationId xmlns:a16="http://schemas.microsoft.com/office/drawing/2014/main" id="{DBF22C20-C0EE-44EE-A3BE-C070D28ED83C}"/>
                </a:ext>
              </a:extLst>
            </p:cNvPr>
            <p:cNvSpPr/>
            <p:nvPr/>
          </p:nvSpPr>
          <p:spPr bwMode="auto">
            <a:xfrm rot="5400000">
              <a:off x="3072033" y="1888688"/>
              <a:ext cx="130645" cy="106835"/>
            </a:xfrm>
            <a:prstGeom prst="triangle">
              <a:avLst/>
            </a:prstGeom>
            <a:solidFill>
              <a:srgbClr val="00B3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000" tIns="45720" rIns="1800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GB" sz="1000" spc="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58" name="Isosceles Triangle 58">
              <a:extLst>
                <a:ext uri="{FF2B5EF4-FFF2-40B4-BE49-F238E27FC236}">
                  <a16:creationId xmlns:a16="http://schemas.microsoft.com/office/drawing/2014/main" id="{6DCFFA3E-B9B3-4135-B299-0869AA314A5B}"/>
                </a:ext>
              </a:extLst>
            </p:cNvPr>
            <p:cNvSpPr/>
            <p:nvPr/>
          </p:nvSpPr>
          <p:spPr bwMode="auto">
            <a:xfrm rot="5400000">
              <a:off x="3548206" y="1888687"/>
              <a:ext cx="130645" cy="106835"/>
            </a:xfrm>
            <a:prstGeom prst="triangle">
              <a:avLst/>
            </a:prstGeom>
            <a:solidFill>
              <a:srgbClr val="00B3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000" tIns="45720" rIns="1800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GB" sz="1000" spc="0">
                <a:gradFill>
                  <a:gsLst>
                    <a:gs pos="0">
                      <a:srgbClr val="FFFFFF"/>
                    </a:gs>
                    <a:gs pos="100000">
                      <a:srgbClr val="FFFFFF"/>
                    </a:gs>
                  </a:gsLst>
                  <a:lin ang="5400000" scaled="0"/>
                </a:gradFill>
                <a:latin typeface="+mj-lt"/>
                <a:ea typeface="Segoe UI" pitchFamily="34" charset="0"/>
                <a:cs typeface="Segoe UI" pitchFamily="34" charset="0"/>
              </a:endParaRPr>
            </a:p>
          </p:txBody>
        </p:sp>
      </p:grpSp>
      <p:grpSp>
        <p:nvGrpSpPr>
          <p:cNvPr id="7" name="그룹 6">
            <a:extLst>
              <a:ext uri="{FF2B5EF4-FFF2-40B4-BE49-F238E27FC236}">
                <a16:creationId xmlns:a16="http://schemas.microsoft.com/office/drawing/2014/main" id="{B64A561F-F863-4A94-B595-193D2F85BD05}"/>
              </a:ext>
            </a:extLst>
          </p:cNvPr>
          <p:cNvGrpSpPr/>
          <p:nvPr/>
        </p:nvGrpSpPr>
        <p:grpSpPr>
          <a:xfrm>
            <a:off x="2144895" y="3339392"/>
            <a:ext cx="441186" cy="925057"/>
            <a:chOff x="1054307" y="1369476"/>
            <a:chExt cx="387120" cy="768120"/>
          </a:xfrm>
        </p:grpSpPr>
        <p:pic>
          <p:nvPicPr>
            <p:cNvPr id="112" name="Graphic 4">
              <a:extLst>
                <a:ext uri="{FF2B5EF4-FFF2-40B4-BE49-F238E27FC236}">
                  <a16:creationId xmlns:a16="http://schemas.microsoft.com/office/drawing/2014/main" id="{5624B5B1-9CD4-4FA7-857F-22EECF91C07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54307" y="1369476"/>
              <a:ext cx="318859" cy="386365"/>
            </a:xfrm>
            <a:prstGeom prst="rect">
              <a:avLst/>
            </a:prstGeom>
          </p:spPr>
        </p:pic>
        <p:pic>
          <p:nvPicPr>
            <p:cNvPr id="113" name="Graphic 5">
              <a:extLst>
                <a:ext uri="{FF2B5EF4-FFF2-40B4-BE49-F238E27FC236}">
                  <a16:creationId xmlns:a16="http://schemas.microsoft.com/office/drawing/2014/main" id="{23E5751A-C371-4247-9432-7EE11802ECB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81812" y="1784287"/>
              <a:ext cx="359615" cy="353309"/>
            </a:xfrm>
            <a:prstGeom prst="rect">
              <a:avLst/>
            </a:prstGeom>
          </p:spPr>
        </p:pic>
      </p:grpSp>
      <p:pic>
        <p:nvPicPr>
          <p:cNvPr id="114" name="Graphic 6">
            <a:extLst>
              <a:ext uri="{FF2B5EF4-FFF2-40B4-BE49-F238E27FC236}">
                <a16:creationId xmlns:a16="http://schemas.microsoft.com/office/drawing/2014/main" id="{692FAD78-6226-41DF-A6C2-C8082D989CA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034950" y="3059456"/>
            <a:ext cx="247944" cy="231104"/>
          </a:xfrm>
          <a:prstGeom prst="rect">
            <a:avLst/>
          </a:prstGeom>
        </p:spPr>
      </p:pic>
      <p:pic>
        <p:nvPicPr>
          <p:cNvPr id="115" name="Graphic 49">
            <a:extLst>
              <a:ext uri="{FF2B5EF4-FFF2-40B4-BE49-F238E27FC236}">
                <a16:creationId xmlns:a16="http://schemas.microsoft.com/office/drawing/2014/main" id="{0E987FD2-DDAF-49AC-BB9D-1A258B6B5A5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398031" y="3055924"/>
            <a:ext cx="254413" cy="237134"/>
          </a:xfrm>
          <a:prstGeom prst="rect">
            <a:avLst/>
          </a:prstGeom>
        </p:spPr>
      </p:pic>
      <p:grpSp>
        <p:nvGrpSpPr>
          <p:cNvPr id="116" name="그룹 115">
            <a:extLst>
              <a:ext uri="{FF2B5EF4-FFF2-40B4-BE49-F238E27FC236}">
                <a16:creationId xmlns:a16="http://schemas.microsoft.com/office/drawing/2014/main" id="{53F54833-1B13-497B-8667-4551D442E723}"/>
              </a:ext>
            </a:extLst>
          </p:cNvPr>
          <p:cNvGrpSpPr/>
          <p:nvPr/>
        </p:nvGrpSpPr>
        <p:grpSpPr>
          <a:xfrm>
            <a:off x="6574447" y="3339392"/>
            <a:ext cx="441186" cy="925057"/>
            <a:chOff x="1054307" y="1369476"/>
            <a:chExt cx="387120" cy="768120"/>
          </a:xfrm>
        </p:grpSpPr>
        <p:pic>
          <p:nvPicPr>
            <p:cNvPr id="117" name="Graphic 4">
              <a:extLst>
                <a:ext uri="{FF2B5EF4-FFF2-40B4-BE49-F238E27FC236}">
                  <a16:creationId xmlns:a16="http://schemas.microsoft.com/office/drawing/2014/main" id="{59815A55-03B5-4F61-9019-982C69BA2EA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54307" y="1369476"/>
              <a:ext cx="318859" cy="386365"/>
            </a:xfrm>
            <a:prstGeom prst="rect">
              <a:avLst/>
            </a:prstGeom>
          </p:spPr>
        </p:pic>
        <p:pic>
          <p:nvPicPr>
            <p:cNvPr id="118" name="Graphic 5">
              <a:extLst>
                <a:ext uri="{FF2B5EF4-FFF2-40B4-BE49-F238E27FC236}">
                  <a16:creationId xmlns:a16="http://schemas.microsoft.com/office/drawing/2014/main" id="{88F745BE-B8F3-490D-81B5-BB090C2C025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81812" y="1784287"/>
              <a:ext cx="359615" cy="353309"/>
            </a:xfrm>
            <a:prstGeom prst="rect">
              <a:avLst/>
            </a:prstGeom>
          </p:spPr>
        </p:pic>
      </p:grpSp>
      <p:pic>
        <p:nvPicPr>
          <p:cNvPr id="119" name="Graphic 6">
            <a:extLst>
              <a:ext uri="{FF2B5EF4-FFF2-40B4-BE49-F238E27FC236}">
                <a16:creationId xmlns:a16="http://schemas.microsoft.com/office/drawing/2014/main" id="{C464D766-9B7B-445C-9D55-D9568DC8D4DE}"/>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479896" y="3059456"/>
            <a:ext cx="247944" cy="231104"/>
          </a:xfrm>
          <a:prstGeom prst="rect">
            <a:avLst/>
          </a:prstGeom>
        </p:spPr>
      </p:pic>
      <p:pic>
        <p:nvPicPr>
          <p:cNvPr id="120" name="Graphic 49">
            <a:extLst>
              <a:ext uri="{FF2B5EF4-FFF2-40B4-BE49-F238E27FC236}">
                <a16:creationId xmlns:a16="http://schemas.microsoft.com/office/drawing/2014/main" id="{026E8693-FEC0-4AED-B397-ABBEA7F81763}"/>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842977" y="3055924"/>
            <a:ext cx="254413" cy="237134"/>
          </a:xfrm>
          <a:prstGeom prst="rect">
            <a:avLst/>
          </a:prstGeom>
        </p:spPr>
      </p:pic>
      <p:pic>
        <p:nvPicPr>
          <p:cNvPr id="121" name="Graphic 55">
            <a:extLst>
              <a:ext uri="{FF2B5EF4-FFF2-40B4-BE49-F238E27FC236}">
                <a16:creationId xmlns:a16="http://schemas.microsoft.com/office/drawing/2014/main" id="{F0437277-8438-4102-B2EF-B3976E159784}"/>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4311585" y="3338566"/>
            <a:ext cx="514829" cy="321768"/>
          </a:xfrm>
          <a:prstGeom prst="rect">
            <a:avLst/>
          </a:prstGeom>
        </p:spPr>
      </p:pic>
      <p:pic>
        <p:nvPicPr>
          <p:cNvPr id="122" name="Graphic 51">
            <a:extLst>
              <a:ext uri="{FF2B5EF4-FFF2-40B4-BE49-F238E27FC236}">
                <a16:creationId xmlns:a16="http://schemas.microsoft.com/office/drawing/2014/main" id="{7DBB300C-07F7-47C4-9FFD-5DDFA16B513E}"/>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3288287" y="3321169"/>
            <a:ext cx="360380" cy="360380"/>
          </a:xfrm>
          <a:prstGeom prst="rect">
            <a:avLst/>
          </a:prstGeom>
        </p:spPr>
      </p:pic>
      <p:pic>
        <p:nvPicPr>
          <p:cNvPr id="123" name="Graphic 51">
            <a:extLst>
              <a:ext uri="{FF2B5EF4-FFF2-40B4-BE49-F238E27FC236}">
                <a16:creationId xmlns:a16="http://schemas.microsoft.com/office/drawing/2014/main" id="{E911019B-67AE-4378-9BEF-08195856DECD}"/>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5477815" y="3321169"/>
            <a:ext cx="360380" cy="360380"/>
          </a:xfrm>
          <a:prstGeom prst="rect">
            <a:avLst/>
          </a:prstGeom>
        </p:spPr>
      </p:pic>
      <p:sp>
        <p:nvSpPr>
          <p:cNvPr id="124" name="TextBox 68">
            <a:extLst>
              <a:ext uri="{FF2B5EF4-FFF2-40B4-BE49-F238E27FC236}">
                <a16:creationId xmlns:a16="http://schemas.microsoft.com/office/drawing/2014/main" id="{A5C97E02-9DBC-44FB-806F-DB2936C0A6BE}"/>
              </a:ext>
            </a:extLst>
          </p:cNvPr>
          <p:cNvSpPr txBox="1"/>
          <p:nvPr/>
        </p:nvSpPr>
        <p:spPr>
          <a:xfrm>
            <a:off x="7431396" y="3585440"/>
            <a:ext cx="667170" cy="201465"/>
          </a:xfrm>
          <a:prstGeom prst="rect">
            <a:avLst/>
          </a:prstGeom>
          <a:noFill/>
        </p:spPr>
        <p:txBody>
          <a:bodyPr wrap="none" rtlCol="0">
            <a:spAutoFit/>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85800">
              <a:lnSpc>
                <a:spcPct val="90000"/>
              </a:lnSpc>
              <a:defRPr/>
            </a:pPr>
            <a:r>
              <a:rPr lang="en-US" altLang="ko-KR" sz="788" b="1" kern="0" dirty="0">
                <a:solidFill>
                  <a:schemeClr val="bg1"/>
                </a:solidFill>
                <a:latin typeface="Tahoma" panose="020B0604030504040204" pitchFamily="34" charset="0"/>
                <a:cs typeface="Tahoma" panose="020B0604030504040204" pitchFamily="34" charset="0"/>
              </a:rPr>
              <a:t>DR</a:t>
            </a:r>
            <a:r>
              <a:rPr lang="ko-KR" altLang="en-US" sz="788" b="1" kern="0" dirty="0">
                <a:solidFill>
                  <a:schemeClr val="bg1"/>
                </a:solidFill>
                <a:latin typeface="Tahoma" panose="020B0604030504040204" pitchFamily="34" charset="0"/>
                <a:cs typeface="Tahoma" panose="020B0604030504040204" pitchFamily="34" charset="0"/>
              </a:rPr>
              <a:t> 호스트</a:t>
            </a:r>
            <a:endParaRPr lang="en-US" sz="788" b="1" kern="0" dirty="0">
              <a:solidFill>
                <a:schemeClr val="bg1"/>
              </a:solidFill>
              <a:latin typeface="Tahoma" panose="020B0604030504040204" pitchFamily="34" charset="0"/>
              <a:cs typeface="Tahoma" panose="020B0604030504040204" pitchFamily="34" charset="0"/>
            </a:endParaRPr>
          </a:p>
        </p:txBody>
      </p:sp>
      <p:grpSp>
        <p:nvGrpSpPr>
          <p:cNvPr id="14" name="그룹 13">
            <a:extLst>
              <a:ext uri="{FF2B5EF4-FFF2-40B4-BE49-F238E27FC236}">
                <a16:creationId xmlns:a16="http://schemas.microsoft.com/office/drawing/2014/main" id="{57381C5E-D797-41AB-B874-46379CA81E4B}"/>
              </a:ext>
            </a:extLst>
          </p:cNvPr>
          <p:cNvGrpSpPr/>
          <p:nvPr/>
        </p:nvGrpSpPr>
        <p:grpSpPr>
          <a:xfrm>
            <a:off x="7197295" y="2558879"/>
            <a:ext cx="1159200" cy="1018800"/>
            <a:chOff x="5550952" y="1638843"/>
            <a:chExt cx="1779425" cy="1737123"/>
          </a:xfrm>
        </p:grpSpPr>
        <p:sp>
          <p:nvSpPr>
            <p:cNvPr id="125" name="Rectangle 19">
              <a:extLst>
                <a:ext uri="{FF2B5EF4-FFF2-40B4-BE49-F238E27FC236}">
                  <a16:creationId xmlns:a16="http://schemas.microsoft.com/office/drawing/2014/main" id="{9F8A00A8-98E0-49C4-AC2C-B4449CEE3FDA}"/>
                </a:ext>
              </a:extLst>
            </p:cNvPr>
            <p:cNvSpPr/>
            <p:nvPr/>
          </p:nvSpPr>
          <p:spPr bwMode="auto">
            <a:xfrm>
              <a:off x="5598796" y="1894951"/>
              <a:ext cx="1320632" cy="341204"/>
            </a:xfrm>
            <a:prstGeom prst="rect">
              <a:avLst/>
            </a:prstGeom>
            <a:solidFill>
              <a:srgbClr val="00373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000" tIns="45720" rIns="1800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GB" sz="1000" spc="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126" name="Isosceles Triangle 45">
              <a:extLst>
                <a:ext uri="{FF2B5EF4-FFF2-40B4-BE49-F238E27FC236}">
                  <a16:creationId xmlns:a16="http://schemas.microsoft.com/office/drawing/2014/main" id="{2D3B5804-3E8B-48A2-83C4-232133BA81B9}"/>
                </a:ext>
              </a:extLst>
            </p:cNvPr>
            <p:cNvSpPr/>
            <p:nvPr/>
          </p:nvSpPr>
          <p:spPr bwMode="auto">
            <a:xfrm rot="10800000">
              <a:off x="5550952" y="2442797"/>
              <a:ext cx="1706456" cy="231510"/>
            </a:xfrm>
            <a:prstGeom prst="triangle">
              <a:avLst/>
            </a:prstGeom>
            <a:gradFill>
              <a:gsLst>
                <a:gs pos="0">
                  <a:schemeClr val="accent2">
                    <a:lumMod val="45000"/>
                    <a:lumOff val="55000"/>
                  </a:schemeClr>
                </a:gs>
                <a:gs pos="100000">
                  <a:schemeClr val="bg1">
                    <a:lumMod val="50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000" tIns="45720" rIns="1800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GB" sz="1000" spc="0">
                <a:gradFill>
                  <a:gsLst>
                    <a:gs pos="0">
                      <a:srgbClr val="FFFFFF"/>
                    </a:gs>
                    <a:gs pos="100000">
                      <a:srgbClr val="FFFFFF"/>
                    </a:gs>
                  </a:gsLst>
                  <a:lin ang="5400000" scaled="0"/>
                </a:gradFill>
                <a:latin typeface="+mj-lt"/>
                <a:ea typeface="Segoe UI" pitchFamily="34" charset="0"/>
                <a:cs typeface="Segoe UI" pitchFamily="34" charset="0"/>
              </a:endParaRPr>
            </a:p>
          </p:txBody>
        </p:sp>
        <p:cxnSp>
          <p:nvCxnSpPr>
            <p:cNvPr id="127" name="Straight Connector 46">
              <a:extLst>
                <a:ext uri="{FF2B5EF4-FFF2-40B4-BE49-F238E27FC236}">
                  <a16:creationId xmlns:a16="http://schemas.microsoft.com/office/drawing/2014/main" id="{AAC70639-BF5A-4C80-8C7D-E8E758AC97A1}"/>
                </a:ext>
              </a:extLst>
            </p:cNvPr>
            <p:cNvCxnSpPr>
              <a:cxnSpLocks/>
            </p:cNvCxnSpPr>
            <p:nvPr/>
          </p:nvCxnSpPr>
          <p:spPr>
            <a:xfrm flipH="1">
              <a:off x="6421951" y="2892325"/>
              <a:ext cx="1" cy="326760"/>
            </a:xfrm>
            <a:prstGeom prst="line">
              <a:avLst/>
            </a:prstGeom>
            <a:ln w="19050">
              <a:solidFill>
                <a:schemeClr val="bg1"/>
              </a:solidFill>
              <a:tailEnd type="none" w="med" len="sm"/>
            </a:ln>
          </p:spPr>
          <p:style>
            <a:lnRef idx="1">
              <a:schemeClr val="accent1"/>
            </a:lnRef>
            <a:fillRef idx="0">
              <a:schemeClr val="accent1"/>
            </a:fillRef>
            <a:effectRef idx="0">
              <a:schemeClr val="accent1"/>
            </a:effectRef>
            <a:fontRef idx="minor">
              <a:schemeClr val="tx1"/>
            </a:fontRef>
          </p:style>
        </p:cxnSp>
        <p:pic>
          <p:nvPicPr>
            <p:cNvPr id="128" name="Picture 47">
              <a:extLst>
                <a:ext uri="{FF2B5EF4-FFF2-40B4-BE49-F238E27FC236}">
                  <a16:creationId xmlns:a16="http://schemas.microsoft.com/office/drawing/2014/main" id="{3CB52346-4F8A-40FF-A1CF-FBC53A42D61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851474" y="3062204"/>
              <a:ext cx="1140954" cy="313762"/>
            </a:xfrm>
            <a:prstGeom prst="rect">
              <a:avLst/>
            </a:prstGeom>
          </p:spPr>
        </p:pic>
        <p:sp>
          <p:nvSpPr>
            <p:cNvPr id="129" name="Rectangle 48">
              <a:extLst>
                <a:ext uri="{FF2B5EF4-FFF2-40B4-BE49-F238E27FC236}">
                  <a16:creationId xmlns:a16="http://schemas.microsoft.com/office/drawing/2014/main" id="{EC153600-DB06-4EE6-A8A9-FBDEF0F96319}"/>
                </a:ext>
              </a:extLst>
            </p:cNvPr>
            <p:cNvSpPr/>
            <p:nvPr/>
          </p:nvSpPr>
          <p:spPr bwMode="auto">
            <a:xfrm>
              <a:off x="5552265" y="2029513"/>
              <a:ext cx="1738274" cy="413284"/>
            </a:xfrm>
            <a:prstGeom prst="rect">
              <a:avLst/>
            </a:prstGeom>
            <a:solidFill>
              <a:srgbClr val="FF9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000" tIns="45720" rIns="18000" bIns="91440" numCol="1" spcCol="0" rtlCol="0" fromWordArt="0" anchor="ctr" anchorCtr="0" forceAA="0" compatLnSpc="1">
              <a:prstTxWarp prst="textNoShape">
                <a:avLst/>
              </a:prstTxWarp>
              <a:noAutofit/>
            </a:bodyPr>
            <a:lstStyle/>
            <a:p>
              <a:pPr algn="ctr" defTabSz="914099" fontAlgn="base">
                <a:spcBef>
                  <a:spcPct val="0"/>
                </a:spcBef>
                <a:spcAft>
                  <a:spcPct val="0"/>
                </a:spcAft>
              </a:pPr>
              <a:r>
                <a:rPr lang="en-GB" sz="1000" b="1" err="1">
                  <a:gradFill>
                    <a:gsLst>
                      <a:gs pos="0">
                        <a:srgbClr val="FFFFFF"/>
                      </a:gs>
                      <a:gs pos="100000">
                        <a:srgbClr val="FFFFFF"/>
                      </a:gs>
                    </a:gsLst>
                    <a:lin ang="5400000" scaled="0"/>
                  </a:gradFill>
                  <a:ea typeface="Segoe UI" pitchFamily="34" charset="0"/>
                  <a:cs typeface="Segoe UI" pitchFamily="34" charset="0"/>
                </a:rPr>
                <a:t>ESXi</a:t>
              </a:r>
              <a:r>
                <a:rPr lang="en-GB" sz="1000" b="1">
                  <a:gradFill>
                    <a:gsLst>
                      <a:gs pos="0">
                        <a:srgbClr val="FFFFFF"/>
                      </a:gs>
                      <a:gs pos="100000">
                        <a:srgbClr val="FFFFFF"/>
                      </a:gs>
                    </a:gsLst>
                    <a:lin ang="5400000" scaled="0"/>
                  </a:gradFill>
                  <a:ea typeface="Segoe UI" pitchFamily="34" charset="0"/>
                  <a:cs typeface="Segoe UI" pitchFamily="34" charset="0"/>
                </a:rPr>
                <a:t> | Hyper-V</a:t>
              </a:r>
            </a:p>
          </p:txBody>
        </p:sp>
        <p:pic>
          <p:nvPicPr>
            <p:cNvPr id="130" name="Picture 5">
              <a:extLst>
                <a:ext uri="{FF2B5EF4-FFF2-40B4-BE49-F238E27FC236}">
                  <a16:creationId xmlns:a16="http://schemas.microsoft.com/office/drawing/2014/main" id="{7F9F9880-F20A-4D73-B8AA-0395E446E47A}"/>
                </a:ext>
              </a:extLst>
            </p:cNvPr>
            <p:cNvPicPr>
              <a:picLocks noChangeAspect="1" noChangeArrowheads="1"/>
            </p:cNvPicPr>
            <p:nvPr/>
          </p:nvPicPr>
          <p:blipFill>
            <a:blip r:embed="rId4">
              <a:extLst>
                <a:ext uri="{96DAC541-7B7A-43D3-8B79-37D633B846F1}">
                  <asvg:svgBlip xmlns:asvg="http://schemas.microsoft.com/office/drawing/2016/SVG/main" r:embed="rId5"/>
                </a:ext>
              </a:extLst>
            </a:blip>
            <a:stretch>
              <a:fillRect/>
            </a:stretch>
          </p:blipFill>
          <p:spPr bwMode="auto">
            <a:xfrm>
              <a:off x="6043126" y="2669218"/>
              <a:ext cx="796873" cy="230674"/>
            </a:xfrm>
            <a:prstGeom prst="rect">
              <a:avLst/>
            </a:prstGeom>
            <a:noFill/>
            <a:extLst>
              <a:ext uri="{909E8E84-426E-40DD-AFC4-6F175D3DCCD1}">
                <a14:hiddenFill xmlns:a14="http://schemas.microsoft.com/office/drawing/2010/main">
                  <a:solidFill>
                    <a:srgbClr val="FFFFFF"/>
                  </a:solidFill>
                </a14:hiddenFill>
              </a:ext>
            </a:extLst>
          </p:spPr>
        </p:pic>
        <p:sp>
          <p:nvSpPr>
            <p:cNvPr id="131" name="Rectangle 50">
              <a:extLst>
                <a:ext uri="{FF2B5EF4-FFF2-40B4-BE49-F238E27FC236}">
                  <a16:creationId xmlns:a16="http://schemas.microsoft.com/office/drawing/2014/main" id="{3A687E2D-277C-49B3-A47F-FFD0FF705B1A}"/>
                </a:ext>
              </a:extLst>
            </p:cNvPr>
            <p:cNvSpPr/>
            <p:nvPr/>
          </p:nvSpPr>
          <p:spPr bwMode="auto">
            <a:xfrm>
              <a:off x="5552266" y="1638843"/>
              <a:ext cx="366372" cy="341203"/>
            </a:xfrm>
            <a:prstGeom prst="rect">
              <a:avLst/>
            </a:prstGeom>
            <a:solidFill>
              <a:srgbClr val="BFBFBF"/>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000" tIns="72000" rIns="18000" bIns="72000" numCol="1" spcCol="0" rtlCol="0" fromWordArt="0" anchor="ctr" anchorCtr="0" forceAA="0" compatLnSpc="1">
              <a:prstTxWarp prst="textNoShape">
                <a:avLst/>
              </a:prstTxWarp>
              <a:noAutofit/>
            </a:bodyPr>
            <a:lstStyle/>
            <a:p>
              <a:pPr algn="ctr" defTabSz="914099" fontAlgn="base">
                <a:spcBef>
                  <a:spcPct val="0"/>
                </a:spcBef>
                <a:spcAft>
                  <a:spcPct val="0"/>
                </a:spcAft>
              </a:pPr>
              <a:r>
                <a:rPr lang="en-GB" sz="900" spc="0" dirty="0">
                  <a:solidFill>
                    <a:schemeClr val="bg1"/>
                  </a:solidFill>
                  <a:latin typeface="+mj-lt"/>
                  <a:ea typeface="Segoe UI" pitchFamily="34" charset="0"/>
                  <a:cs typeface="Segoe UI" pitchFamily="34" charset="0"/>
                </a:rPr>
                <a:t>VM</a:t>
              </a:r>
            </a:p>
          </p:txBody>
        </p:sp>
        <p:sp>
          <p:nvSpPr>
            <p:cNvPr id="132" name="Rectangle 51">
              <a:extLst>
                <a:ext uri="{FF2B5EF4-FFF2-40B4-BE49-F238E27FC236}">
                  <a16:creationId xmlns:a16="http://schemas.microsoft.com/office/drawing/2014/main" id="{8A627EDE-BE96-4447-8267-D5E9C0C313C6}"/>
                </a:ext>
              </a:extLst>
            </p:cNvPr>
            <p:cNvSpPr/>
            <p:nvPr/>
          </p:nvSpPr>
          <p:spPr bwMode="auto">
            <a:xfrm>
              <a:off x="6009566" y="1638843"/>
              <a:ext cx="366372" cy="341203"/>
            </a:xfrm>
            <a:prstGeom prst="rect">
              <a:avLst/>
            </a:prstGeom>
            <a:solidFill>
              <a:srgbClr val="BFBFBF"/>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000" tIns="72000" rIns="18000" bIns="72000" numCol="1" spcCol="0" rtlCol="0" fromWordArt="0" anchor="ctr" anchorCtr="0" forceAA="0" compatLnSpc="1">
              <a:prstTxWarp prst="textNoShape">
                <a:avLst/>
              </a:prstTxWarp>
              <a:noAutofit/>
            </a:bodyPr>
            <a:lstStyle/>
            <a:p>
              <a:pPr algn="ctr" defTabSz="914099" fontAlgn="base">
                <a:spcBef>
                  <a:spcPct val="0"/>
                </a:spcBef>
                <a:spcAft>
                  <a:spcPct val="0"/>
                </a:spcAft>
              </a:pPr>
              <a:r>
                <a:rPr lang="en-GB" sz="900" spc="0">
                  <a:solidFill>
                    <a:schemeClr val="bg1"/>
                  </a:solidFill>
                  <a:latin typeface="+mj-lt"/>
                  <a:ea typeface="Segoe UI" pitchFamily="34" charset="0"/>
                  <a:cs typeface="Segoe UI" pitchFamily="34" charset="0"/>
                </a:rPr>
                <a:t>VM</a:t>
              </a:r>
            </a:p>
          </p:txBody>
        </p:sp>
        <p:sp>
          <p:nvSpPr>
            <p:cNvPr id="133" name="Rectangle 52">
              <a:extLst>
                <a:ext uri="{FF2B5EF4-FFF2-40B4-BE49-F238E27FC236}">
                  <a16:creationId xmlns:a16="http://schemas.microsoft.com/office/drawing/2014/main" id="{92939B15-3C35-47EB-99A6-D1FA297A4774}"/>
                </a:ext>
              </a:extLst>
            </p:cNvPr>
            <p:cNvSpPr/>
            <p:nvPr/>
          </p:nvSpPr>
          <p:spPr bwMode="auto">
            <a:xfrm>
              <a:off x="6466866" y="1638843"/>
              <a:ext cx="366372" cy="341203"/>
            </a:xfrm>
            <a:prstGeom prst="rect">
              <a:avLst/>
            </a:prstGeom>
            <a:solidFill>
              <a:srgbClr val="BFBFBF"/>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000" tIns="72000" rIns="18000" bIns="72000" numCol="1" spcCol="0" rtlCol="0" fromWordArt="0" anchor="ctr" anchorCtr="0" forceAA="0" compatLnSpc="1">
              <a:prstTxWarp prst="textNoShape">
                <a:avLst/>
              </a:prstTxWarp>
              <a:noAutofit/>
            </a:bodyPr>
            <a:lstStyle/>
            <a:p>
              <a:pPr algn="ctr" defTabSz="914099" fontAlgn="base">
                <a:spcBef>
                  <a:spcPct val="0"/>
                </a:spcBef>
                <a:spcAft>
                  <a:spcPct val="0"/>
                </a:spcAft>
              </a:pPr>
              <a:r>
                <a:rPr lang="en-GB" sz="900" spc="0">
                  <a:solidFill>
                    <a:schemeClr val="bg1"/>
                  </a:solidFill>
                  <a:latin typeface="+mj-lt"/>
                  <a:ea typeface="Segoe UI" pitchFamily="34" charset="0"/>
                  <a:cs typeface="Segoe UI" pitchFamily="34" charset="0"/>
                </a:rPr>
                <a:t>VM</a:t>
              </a:r>
            </a:p>
          </p:txBody>
        </p:sp>
        <p:sp>
          <p:nvSpPr>
            <p:cNvPr id="134" name="Rectangle 53">
              <a:extLst>
                <a:ext uri="{FF2B5EF4-FFF2-40B4-BE49-F238E27FC236}">
                  <a16:creationId xmlns:a16="http://schemas.microsoft.com/office/drawing/2014/main" id="{E89C5DC9-43DB-49AA-AB6E-2C016B4DF3CF}"/>
                </a:ext>
              </a:extLst>
            </p:cNvPr>
            <p:cNvSpPr/>
            <p:nvPr/>
          </p:nvSpPr>
          <p:spPr bwMode="auto">
            <a:xfrm>
              <a:off x="6924166" y="1638843"/>
              <a:ext cx="366372" cy="341203"/>
            </a:xfrm>
            <a:prstGeom prst="rect">
              <a:avLst/>
            </a:prstGeom>
            <a:solidFill>
              <a:srgbClr val="BFBFBF"/>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000" tIns="72000" rIns="18000" bIns="72000" numCol="1" spcCol="0" rtlCol="0" fromWordArt="0" anchor="ctr" anchorCtr="0" forceAA="0" compatLnSpc="1">
              <a:prstTxWarp prst="textNoShape">
                <a:avLst/>
              </a:prstTxWarp>
              <a:noAutofit/>
            </a:bodyPr>
            <a:lstStyle/>
            <a:p>
              <a:pPr algn="ctr" defTabSz="914099" fontAlgn="base">
                <a:spcBef>
                  <a:spcPct val="0"/>
                </a:spcBef>
                <a:spcAft>
                  <a:spcPct val="0"/>
                </a:spcAft>
              </a:pPr>
              <a:r>
                <a:rPr lang="en-GB" sz="900" spc="0">
                  <a:solidFill>
                    <a:schemeClr val="bg1"/>
                  </a:solidFill>
                  <a:latin typeface="+mj-lt"/>
                  <a:ea typeface="Segoe UI" pitchFamily="34" charset="0"/>
                  <a:cs typeface="Segoe UI" pitchFamily="34" charset="0"/>
                </a:rPr>
                <a:t>VM</a:t>
              </a:r>
            </a:p>
          </p:txBody>
        </p:sp>
        <p:grpSp>
          <p:nvGrpSpPr>
            <p:cNvPr id="136" name="Group 61">
              <a:extLst>
                <a:ext uri="{FF2B5EF4-FFF2-40B4-BE49-F238E27FC236}">
                  <a16:creationId xmlns:a16="http://schemas.microsoft.com/office/drawing/2014/main" id="{8CB0323C-321E-45B5-8E07-41015CC83B39}"/>
                </a:ext>
              </a:extLst>
            </p:cNvPr>
            <p:cNvGrpSpPr/>
            <p:nvPr/>
          </p:nvGrpSpPr>
          <p:grpSpPr>
            <a:xfrm>
              <a:off x="5841863" y="1908587"/>
              <a:ext cx="103449" cy="83290"/>
              <a:chOff x="3890963" y="1683598"/>
              <a:chExt cx="103449" cy="83290"/>
            </a:xfrm>
          </p:grpSpPr>
          <p:sp>
            <p:nvSpPr>
              <p:cNvPr id="137" name="Rectangle 59">
                <a:extLst>
                  <a:ext uri="{FF2B5EF4-FFF2-40B4-BE49-F238E27FC236}">
                    <a16:creationId xmlns:a16="http://schemas.microsoft.com/office/drawing/2014/main" id="{EEA17E36-2B1C-4971-90C9-94CE89C9C09F}"/>
                  </a:ext>
                </a:extLst>
              </p:cNvPr>
              <p:cNvSpPr/>
              <p:nvPr/>
            </p:nvSpPr>
            <p:spPr bwMode="auto">
              <a:xfrm>
                <a:off x="3890963" y="1683598"/>
                <a:ext cx="45719" cy="83290"/>
              </a:xfrm>
              <a:prstGeom prst="rect">
                <a:avLst/>
              </a:prstGeom>
              <a:solidFill>
                <a:srgbClr val="00B3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000" tIns="45720" rIns="1800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GB" sz="1000" spc="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138" name="Rectangle 60">
                <a:extLst>
                  <a:ext uri="{FF2B5EF4-FFF2-40B4-BE49-F238E27FC236}">
                    <a16:creationId xmlns:a16="http://schemas.microsoft.com/office/drawing/2014/main" id="{72C913D0-E871-4A52-8461-461DB5FCBED7}"/>
                  </a:ext>
                </a:extLst>
              </p:cNvPr>
              <p:cNvSpPr/>
              <p:nvPr/>
            </p:nvSpPr>
            <p:spPr bwMode="auto">
              <a:xfrm>
                <a:off x="3948693" y="1683598"/>
                <a:ext cx="45719" cy="83290"/>
              </a:xfrm>
              <a:prstGeom prst="rect">
                <a:avLst/>
              </a:prstGeom>
              <a:solidFill>
                <a:srgbClr val="00B3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000" tIns="45720" rIns="1800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GB" sz="1000" spc="0">
                  <a:gradFill>
                    <a:gsLst>
                      <a:gs pos="0">
                        <a:srgbClr val="FFFFFF"/>
                      </a:gs>
                      <a:gs pos="100000">
                        <a:srgbClr val="FFFFFF"/>
                      </a:gs>
                    </a:gsLst>
                    <a:lin ang="5400000" scaled="0"/>
                  </a:gradFill>
                  <a:latin typeface="+mj-lt"/>
                  <a:ea typeface="Segoe UI" pitchFamily="34" charset="0"/>
                  <a:cs typeface="Segoe UI" pitchFamily="34" charset="0"/>
                </a:endParaRPr>
              </a:p>
            </p:txBody>
          </p:sp>
        </p:grpSp>
        <p:grpSp>
          <p:nvGrpSpPr>
            <p:cNvPr id="139" name="Group 62">
              <a:extLst>
                <a:ext uri="{FF2B5EF4-FFF2-40B4-BE49-F238E27FC236}">
                  <a16:creationId xmlns:a16="http://schemas.microsoft.com/office/drawing/2014/main" id="{EB680904-048C-4D8C-B14B-E0860025E302}"/>
                </a:ext>
              </a:extLst>
            </p:cNvPr>
            <p:cNvGrpSpPr/>
            <p:nvPr/>
          </p:nvGrpSpPr>
          <p:grpSpPr>
            <a:xfrm>
              <a:off x="6315500" y="1918677"/>
              <a:ext cx="103449" cy="83290"/>
              <a:chOff x="3890963" y="1683598"/>
              <a:chExt cx="103449" cy="83290"/>
            </a:xfrm>
          </p:grpSpPr>
          <p:sp>
            <p:nvSpPr>
              <p:cNvPr id="140" name="Rectangle 63">
                <a:extLst>
                  <a:ext uri="{FF2B5EF4-FFF2-40B4-BE49-F238E27FC236}">
                    <a16:creationId xmlns:a16="http://schemas.microsoft.com/office/drawing/2014/main" id="{2A0F0B88-F20B-4D56-AB48-73B51AAE9323}"/>
                  </a:ext>
                </a:extLst>
              </p:cNvPr>
              <p:cNvSpPr/>
              <p:nvPr/>
            </p:nvSpPr>
            <p:spPr bwMode="auto">
              <a:xfrm>
                <a:off x="3890963" y="1683598"/>
                <a:ext cx="45719" cy="83290"/>
              </a:xfrm>
              <a:prstGeom prst="rect">
                <a:avLst/>
              </a:prstGeom>
              <a:solidFill>
                <a:srgbClr val="00B3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000" tIns="45720" rIns="1800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GB" sz="1000" spc="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141" name="Rectangle 64">
                <a:extLst>
                  <a:ext uri="{FF2B5EF4-FFF2-40B4-BE49-F238E27FC236}">
                    <a16:creationId xmlns:a16="http://schemas.microsoft.com/office/drawing/2014/main" id="{EF4CB3DF-2CF0-4A0F-997F-A7ACBE3A9B68}"/>
                  </a:ext>
                </a:extLst>
              </p:cNvPr>
              <p:cNvSpPr/>
              <p:nvPr/>
            </p:nvSpPr>
            <p:spPr bwMode="auto">
              <a:xfrm>
                <a:off x="3948693" y="1683598"/>
                <a:ext cx="45719" cy="83290"/>
              </a:xfrm>
              <a:prstGeom prst="rect">
                <a:avLst/>
              </a:prstGeom>
              <a:solidFill>
                <a:srgbClr val="00B3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000" tIns="45720" rIns="1800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GB" sz="1000" spc="0">
                  <a:gradFill>
                    <a:gsLst>
                      <a:gs pos="0">
                        <a:srgbClr val="FFFFFF"/>
                      </a:gs>
                      <a:gs pos="100000">
                        <a:srgbClr val="FFFFFF"/>
                      </a:gs>
                    </a:gsLst>
                    <a:lin ang="5400000" scaled="0"/>
                  </a:gradFill>
                  <a:latin typeface="+mj-lt"/>
                  <a:ea typeface="Segoe UI" pitchFamily="34" charset="0"/>
                  <a:cs typeface="Segoe UI" pitchFamily="34" charset="0"/>
                </a:endParaRPr>
              </a:p>
            </p:txBody>
          </p:sp>
        </p:grpSp>
        <p:grpSp>
          <p:nvGrpSpPr>
            <p:cNvPr id="142" name="Group 65">
              <a:extLst>
                <a:ext uri="{FF2B5EF4-FFF2-40B4-BE49-F238E27FC236}">
                  <a16:creationId xmlns:a16="http://schemas.microsoft.com/office/drawing/2014/main" id="{3C6ED070-FDF9-49E0-837B-52B5D4256B1F}"/>
                </a:ext>
              </a:extLst>
            </p:cNvPr>
            <p:cNvGrpSpPr/>
            <p:nvPr/>
          </p:nvGrpSpPr>
          <p:grpSpPr>
            <a:xfrm>
              <a:off x="6767376" y="1916207"/>
              <a:ext cx="103449" cy="83290"/>
              <a:chOff x="3890963" y="1683598"/>
              <a:chExt cx="103449" cy="83290"/>
            </a:xfrm>
          </p:grpSpPr>
          <p:sp>
            <p:nvSpPr>
              <p:cNvPr id="143" name="Rectangle 66">
                <a:extLst>
                  <a:ext uri="{FF2B5EF4-FFF2-40B4-BE49-F238E27FC236}">
                    <a16:creationId xmlns:a16="http://schemas.microsoft.com/office/drawing/2014/main" id="{2DD18B43-3B2F-414D-A8A9-1EFFA50B643A}"/>
                  </a:ext>
                </a:extLst>
              </p:cNvPr>
              <p:cNvSpPr/>
              <p:nvPr/>
            </p:nvSpPr>
            <p:spPr bwMode="auto">
              <a:xfrm>
                <a:off x="3890963" y="1683598"/>
                <a:ext cx="45719" cy="83290"/>
              </a:xfrm>
              <a:prstGeom prst="rect">
                <a:avLst/>
              </a:prstGeom>
              <a:solidFill>
                <a:srgbClr val="00B3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000" tIns="45720" rIns="1800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GB" sz="1000" spc="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144" name="Rectangle 67">
                <a:extLst>
                  <a:ext uri="{FF2B5EF4-FFF2-40B4-BE49-F238E27FC236}">
                    <a16:creationId xmlns:a16="http://schemas.microsoft.com/office/drawing/2014/main" id="{1ECAAF4D-19C7-4DE5-98F9-430B25A75F2F}"/>
                  </a:ext>
                </a:extLst>
              </p:cNvPr>
              <p:cNvSpPr/>
              <p:nvPr/>
            </p:nvSpPr>
            <p:spPr bwMode="auto">
              <a:xfrm>
                <a:off x="3948693" y="1683598"/>
                <a:ext cx="45719" cy="83290"/>
              </a:xfrm>
              <a:prstGeom prst="rect">
                <a:avLst/>
              </a:prstGeom>
              <a:solidFill>
                <a:srgbClr val="00B3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000" tIns="45720" rIns="1800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GB" sz="1000" spc="0">
                  <a:gradFill>
                    <a:gsLst>
                      <a:gs pos="0">
                        <a:srgbClr val="FFFFFF"/>
                      </a:gs>
                      <a:gs pos="100000">
                        <a:srgbClr val="FFFFFF"/>
                      </a:gs>
                    </a:gsLst>
                    <a:lin ang="5400000" scaled="0"/>
                  </a:gradFill>
                  <a:latin typeface="+mj-lt"/>
                  <a:ea typeface="Segoe UI" pitchFamily="34" charset="0"/>
                  <a:cs typeface="Segoe UI" pitchFamily="34" charset="0"/>
                </a:endParaRPr>
              </a:p>
            </p:txBody>
          </p:sp>
        </p:grpSp>
        <p:grpSp>
          <p:nvGrpSpPr>
            <p:cNvPr id="145" name="Group 68">
              <a:extLst>
                <a:ext uri="{FF2B5EF4-FFF2-40B4-BE49-F238E27FC236}">
                  <a16:creationId xmlns:a16="http://schemas.microsoft.com/office/drawing/2014/main" id="{D9D93D24-387E-41EE-932E-DC0D3588D2CE}"/>
                </a:ext>
              </a:extLst>
            </p:cNvPr>
            <p:cNvGrpSpPr/>
            <p:nvPr/>
          </p:nvGrpSpPr>
          <p:grpSpPr>
            <a:xfrm>
              <a:off x="7226928" y="1913040"/>
              <a:ext cx="103449" cy="83290"/>
              <a:chOff x="3890963" y="1683598"/>
              <a:chExt cx="103449" cy="83290"/>
            </a:xfrm>
          </p:grpSpPr>
          <p:sp>
            <p:nvSpPr>
              <p:cNvPr id="146" name="Rectangle 69">
                <a:extLst>
                  <a:ext uri="{FF2B5EF4-FFF2-40B4-BE49-F238E27FC236}">
                    <a16:creationId xmlns:a16="http://schemas.microsoft.com/office/drawing/2014/main" id="{68EC92E2-1651-416F-86F4-BB180854D21E}"/>
                  </a:ext>
                </a:extLst>
              </p:cNvPr>
              <p:cNvSpPr/>
              <p:nvPr/>
            </p:nvSpPr>
            <p:spPr bwMode="auto">
              <a:xfrm>
                <a:off x="3890963" y="1683598"/>
                <a:ext cx="45719" cy="83290"/>
              </a:xfrm>
              <a:prstGeom prst="rect">
                <a:avLst/>
              </a:prstGeom>
              <a:solidFill>
                <a:srgbClr val="00B3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000" tIns="45720" rIns="1800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GB" sz="1000" spc="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147" name="Rectangle 70">
                <a:extLst>
                  <a:ext uri="{FF2B5EF4-FFF2-40B4-BE49-F238E27FC236}">
                    <a16:creationId xmlns:a16="http://schemas.microsoft.com/office/drawing/2014/main" id="{9941FC62-B01F-489D-A7F8-074228E97525}"/>
                  </a:ext>
                </a:extLst>
              </p:cNvPr>
              <p:cNvSpPr/>
              <p:nvPr/>
            </p:nvSpPr>
            <p:spPr bwMode="auto">
              <a:xfrm>
                <a:off x="3948693" y="1683598"/>
                <a:ext cx="45719" cy="83290"/>
              </a:xfrm>
              <a:prstGeom prst="rect">
                <a:avLst/>
              </a:prstGeom>
              <a:solidFill>
                <a:srgbClr val="00B3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000" tIns="45720" rIns="1800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GB" sz="1000" spc="0">
                  <a:gradFill>
                    <a:gsLst>
                      <a:gs pos="0">
                        <a:srgbClr val="FFFFFF"/>
                      </a:gs>
                      <a:gs pos="100000">
                        <a:srgbClr val="FFFFFF"/>
                      </a:gs>
                    </a:gsLst>
                    <a:lin ang="5400000" scaled="0"/>
                  </a:gradFill>
                  <a:latin typeface="+mj-lt"/>
                  <a:ea typeface="Segoe UI" pitchFamily="34" charset="0"/>
                  <a:cs typeface="Segoe UI" pitchFamily="34" charset="0"/>
                </a:endParaRPr>
              </a:p>
            </p:txBody>
          </p:sp>
        </p:grpSp>
      </p:grpSp>
      <p:cxnSp>
        <p:nvCxnSpPr>
          <p:cNvPr id="16" name="연결선: 꺾임 15">
            <a:extLst>
              <a:ext uri="{FF2B5EF4-FFF2-40B4-BE49-F238E27FC236}">
                <a16:creationId xmlns:a16="http://schemas.microsoft.com/office/drawing/2014/main" id="{7BF16F90-6B8D-4FF1-B5A9-2CF64D461C80}"/>
              </a:ext>
            </a:extLst>
          </p:cNvPr>
          <p:cNvCxnSpPr>
            <a:stCxn id="54" idx="0"/>
            <a:endCxn id="134" idx="0"/>
          </p:cNvCxnSpPr>
          <p:nvPr/>
        </p:nvCxnSpPr>
        <p:spPr>
          <a:xfrm rot="16200000" flipH="1">
            <a:off x="5004644" y="-647682"/>
            <a:ext cx="1916" cy="6411207"/>
          </a:xfrm>
          <a:prstGeom prst="bentConnector3">
            <a:avLst>
              <a:gd name="adj1" fmla="val -33957672"/>
            </a:avLst>
          </a:prstGeom>
          <a:noFill/>
          <a:ln w="9525">
            <a:solidFill>
              <a:srgbClr val="00B492"/>
            </a:solidFill>
            <a:prstDash val="sysDash"/>
            <a:headEnd type="ova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19" name="연결선: 꺾임 18">
            <a:extLst>
              <a:ext uri="{FF2B5EF4-FFF2-40B4-BE49-F238E27FC236}">
                <a16:creationId xmlns:a16="http://schemas.microsoft.com/office/drawing/2014/main" id="{B2FE4127-6751-488D-82D4-25CDA36E30C8}"/>
              </a:ext>
            </a:extLst>
          </p:cNvPr>
          <p:cNvCxnSpPr>
            <a:stCxn id="53" idx="0"/>
            <a:endCxn id="133" idx="0"/>
          </p:cNvCxnSpPr>
          <p:nvPr/>
        </p:nvCxnSpPr>
        <p:spPr>
          <a:xfrm rot="16200000" flipH="1">
            <a:off x="4709045" y="-645376"/>
            <a:ext cx="1916" cy="6406594"/>
          </a:xfrm>
          <a:prstGeom prst="bentConnector3">
            <a:avLst>
              <a:gd name="adj1" fmla="val -37996033"/>
            </a:avLst>
          </a:prstGeom>
          <a:noFill/>
          <a:ln w="9525">
            <a:solidFill>
              <a:srgbClr val="00B492"/>
            </a:solidFill>
            <a:prstDash val="sysDash"/>
            <a:headEnd type="ova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148" name="Straight Connector 78">
            <a:extLst>
              <a:ext uri="{FF2B5EF4-FFF2-40B4-BE49-F238E27FC236}">
                <a16:creationId xmlns:a16="http://schemas.microsoft.com/office/drawing/2014/main" id="{98E95E55-F79E-45F8-93FD-B2729108733A}"/>
              </a:ext>
            </a:extLst>
          </p:cNvPr>
          <p:cNvCxnSpPr>
            <a:cxnSpLocks/>
          </p:cNvCxnSpPr>
          <p:nvPr/>
        </p:nvCxnSpPr>
        <p:spPr>
          <a:xfrm>
            <a:off x="6964177" y="3501359"/>
            <a:ext cx="422631" cy="0"/>
          </a:xfrm>
          <a:prstGeom prst="line">
            <a:avLst/>
          </a:prstGeom>
          <a:noFill/>
          <a:ln w="12700" cap="flat" cmpd="sng" algn="ctr">
            <a:solidFill>
              <a:srgbClr val="00E296"/>
            </a:solidFill>
            <a:prstDash val="sysDash"/>
            <a:tailEnd type="triangle" w="med" len="sm"/>
          </a:ln>
          <a:effectLst/>
        </p:spPr>
      </p:cxnSp>
    </p:spTree>
    <p:extLst>
      <p:ext uri="{BB962C8B-B14F-4D97-AF65-F5344CB8AC3E}">
        <p14:creationId xmlns:p14="http://schemas.microsoft.com/office/powerpoint/2010/main" val="7386893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ltLang="ko-KR" dirty="0"/>
              <a:t>Veeam </a:t>
            </a:r>
            <a:r>
              <a:rPr lang="ko-KR" altLang="en-US" dirty="0"/>
              <a:t>구현 방법에 대한 조언</a:t>
            </a:r>
          </a:p>
        </p:txBody>
      </p:sp>
      <p:sp>
        <p:nvSpPr>
          <p:cNvPr id="330" name="Rectangle 329"/>
          <p:cNvSpPr>
            <a:spLocks/>
          </p:cNvSpPr>
          <p:nvPr/>
        </p:nvSpPr>
        <p:spPr>
          <a:xfrm>
            <a:off x="497899" y="4286470"/>
            <a:ext cx="1412470" cy="234674"/>
          </a:xfrm>
          <a:prstGeom prst="rect">
            <a:avLst/>
          </a:prstGeom>
          <a:no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ko-KR" sz="900">
                <a:solidFill>
                  <a:schemeClr val="lt1"/>
                </a:solidFill>
              </a:rPr>
              <a:t>원격 액세스</a:t>
            </a:r>
          </a:p>
        </p:txBody>
      </p:sp>
      <p:sp>
        <p:nvSpPr>
          <p:cNvPr id="331" name="Rectangle 330"/>
          <p:cNvSpPr>
            <a:spLocks/>
          </p:cNvSpPr>
          <p:nvPr/>
        </p:nvSpPr>
        <p:spPr>
          <a:xfrm>
            <a:off x="1973253" y="4286470"/>
            <a:ext cx="1651239" cy="234674"/>
          </a:xfrm>
          <a:prstGeom prst="rect">
            <a:avLst/>
          </a:prstGeom>
          <a:noFill/>
          <a:ln w="12700">
            <a:solidFill>
              <a:srgbClr val="00B336"/>
            </a:solidFill>
            <a:headEnd type="oval" w="sm" len="sm"/>
            <a:tailEnd type="oval" w="sm" len="sm"/>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ko-KR" sz="900">
                <a:solidFill>
                  <a:schemeClr val="lt1"/>
                </a:solidFill>
              </a:rPr>
              <a:t>DMZ</a:t>
            </a:r>
          </a:p>
        </p:txBody>
      </p:sp>
      <p:sp>
        <p:nvSpPr>
          <p:cNvPr id="332" name="Rectangle 331"/>
          <p:cNvSpPr>
            <a:spLocks/>
          </p:cNvSpPr>
          <p:nvPr/>
        </p:nvSpPr>
        <p:spPr>
          <a:xfrm>
            <a:off x="5362843" y="4586979"/>
            <a:ext cx="2916668" cy="241575"/>
          </a:xfrm>
          <a:prstGeom prst="rect">
            <a:avLst/>
          </a:prstGeom>
          <a:noFill/>
          <a:ln w="1270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ko-KR" sz="900">
                <a:solidFill>
                  <a:schemeClr val="lt1"/>
                </a:solidFill>
              </a:rPr>
              <a:t>스토리지</a:t>
            </a:r>
          </a:p>
        </p:txBody>
      </p:sp>
      <p:sp>
        <p:nvSpPr>
          <p:cNvPr id="333" name="Rectangle 332"/>
          <p:cNvSpPr>
            <a:spLocks/>
          </p:cNvSpPr>
          <p:nvPr/>
        </p:nvSpPr>
        <p:spPr>
          <a:xfrm>
            <a:off x="3690336" y="4286470"/>
            <a:ext cx="1606676" cy="234674"/>
          </a:xfrm>
          <a:prstGeom prst="rect">
            <a:avLst/>
          </a:prstGeom>
          <a:noFill/>
          <a:ln w="12700">
            <a:solidFill>
              <a:srgbClr val="93EB2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ko-KR" sz="900">
                <a:solidFill>
                  <a:schemeClr val="lt1"/>
                </a:solidFill>
              </a:rPr>
              <a:t>관리</a:t>
            </a:r>
          </a:p>
        </p:txBody>
      </p:sp>
      <p:sp>
        <p:nvSpPr>
          <p:cNvPr id="334" name="Rectangle 333"/>
          <p:cNvSpPr>
            <a:spLocks/>
          </p:cNvSpPr>
          <p:nvPr/>
        </p:nvSpPr>
        <p:spPr>
          <a:xfrm>
            <a:off x="5362843" y="4279570"/>
            <a:ext cx="2916668" cy="241575"/>
          </a:xfrm>
          <a:prstGeom prst="rect">
            <a:avLst/>
          </a:prstGeom>
          <a:noFill/>
          <a:ln w="12700">
            <a:solidFill>
              <a:srgbClr val="00B49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ko-KR" sz="900">
                <a:solidFill>
                  <a:schemeClr val="lt1"/>
                </a:solidFill>
              </a:rPr>
              <a:t>컴퓨팅</a:t>
            </a:r>
          </a:p>
        </p:txBody>
      </p:sp>
      <p:sp>
        <p:nvSpPr>
          <p:cNvPr id="335" name="Rectangle 334"/>
          <p:cNvSpPr>
            <a:spLocks/>
          </p:cNvSpPr>
          <p:nvPr/>
        </p:nvSpPr>
        <p:spPr>
          <a:xfrm>
            <a:off x="5362844" y="3957530"/>
            <a:ext cx="2916667" cy="241575"/>
          </a:xfrm>
          <a:prstGeom prst="rect">
            <a:avLst/>
          </a:prstGeom>
          <a:noFill/>
          <a:ln w="12700">
            <a:solidFill>
              <a:srgbClr val="00E2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ko-KR" sz="900">
                <a:solidFill>
                  <a:schemeClr val="lt1"/>
                </a:solidFill>
              </a:rPr>
              <a:t>VM</a:t>
            </a:r>
          </a:p>
        </p:txBody>
      </p:sp>
      <p:sp>
        <p:nvSpPr>
          <p:cNvPr id="123" name="Freeform: Shape 122">
            <a:extLst>
              <a:ext uri="{FF2B5EF4-FFF2-40B4-BE49-F238E27FC236}">
                <a16:creationId xmlns:a16="http://schemas.microsoft.com/office/drawing/2014/main" id="{EEACEAD3-B0E4-4BB4-9367-0F3633646DD4}"/>
              </a:ext>
            </a:extLst>
          </p:cNvPr>
          <p:cNvSpPr/>
          <p:nvPr/>
        </p:nvSpPr>
        <p:spPr bwMode="auto">
          <a:xfrm rot="10800000">
            <a:off x="3435350" y="1771557"/>
            <a:ext cx="0" cy="142875"/>
          </a:xfrm>
          <a:custGeom>
            <a:avLst/>
            <a:gdLst>
              <a:gd name="connsiteX0" fmla="*/ 0 w 0"/>
              <a:gd name="connsiteY0" fmla="*/ 0 h 142875"/>
              <a:gd name="connsiteX1" fmla="*/ 0 w 0"/>
              <a:gd name="connsiteY1" fmla="*/ 142875 h 142875"/>
            </a:gdLst>
            <a:ahLst/>
            <a:cxnLst>
              <a:cxn ang="0">
                <a:pos x="connsiteX0" y="connsiteY0"/>
              </a:cxn>
              <a:cxn ang="0">
                <a:pos x="connsiteX1" y="connsiteY1"/>
              </a:cxn>
            </a:cxnLst>
            <a:rect l="l" t="t" r="r" b="b"/>
            <a:pathLst>
              <a:path h="142875">
                <a:moveTo>
                  <a:pt x="0" y="0"/>
                </a:moveTo>
                <a:lnTo>
                  <a:pt x="0" y="142875"/>
                </a:lnTo>
              </a:path>
            </a:pathLst>
          </a:custGeom>
          <a:noFill/>
          <a:ln w="12700">
            <a:solidFill>
              <a:srgbClr val="93EB20"/>
            </a:solidFill>
            <a:headEnd type="none" w="med" len="med"/>
            <a:tailEnd type="oval" w="sm" len="sm"/>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ru-RU" dirty="0"/>
          </a:p>
        </p:txBody>
      </p:sp>
      <p:sp>
        <p:nvSpPr>
          <p:cNvPr id="124" name="Freeform: Shape 123">
            <a:extLst>
              <a:ext uri="{FF2B5EF4-FFF2-40B4-BE49-F238E27FC236}">
                <a16:creationId xmlns:a16="http://schemas.microsoft.com/office/drawing/2014/main" id="{770236CE-913A-4CAE-9252-F2A0FE4E984B}"/>
              </a:ext>
            </a:extLst>
          </p:cNvPr>
          <p:cNvSpPr/>
          <p:nvPr/>
        </p:nvSpPr>
        <p:spPr bwMode="auto">
          <a:xfrm rot="10800000">
            <a:off x="3756819" y="1771557"/>
            <a:ext cx="0" cy="142875"/>
          </a:xfrm>
          <a:custGeom>
            <a:avLst/>
            <a:gdLst>
              <a:gd name="connsiteX0" fmla="*/ 0 w 0"/>
              <a:gd name="connsiteY0" fmla="*/ 0 h 142875"/>
              <a:gd name="connsiteX1" fmla="*/ 0 w 0"/>
              <a:gd name="connsiteY1" fmla="*/ 142875 h 142875"/>
            </a:gdLst>
            <a:ahLst/>
            <a:cxnLst>
              <a:cxn ang="0">
                <a:pos x="connsiteX0" y="connsiteY0"/>
              </a:cxn>
              <a:cxn ang="0">
                <a:pos x="connsiteX1" y="connsiteY1"/>
              </a:cxn>
            </a:cxnLst>
            <a:rect l="l" t="t" r="r" b="b"/>
            <a:pathLst>
              <a:path h="142875">
                <a:moveTo>
                  <a:pt x="0" y="0"/>
                </a:moveTo>
                <a:lnTo>
                  <a:pt x="0" y="142875"/>
                </a:lnTo>
              </a:path>
            </a:pathLst>
          </a:custGeom>
          <a:noFill/>
          <a:ln w="12700">
            <a:solidFill>
              <a:srgbClr val="93EB20"/>
            </a:solidFill>
            <a:headEnd type="none" w="med" len="med"/>
            <a:tailEnd type="oval" w="sm" len="sm"/>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ru-RU" dirty="0"/>
          </a:p>
        </p:txBody>
      </p:sp>
      <p:sp>
        <p:nvSpPr>
          <p:cNvPr id="125" name="Freeform: Shape 124">
            <a:extLst>
              <a:ext uri="{FF2B5EF4-FFF2-40B4-BE49-F238E27FC236}">
                <a16:creationId xmlns:a16="http://schemas.microsoft.com/office/drawing/2014/main" id="{22BF7A40-B262-4D6D-B2BC-AB1603FD83C6}"/>
              </a:ext>
            </a:extLst>
          </p:cNvPr>
          <p:cNvSpPr/>
          <p:nvPr/>
        </p:nvSpPr>
        <p:spPr bwMode="auto">
          <a:xfrm rot="10800000">
            <a:off x="4068763" y="1771557"/>
            <a:ext cx="0" cy="142875"/>
          </a:xfrm>
          <a:custGeom>
            <a:avLst/>
            <a:gdLst>
              <a:gd name="connsiteX0" fmla="*/ 0 w 0"/>
              <a:gd name="connsiteY0" fmla="*/ 0 h 142875"/>
              <a:gd name="connsiteX1" fmla="*/ 0 w 0"/>
              <a:gd name="connsiteY1" fmla="*/ 142875 h 142875"/>
            </a:gdLst>
            <a:ahLst/>
            <a:cxnLst>
              <a:cxn ang="0">
                <a:pos x="connsiteX0" y="connsiteY0"/>
              </a:cxn>
              <a:cxn ang="0">
                <a:pos x="connsiteX1" y="connsiteY1"/>
              </a:cxn>
            </a:cxnLst>
            <a:rect l="l" t="t" r="r" b="b"/>
            <a:pathLst>
              <a:path h="142875">
                <a:moveTo>
                  <a:pt x="0" y="0"/>
                </a:moveTo>
                <a:lnTo>
                  <a:pt x="0" y="142875"/>
                </a:lnTo>
              </a:path>
            </a:pathLst>
          </a:custGeom>
          <a:noFill/>
          <a:ln w="12700">
            <a:solidFill>
              <a:srgbClr val="93EB20"/>
            </a:solidFill>
            <a:headEnd type="none" w="med" len="med"/>
            <a:tailEnd type="oval" w="sm" len="sm"/>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ru-RU" dirty="0"/>
          </a:p>
        </p:txBody>
      </p:sp>
      <p:sp>
        <p:nvSpPr>
          <p:cNvPr id="126" name="Freeform: Shape 125">
            <a:extLst>
              <a:ext uri="{FF2B5EF4-FFF2-40B4-BE49-F238E27FC236}">
                <a16:creationId xmlns:a16="http://schemas.microsoft.com/office/drawing/2014/main" id="{0B725EB8-0A0F-445F-A6D6-342470066874}"/>
              </a:ext>
            </a:extLst>
          </p:cNvPr>
          <p:cNvSpPr/>
          <p:nvPr/>
        </p:nvSpPr>
        <p:spPr bwMode="auto">
          <a:xfrm rot="10800000">
            <a:off x="3121025" y="1771557"/>
            <a:ext cx="0" cy="142875"/>
          </a:xfrm>
          <a:custGeom>
            <a:avLst/>
            <a:gdLst>
              <a:gd name="connsiteX0" fmla="*/ 0 w 0"/>
              <a:gd name="connsiteY0" fmla="*/ 0 h 142875"/>
              <a:gd name="connsiteX1" fmla="*/ 0 w 0"/>
              <a:gd name="connsiteY1" fmla="*/ 142875 h 142875"/>
            </a:gdLst>
            <a:ahLst/>
            <a:cxnLst>
              <a:cxn ang="0">
                <a:pos x="connsiteX0" y="connsiteY0"/>
              </a:cxn>
              <a:cxn ang="0">
                <a:pos x="connsiteX1" y="connsiteY1"/>
              </a:cxn>
            </a:cxnLst>
            <a:rect l="l" t="t" r="r" b="b"/>
            <a:pathLst>
              <a:path h="142875">
                <a:moveTo>
                  <a:pt x="0" y="0"/>
                </a:moveTo>
                <a:lnTo>
                  <a:pt x="0" y="142875"/>
                </a:lnTo>
              </a:path>
            </a:pathLst>
          </a:custGeom>
          <a:noFill/>
          <a:ln w="12700">
            <a:solidFill>
              <a:srgbClr val="93EB20"/>
            </a:solidFill>
            <a:headEnd type="none" w="med" len="med"/>
            <a:tailEnd type="oval" w="sm" len="sm"/>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ru-RU" dirty="0"/>
          </a:p>
        </p:txBody>
      </p:sp>
      <p:sp>
        <p:nvSpPr>
          <p:cNvPr id="127" name="Freeform: Shape 126">
            <a:extLst>
              <a:ext uri="{FF2B5EF4-FFF2-40B4-BE49-F238E27FC236}">
                <a16:creationId xmlns:a16="http://schemas.microsoft.com/office/drawing/2014/main" id="{F1C948B8-004D-4D68-8FEB-82F95145639B}"/>
              </a:ext>
            </a:extLst>
          </p:cNvPr>
          <p:cNvSpPr/>
          <p:nvPr/>
        </p:nvSpPr>
        <p:spPr bwMode="auto">
          <a:xfrm>
            <a:off x="3019425" y="2266950"/>
            <a:ext cx="0" cy="923925"/>
          </a:xfrm>
          <a:custGeom>
            <a:avLst/>
            <a:gdLst>
              <a:gd name="connsiteX0" fmla="*/ 0 w 0"/>
              <a:gd name="connsiteY0" fmla="*/ 0 h 923925"/>
              <a:gd name="connsiteX1" fmla="*/ 0 w 0"/>
              <a:gd name="connsiteY1" fmla="*/ 923925 h 923925"/>
            </a:gdLst>
            <a:ahLst/>
            <a:cxnLst>
              <a:cxn ang="0">
                <a:pos x="connsiteX0" y="connsiteY0"/>
              </a:cxn>
              <a:cxn ang="0">
                <a:pos x="connsiteX1" y="connsiteY1"/>
              </a:cxn>
            </a:cxnLst>
            <a:rect l="l" t="t" r="r" b="b"/>
            <a:pathLst>
              <a:path h="923925">
                <a:moveTo>
                  <a:pt x="0" y="0"/>
                </a:moveTo>
                <a:lnTo>
                  <a:pt x="0" y="923925"/>
                </a:lnTo>
              </a:path>
            </a:pathLst>
          </a:custGeom>
          <a:noFill/>
          <a:ln w="12700">
            <a:solidFill>
              <a:srgbClr val="00B336"/>
            </a:solidFill>
            <a:headEnd type="none" w="med" len="med"/>
            <a:tailEnd type="oval" w="sm" len="sm"/>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ru-RU"/>
          </a:p>
        </p:txBody>
      </p:sp>
      <p:sp>
        <p:nvSpPr>
          <p:cNvPr id="128" name="Freeform: Shape 127">
            <a:extLst>
              <a:ext uri="{FF2B5EF4-FFF2-40B4-BE49-F238E27FC236}">
                <a16:creationId xmlns:a16="http://schemas.microsoft.com/office/drawing/2014/main" id="{388409E1-2C05-4A4C-AA42-D3976CB99071}"/>
              </a:ext>
            </a:extLst>
          </p:cNvPr>
          <p:cNvSpPr/>
          <p:nvPr/>
        </p:nvSpPr>
        <p:spPr bwMode="auto">
          <a:xfrm>
            <a:off x="3333750" y="2268217"/>
            <a:ext cx="0" cy="923925"/>
          </a:xfrm>
          <a:custGeom>
            <a:avLst/>
            <a:gdLst>
              <a:gd name="connsiteX0" fmla="*/ 0 w 0"/>
              <a:gd name="connsiteY0" fmla="*/ 0 h 923925"/>
              <a:gd name="connsiteX1" fmla="*/ 0 w 0"/>
              <a:gd name="connsiteY1" fmla="*/ 923925 h 923925"/>
            </a:gdLst>
            <a:ahLst/>
            <a:cxnLst>
              <a:cxn ang="0">
                <a:pos x="connsiteX0" y="connsiteY0"/>
              </a:cxn>
              <a:cxn ang="0">
                <a:pos x="connsiteX1" y="connsiteY1"/>
              </a:cxn>
            </a:cxnLst>
            <a:rect l="l" t="t" r="r" b="b"/>
            <a:pathLst>
              <a:path h="923925">
                <a:moveTo>
                  <a:pt x="0" y="0"/>
                </a:moveTo>
                <a:lnTo>
                  <a:pt x="0" y="923925"/>
                </a:lnTo>
              </a:path>
            </a:pathLst>
          </a:custGeom>
          <a:noFill/>
          <a:ln w="12700">
            <a:solidFill>
              <a:srgbClr val="00B336"/>
            </a:solidFill>
            <a:headEnd type="none" w="med" len="med"/>
            <a:tailEnd type="oval" w="sm" len="sm"/>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ru-RU"/>
          </a:p>
        </p:txBody>
      </p:sp>
      <p:sp>
        <p:nvSpPr>
          <p:cNvPr id="129" name="Freeform: Shape 128">
            <a:extLst>
              <a:ext uri="{FF2B5EF4-FFF2-40B4-BE49-F238E27FC236}">
                <a16:creationId xmlns:a16="http://schemas.microsoft.com/office/drawing/2014/main" id="{08B41829-A69C-4C43-B1DC-21C43CF46AF9}"/>
              </a:ext>
            </a:extLst>
          </p:cNvPr>
          <p:cNvSpPr/>
          <p:nvPr/>
        </p:nvSpPr>
        <p:spPr bwMode="auto">
          <a:xfrm>
            <a:off x="869950" y="1485900"/>
            <a:ext cx="1536700" cy="0"/>
          </a:xfrm>
          <a:custGeom>
            <a:avLst/>
            <a:gdLst>
              <a:gd name="connsiteX0" fmla="*/ 0 w 1536700"/>
              <a:gd name="connsiteY0" fmla="*/ 0 h 0"/>
              <a:gd name="connsiteX1" fmla="*/ 1536700 w 1536700"/>
              <a:gd name="connsiteY1" fmla="*/ 0 h 0"/>
            </a:gdLst>
            <a:ahLst/>
            <a:cxnLst>
              <a:cxn ang="0">
                <a:pos x="connsiteX0" y="connsiteY0"/>
              </a:cxn>
              <a:cxn ang="0">
                <a:pos x="connsiteX1" y="connsiteY1"/>
              </a:cxn>
            </a:cxnLst>
            <a:rect l="l" t="t" r="r" b="b"/>
            <a:pathLst>
              <a:path w="1536700">
                <a:moveTo>
                  <a:pt x="0" y="0"/>
                </a:moveTo>
                <a:lnTo>
                  <a:pt x="1536700" y="0"/>
                </a:lnTo>
              </a:path>
            </a:pathLst>
          </a:custGeom>
          <a:no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ru-RU"/>
          </a:p>
        </p:txBody>
      </p:sp>
      <p:sp>
        <p:nvSpPr>
          <p:cNvPr id="130" name="Freeform: Shape 129">
            <a:extLst>
              <a:ext uri="{FF2B5EF4-FFF2-40B4-BE49-F238E27FC236}">
                <a16:creationId xmlns:a16="http://schemas.microsoft.com/office/drawing/2014/main" id="{05A22B22-4353-48C9-A16E-CD5BD53F3043}"/>
              </a:ext>
            </a:extLst>
          </p:cNvPr>
          <p:cNvSpPr/>
          <p:nvPr/>
        </p:nvSpPr>
        <p:spPr bwMode="auto">
          <a:xfrm>
            <a:off x="1871662" y="3185798"/>
            <a:ext cx="1824037" cy="45719"/>
          </a:xfrm>
          <a:custGeom>
            <a:avLst/>
            <a:gdLst>
              <a:gd name="connsiteX0" fmla="*/ 0 w 1701800"/>
              <a:gd name="connsiteY0" fmla="*/ 0 h 0"/>
              <a:gd name="connsiteX1" fmla="*/ 1701800 w 1701800"/>
              <a:gd name="connsiteY1" fmla="*/ 0 h 0"/>
            </a:gdLst>
            <a:ahLst/>
            <a:cxnLst>
              <a:cxn ang="0">
                <a:pos x="connsiteX0" y="connsiteY0"/>
              </a:cxn>
              <a:cxn ang="0">
                <a:pos x="connsiteX1" y="connsiteY1"/>
              </a:cxn>
            </a:cxnLst>
            <a:rect l="l" t="t" r="r" b="b"/>
            <a:pathLst>
              <a:path w="1701800">
                <a:moveTo>
                  <a:pt x="0" y="0"/>
                </a:moveTo>
                <a:lnTo>
                  <a:pt x="1701800" y="0"/>
                </a:lnTo>
              </a:path>
            </a:pathLst>
          </a:custGeom>
          <a:noFill/>
          <a:ln w="12700">
            <a:solidFill>
              <a:srgbClr val="00B33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ru-RU"/>
          </a:p>
        </p:txBody>
      </p:sp>
      <p:sp>
        <p:nvSpPr>
          <p:cNvPr id="131" name="Freeform: Shape 130">
            <a:extLst>
              <a:ext uri="{FF2B5EF4-FFF2-40B4-BE49-F238E27FC236}">
                <a16:creationId xmlns:a16="http://schemas.microsoft.com/office/drawing/2014/main" id="{BB5BDE48-D5FD-426A-84BE-44C85DB23ED9}"/>
              </a:ext>
            </a:extLst>
          </p:cNvPr>
          <p:cNvSpPr/>
          <p:nvPr/>
        </p:nvSpPr>
        <p:spPr bwMode="auto">
          <a:xfrm>
            <a:off x="1993900" y="1485900"/>
            <a:ext cx="0" cy="1701800"/>
          </a:xfrm>
          <a:custGeom>
            <a:avLst/>
            <a:gdLst>
              <a:gd name="connsiteX0" fmla="*/ 0 w 0"/>
              <a:gd name="connsiteY0" fmla="*/ 0 h 1701800"/>
              <a:gd name="connsiteX1" fmla="*/ 0 w 0"/>
              <a:gd name="connsiteY1" fmla="*/ 1701800 h 1701800"/>
            </a:gdLst>
            <a:ahLst/>
            <a:cxnLst>
              <a:cxn ang="0">
                <a:pos x="connsiteX0" y="connsiteY0"/>
              </a:cxn>
              <a:cxn ang="0">
                <a:pos x="connsiteX1" y="connsiteY1"/>
              </a:cxn>
            </a:cxnLst>
            <a:rect l="l" t="t" r="r" b="b"/>
            <a:pathLst>
              <a:path h="1701800">
                <a:moveTo>
                  <a:pt x="0" y="0"/>
                </a:moveTo>
                <a:lnTo>
                  <a:pt x="0" y="1701800"/>
                </a:lnTo>
              </a:path>
            </a:pathLst>
          </a:custGeom>
          <a:noFill/>
          <a:ln w="12700">
            <a:solidFill>
              <a:srgbClr val="00B336"/>
            </a:solidFill>
            <a:headEnd type="oval" w="sm" len="sm"/>
            <a:tailEnd type="oval" w="sm" len="sm"/>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ru-RU"/>
          </a:p>
        </p:txBody>
      </p:sp>
      <p:sp>
        <p:nvSpPr>
          <p:cNvPr id="132" name="Rectangle 131">
            <a:extLst>
              <a:ext uri="{FF2B5EF4-FFF2-40B4-BE49-F238E27FC236}">
                <a16:creationId xmlns:a16="http://schemas.microsoft.com/office/drawing/2014/main" id="{667586BE-AB83-4173-9118-C6F817B1F7B6}"/>
              </a:ext>
            </a:extLst>
          </p:cNvPr>
          <p:cNvSpPr/>
          <p:nvPr/>
        </p:nvSpPr>
        <p:spPr bwMode="auto">
          <a:xfrm>
            <a:off x="1338263" y="1798053"/>
            <a:ext cx="1123775" cy="583197"/>
          </a:xfrm>
          <a:prstGeom prst="rect">
            <a:avLst/>
          </a:prstGeom>
          <a:solidFill>
            <a:srgbClr val="003738"/>
          </a:solidFill>
          <a:ln w="190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ru-RU" spc="0" dirty="0">
              <a:gradFill>
                <a:gsLst>
                  <a:gs pos="0">
                    <a:srgbClr val="FFFFFF"/>
                  </a:gs>
                  <a:gs pos="100000">
                    <a:srgbClr val="FFFFFF"/>
                  </a:gs>
                </a:gsLst>
                <a:lin ang="5400000" scaled="0"/>
              </a:gradFill>
              <a:latin typeface="+mj-lt"/>
              <a:ea typeface="Segoe UI" pitchFamily="34" charset="0"/>
              <a:cs typeface="Segoe UI" pitchFamily="34" charset="0"/>
            </a:endParaRPr>
          </a:p>
        </p:txBody>
      </p:sp>
      <p:pic>
        <p:nvPicPr>
          <p:cNvPr id="133" name="Graphic 132">
            <a:extLst>
              <a:ext uri="{FF2B5EF4-FFF2-40B4-BE49-F238E27FC236}">
                <a16:creationId xmlns:a16="http://schemas.microsoft.com/office/drawing/2014/main" id="{6DC871C5-1AA8-434F-B0D9-4C3602C2C30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532469" y="3061349"/>
            <a:ext cx="231322" cy="231322"/>
          </a:xfrm>
          <a:prstGeom prst="rect">
            <a:avLst/>
          </a:prstGeom>
        </p:spPr>
      </p:pic>
      <p:pic>
        <p:nvPicPr>
          <p:cNvPr id="134" name="Graphic 133">
            <a:extLst>
              <a:ext uri="{FF2B5EF4-FFF2-40B4-BE49-F238E27FC236}">
                <a16:creationId xmlns:a16="http://schemas.microsoft.com/office/drawing/2014/main" id="{F6033ED0-711E-4603-B57F-4BE829A70BC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35288" y="1366064"/>
            <a:ext cx="231322" cy="231322"/>
          </a:xfrm>
          <a:prstGeom prst="rect">
            <a:avLst/>
          </a:prstGeom>
        </p:spPr>
      </p:pic>
      <p:sp>
        <p:nvSpPr>
          <p:cNvPr id="135" name="Freeform: Shape 134">
            <a:extLst>
              <a:ext uri="{FF2B5EF4-FFF2-40B4-BE49-F238E27FC236}">
                <a16:creationId xmlns:a16="http://schemas.microsoft.com/office/drawing/2014/main" id="{46E068AB-295F-4702-9D6C-AD49E5B36066}"/>
              </a:ext>
            </a:extLst>
          </p:cNvPr>
          <p:cNvSpPr/>
          <p:nvPr/>
        </p:nvSpPr>
        <p:spPr bwMode="auto">
          <a:xfrm>
            <a:off x="1162844" y="1226356"/>
            <a:ext cx="5556" cy="259543"/>
          </a:xfrm>
          <a:custGeom>
            <a:avLst/>
            <a:gdLst>
              <a:gd name="connsiteX0" fmla="*/ 0 w 6350"/>
              <a:gd name="connsiteY0" fmla="*/ 247650 h 247650"/>
              <a:gd name="connsiteX1" fmla="*/ 6350 w 6350"/>
              <a:gd name="connsiteY1" fmla="*/ 0 h 247650"/>
              <a:gd name="connsiteX0" fmla="*/ 8750 w 8750"/>
              <a:gd name="connsiteY0" fmla="*/ 10288 h 10288"/>
              <a:gd name="connsiteX1" fmla="*/ 0 w 8750"/>
              <a:gd name="connsiteY1" fmla="*/ 0 h 10288"/>
              <a:gd name="connsiteX0" fmla="*/ 0 w 7144"/>
              <a:gd name="connsiteY0" fmla="*/ 10093 h 10093"/>
              <a:gd name="connsiteX1" fmla="*/ 7144 w 7144"/>
              <a:gd name="connsiteY1" fmla="*/ 0 h 10093"/>
              <a:gd name="connsiteX0" fmla="*/ 13998 w 13998"/>
              <a:gd name="connsiteY0" fmla="*/ 10093 h 10093"/>
              <a:gd name="connsiteX1" fmla="*/ 0 w 13998"/>
              <a:gd name="connsiteY1" fmla="*/ 0 h 10093"/>
            </a:gdLst>
            <a:ahLst/>
            <a:cxnLst>
              <a:cxn ang="0">
                <a:pos x="connsiteX0" y="connsiteY0"/>
              </a:cxn>
              <a:cxn ang="0">
                <a:pos x="connsiteX1" y="connsiteY1"/>
              </a:cxn>
            </a:cxnLst>
            <a:rect l="l" t="t" r="r" b="b"/>
            <a:pathLst>
              <a:path w="13998" h="10093">
                <a:moveTo>
                  <a:pt x="13998" y="10093"/>
                </a:moveTo>
                <a:lnTo>
                  <a:pt x="0" y="0"/>
                </a:lnTo>
              </a:path>
            </a:pathLst>
          </a:custGeom>
          <a:noFill/>
          <a:ln w="12700">
            <a:solidFill>
              <a:schemeClr val="bg1"/>
            </a:solidFill>
            <a:headEnd type="oval" w="sm" len="sm"/>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ru-RU"/>
          </a:p>
        </p:txBody>
      </p:sp>
      <p:sp>
        <p:nvSpPr>
          <p:cNvPr id="136" name="Freeform: Shape 135">
            <a:extLst>
              <a:ext uri="{FF2B5EF4-FFF2-40B4-BE49-F238E27FC236}">
                <a16:creationId xmlns:a16="http://schemas.microsoft.com/office/drawing/2014/main" id="{B72A8D4D-8C8D-4D66-844E-DD9AE883337F}"/>
              </a:ext>
            </a:extLst>
          </p:cNvPr>
          <p:cNvSpPr/>
          <p:nvPr/>
        </p:nvSpPr>
        <p:spPr bwMode="auto">
          <a:xfrm flipV="1">
            <a:off x="2933700" y="2448526"/>
            <a:ext cx="5910261" cy="45719"/>
          </a:xfrm>
          <a:custGeom>
            <a:avLst/>
            <a:gdLst>
              <a:gd name="connsiteX0" fmla="*/ 0 w 4119563"/>
              <a:gd name="connsiteY0" fmla="*/ 0 h 0"/>
              <a:gd name="connsiteX1" fmla="*/ 4119563 w 4119563"/>
              <a:gd name="connsiteY1" fmla="*/ 0 h 0"/>
            </a:gdLst>
            <a:ahLst/>
            <a:cxnLst>
              <a:cxn ang="0">
                <a:pos x="connsiteX0" y="connsiteY0"/>
              </a:cxn>
              <a:cxn ang="0">
                <a:pos x="connsiteX1" y="connsiteY1"/>
              </a:cxn>
            </a:cxnLst>
            <a:rect l="l" t="t" r="r" b="b"/>
            <a:pathLst>
              <a:path w="4119563">
                <a:moveTo>
                  <a:pt x="0" y="0"/>
                </a:moveTo>
                <a:lnTo>
                  <a:pt x="4119563" y="0"/>
                </a:lnTo>
              </a:path>
            </a:pathLst>
          </a:custGeom>
          <a:noFill/>
          <a:ln w="12700">
            <a:solidFill>
              <a:srgbClr val="00B49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ru-RU"/>
          </a:p>
        </p:txBody>
      </p:sp>
      <p:grpSp>
        <p:nvGrpSpPr>
          <p:cNvPr id="138" name="Group 137">
            <a:extLst>
              <a:ext uri="{FF2B5EF4-FFF2-40B4-BE49-F238E27FC236}">
                <a16:creationId xmlns:a16="http://schemas.microsoft.com/office/drawing/2014/main" id="{3A54A717-98B0-447B-A5EB-CBD128DE3690}"/>
              </a:ext>
            </a:extLst>
          </p:cNvPr>
          <p:cNvGrpSpPr/>
          <p:nvPr/>
        </p:nvGrpSpPr>
        <p:grpSpPr>
          <a:xfrm>
            <a:off x="3121025" y="2266950"/>
            <a:ext cx="5067024" cy="225275"/>
            <a:chOff x="3121025" y="2266950"/>
            <a:chExt cx="5067024" cy="142875"/>
          </a:xfrm>
        </p:grpSpPr>
        <p:sp>
          <p:nvSpPr>
            <p:cNvPr id="141" name="Freeform: Shape 140">
              <a:extLst>
                <a:ext uri="{FF2B5EF4-FFF2-40B4-BE49-F238E27FC236}">
                  <a16:creationId xmlns:a16="http://schemas.microsoft.com/office/drawing/2014/main" id="{9F134819-FA88-4330-8FBF-C7B77193DF01}"/>
                </a:ext>
              </a:extLst>
            </p:cNvPr>
            <p:cNvSpPr/>
            <p:nvPr/>
          </p:nvSpPr>
          <p:spPr bwMode="auto">
            <a:xfrm>
              <a:off x="3435350" y="2266950"/>
              <a:ext cx="0" cy="142875"/>
            </a:xfrm>
            <a:custGeom>
              <a:avLst/>
              <a:gdLst>
                <a:gd name="connsiteX0" fmla="*/ 0 w 0"/>
                <a:gd name="connsiteY0" fmla="*/ 0 h 142875"/>
                <a:gd name="connsiteX1" fmla="*/ 0 w 0"/>
                <a:gd name="connsiteY1" fmla="*/ 142875 h 142875"/>
              </a:gdLst>
              <a:ahLst/>
              <a:cxnLst>
                <a:cxn ang="0">
                  <a:pos x="connsiteX0" y="connsiteY0"/>
                </a:cxn>
                <a:cxn ang="0">
                  <a:pos x="connsiteX1" y="connsiteY1"/>
                </a:cxn>
              </a:cxnLst>
              <a:rect l="l" t="t" r="r" b="b"/>
              <a:pathLst>
                <a:path h="142875">
                  <a:moveTo>
                    <a:pt x="0" y="0"/>
                  </a:moveTo>
                  <a:lnTo>
                    <a:pt x="0" y="142875"/>
                  </a:lnTo>
                </a:path>
              </a:pathLst>
            </a:custGeom>
            <a:noFill/>
            <a:ln w="12700">
              <a:solidFill>
                <a:srgbClr val="00B492"/>
              </a:solidFill>
              <a:headEnd type="none" w="med" len="med"/>
              <a:tailEnd type="oval" w="sm" len="sm"/>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ru-RU" dirty="0"/>
            </a:p>
          </p:txBody>
        </p:sp>
        <p:sp>
          <p:nvSpPr>
            <p:cNvPr id="143" name="Freeform: Shape 142">
              <a:extLst>
                <a:ext uri="{FF2B5EF4-FFF2-40B4-BE49-F238E27FC236}">
                  <a16:creationId xmlns:a16="http://schemas.microsoft.com/office/drawing/2014/main" id="{985E5D82-A4E7-45B2-B4CC-E5865568C913}"/>
                </a:ext>
              </a:extLst>
            </p:cNvPr>
            <p:cNvSpPr/>
            <p:nvPr/>
          </p:nvSpPr>
          <p:spPr bwMode="auto">
            <a:xfrm>
              <a:off x="3756819" y="2266950"/>
              <a:ext cx="0" cy="142875"/>
            </a:xfrm>
            <a:custGeom>
              <a:avLst/>
              <a:gdLst>
                <a:gd name="connsiteX0" fmla="*/ 0 w 0"/>
                <a:gd name="connsiteY0" fmla="*/ 0 h 142875"/>
                <a:gd name="connsiteX1" fmla="*/ 0 w 0"/>
                <a:gd name="connsiteY1" fmla="*/ 142875 h 142875"/>
              </a:gdLst>
              <a:ahLst/>
              <a:cxnLst>
                <a:cxn ang="0">
                  <a:pos x="connsiteX0" y="connsiteY0"/>
                </a:cxn>
                <a:cxn ang="0">
                  <a:pos x="connsiteX1" y="connsiteY1"/>
                </a:cxn>
              </a:cxnLst>
              <a:rect l="l" t="t" r="r" b="b"/>
              <a:pathLst>
                <a:path h="142875">
                  <a:moveTo>
                    <a:pt x="0" y="0"/>
                  </a:moveTo>
                  <a:lnTo>
                    <a:pt x="0" y="142875"/>
                  </a:lnTo>
                </a:path>
              </a:pathLst>
            </a:custGeom>
            <a:noFill/>
            <a:ln w="12700">
              <a:solidFill>
                <a:srgbClr val="00B492"/>
              </a:solidFill>
              <a:headEnd type="none" w="med" len="med"/>
              <a:tailEnd type="oval" w="sm" len="sm"/>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ru-RU" dirty="0"/>
            </a:p>
          </p:txBody>
        </p:sp>
        <p:sp>
          <p:nvSpPr>
            <p:cNvPr id="144" name="Freeform: Shape 143">
              <a:extLst>
                <a:ext uri="{FF2B5EF4-FFF2-40B4-BE49-F238E27FC236}">
                  <a16:creationId xmlns:a16="http://schemas.microsoft.com/office/drawing/2014/main" id="{052DBB60-1613-4EC4-9977-6D42C0F7F3DC}"/>
                </a:ext>
              </a:extLst>
            </p:cNvPr>
            <p:cNvSpPr/>
            <p:nvPr/>
          </p:nvSpPr>
          <p:spPr bwMode="auto">
            <a:xfrm>
              <a:off x="4068763" y="2266950"/>
              <a:ext cx="0" cy="142875"/>
            </a:xfrm>
            <a:custGeom>
              <a:avLst/>
              <a:gdLst>
                <a:gd name="connsiteX0" fmla="*/ 0 w 0"/>
                <a:gd name="connsiteY0" fmla="*/ 0 h 142875"/>
                <a:gd name="connsiteX1" fmla="*/ 0 w 0"/>
                <a:gd name="connsiteY1" fmla="*/ 142875 h 142875"/>
              </a:gdLst>
              <a:ahLst/>
              <a:cxnLst>
                <a:cxn ang="0">
                  <a:pos x="connsiteX0" y="connsiteY0"/>
                </a:cxn>
                <a:cxn ang="0">
                  <a:pos x="connsiteX1" y="connsiteY1"/>
                </a:cxn>
              </a:cxnLst>
              <a:rect l="l" t="t" r="r" b="b"/>
              <a:pathLst>
                <a:path h="142875">
                  <a:moveTo>
                    <a:pt x="0" y="0"/>
                  </a:moveTo>
                  <a:lnTo>
                    <a:pt x="0" y="142875"/>
                  </a:lnTo>
                </a:path>
              </a:pathLst>
            </a:custGeom>
            <a:noFill/>
            <a:ln w="12700">
              <a:solidFill>
                <a:srgbClr val="00B492"/>
              </a:solidFill>
              <a:headEnd type="none" w="med" len="med"/>
              <a:tailEnd type="oval" w="sm" len="sm"/>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ru-RU" dirty="0"/>
            </a:p>
          </p:txBody>
        </p:sp>
        <p:sp>
          <p:nvSpPr>
            <p:cNvPr id="152" name="Freeform: Shape 151">
              <a:extLst>
                <a:ext uri="{FF2B5EF4-FFF2-40B4-BE49-F238E27FC236}">
                  <a16:creationId xmlns:a16="http://schemas.microsoft.com/office/drawing/2014/main" id="{F579AA5A-C510-4CAF-B3D0-C586EC95C873}"/>
                </a:ext>
              </a:extLst>
            </p:cNvPr>
            <p:cNvSpPr/>
            <p:nvPr/>
          </p:nvSpPr>
          <p:spPr bwMode="auto">
            <a:xfrm>
              <a:off x="3121025" y="2266950"/>
              <a:ext cx="0" cy="142875"/>
            </a:xfrm>
            <a:custGeom>
              <a:avLst/>
              <a:gdLst>
                <a:gd name="connsiteX0" fmla="*/ 0 w 0"/>
                <a:gd name="connsiteY0" fmla="*/ 0 h 142875"/>
                <a:gd name="connsiteX1" fmla="*/ 0 w 0"/>
                <a:gd name="connsiteY1" fmla="*/ 142875 h 142875"/>
              </a:gdLst>
              <a:ahLst/>
              <a:cxnLst>
                <a:cxn ang="0">
                  <a:pos x="connsiteX0" y="connsiteY0"/>
                </a:cxn>
                <a:cxn ang="0">
                  <a:pos x="connsiteX1" y="connsiteY1"/>
                </a:cxn>
              </a:cxnLst>
              <a:rect l="l" t="t" r="r" b="b"/>
              <a:pathLst>
                <a:path h="142875">
                  <a:moveTo>
                    <a:pt x="0" y="0"/>
                  </a:moveTo>
                  <a:lnTo>
                    <a:pt x="0" y="142875"/>
                  </a:lnTo>
                </a:path>
              </a:pathLst>
            </a:custGeom>
            <a:noFill/>
            <a:ln w="12700">
              <a:solidFill>
                <a:srgbClr val="00B492"/>
              </a:solidFill>
              <a:headEnd type="none" w="med" len="med"/>
              <a:tailEnd type="oval" w="sm" len="sm"/>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ru-RU" dirty="0"/>
            </a:p>
          </p:txBody>
        </p:sp>
        <p:sp>
          <p:nvSpPr>
            <p:cNvPr id="153" name="Freeform: Shape 152">
              <a:extLst>
                <a:ext uri="{FF2B5EF4-FFF2-40B4-BE49-F238E27FC236}">
                  <a16:creationId xmlns:a16="http://schemas.microsoft.com/office/drawing/2014/main" id="{D5A84E62-E156-41D1-A4FC-9B4B2564055D}"/>
                </a:ext>
              </a:extLst>
            </p:cNvPr>
            <p:cNvSpPr/>
            <p:nvPr/>
          </p:nvSpPr>
          <p:spPr bwMode="auto">
            <a:xfrm>
              <a:off x="5786798" y="2266950"/>
              <a:ext cx="0" cy="142875"/>
            </a:xfrm>
            <a:custGeom>
              <a:avLst/>
              <a:gdLst>
                <a:gd name="connsiteX0" fmla="*/ 0 w 0"/>
                <a:gd name="connsiteY0" fmla="*/ 0 h 142875"/>
                <a:gd name="connsiteX1" fmla="*/ 0 w 0"/>
                <a:gd name="connsiteY1" fmla="*/ 142875 h 142875"/>
              </a:gdLst>
              <a:ahLst/>
              <a:cxnLst>
                <a:cxn ang="0">
                  <a:pos x="connsiteX0" y="connsiteY0"/>
                </a:cxn>
                <a:cxn ang="0">
                  <a:pos x="connsiteX1" y="connsiteY1"/>
                </a:cxn>
              </a:cxnLst>
              <a:rect l="l" t="t" r="r" b="b"/>
              <a:pathLst>
                <a:path h="142875">
                  <a:moveTo>
                    <a:pt x="0" y="0"/>
                  </a:moveTo>
                  <a:lnTo>
                    <a:pt x="0" y="142875"/>
                  </a:lnTo>
                </a:path>
              </a:pathLst>
            </a:custGeom>
            <a:noFill/>
            <a:ln w="12700">
              <a:solidFill>
                <a:srgbClr val="00B492"/>
              </a:solidFill>
              <a:headEnd type="none" w="med" len="med"/>
              <a:tailEnd type="oval" w="sm" len="sm"/>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ru-RU" dirty="0"/>
            </a:p>
          </p:txBody>
        </p:sp>
        <p:sp>
          <p:nvSpPr>
            <p:cNvPr id="155" name="Freeform: Shape 154">
              <a:extLst>
                <a:ext uri="{FF2B5EF4-FFF2-40B4-BE49-F238E27FC236}">
                  <a16:creationId xmlns:a16="http://schemas.microsoft.com/office/drawing/2014/main" id="{A112745D-A068-4D26-8AAB-A43ADD7DADDB}"/>
                </a:ext>
              </a:extLst>
            </p:cNvPr>
            <p:cNvSpPr/>
            <p:nvPr/>
          </p:nvSpPr>
          <p:spPr bwMode="auto">
            <a:xfrm>
              <a:off x="6447969" y="2266950"/>
              <a:ext cx="0" cy="142875"/>
            </a:xfrm>
            <a:custGeom>
              <a:avLst/>
              <a:gdLst>
                <a:gd name="connsiteX0" fmla="*/ 0 w 0"/>
                <a:gd name="connsiteY0" fmla="*/ 0 h 142875"/>
                <a:gd name="connsiteX1" fmla="*/ 0 w 0"/>
                <a:gd name="connsiteY1" fmla="*/ 142875 h 142875"/>
              </a:gdLst>
              <a:ahLst/>
              <a:cxnLst>
                <a:cxn ang="0">
                  <a:pos x="connsiteX0" y="connsiteY0"/>
                </a:cxn>
                <a:cxn ang="0">
                  <a:pos x="connsiteX1" y="connsiteY1"/>
                </a:cxn>
              </a:cxnLst>
              <a:rect l="l" t="t" r="r" b="b"/>
              <a:pathLst>
                <a:path h="142875">
                  <a:moveTo>
                    <a:pt x="0" y="0"/>
                  </a:moveTo>
                  <a:lnTo>
                    <a:pt x="0" y="142875"/>
                  </a:lnTo>
                </a:path>
              </a:pathLst>
            </a:custGeom>
            <a:noFill/>
            <a:ln w="12700">
              <a:solidFill>
                <a:srgbClr val="00B492"/>
              </a:solidFill>
              <a:headEnd type="none" w="med" len="med"/>
              <a:tailEnd type="oval" w="sm" len="sm"/>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ru-RU" dirty="0"/>
            </a:p>
          </p:txBody>
        </p:sp>
        <p:sp>
          <p:nvSpPr>
            <p:cNvPr id="156" name="Freeform: Shape 155">
              <a:extLst>
                <a:ext uri="{FF2B5EF4-FFF2-40B4-BE49-F238E27FC236}">
                  <a16:creationId xmlns:a16="http://schemas.microsoft.com/office/drawing/2014/main" id="{F31F43C7-D120-4879-AFFC-FC54A6A7A81F}"/>
                </a:ext>
              </a:extLst>
            </p:cNvPr>
            <p:cNvSpPr/>
            <p:nvPr/>
          </p:nvSpPr>
          <p:spPr bwMode="auto">
            <a:xfrm>
              <a:off x="7292519" y="2266950"/>
              <a:ext cx="0" cy="142875"/>
            </a:xfrm>
            <a:custGeom>
              <a:avLst/>
              <a:gdLst>
                <a:gd name="connsiteX0" fmla="*/ 0 w 0"/>
                <a:gd name="connsiteY0" fmla="*/ 0 h 142875"/>
                <a:gd name="connsiteX1" fmla="*/ 0 w 0"/>
                <a:gd name="connsiteY1" fmla="*/ 142875 h 142875"/>
              </a:gdLst>
              <a:ahLst/>
              <a:cxnLst>
                <a:cxn ang="0">
                  <a:pos x="connsiteX0" y="connsiteY0"/>
                </a:cxn>
                <a:cxn ang="0">
                  <a:pos x="connsiteX1" y="connsiteY1"/>
                </a:cxn>
              </a:cxnLst>
              <a:rect l="l" t="t" r="r" b="b"/>
              <a:pathLst>
                <a:path h="142875">
                  <a:moveTo>
                    <a:pt x="0" y="0"/>
                  </a:moveTo>
                  <a:lnTo>
                    <a:pt x="0" y="142875"/>
                  </a:lnTo>
                </a:path>
              </a:pathLst>
            </a:custGeom>
            <a:noFill/>
            <a:ln w="12700">
              <a:solidFill>
                <a:srgbClr val="00B492"/>
              </a:solidFill>
              <a:headEnd type="none" w="med" len="med"/>
              <a:tailEnd type="oval" w="sm" len="sm"/>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ru-RU" dirty="0"/>
            </a:p>
          </p:txBody>
        </p:sp>
        <p:sp>
          <p:nvSpPr>
            <p:cNvPr id="157" name="Freeform: Shape 156">
              <a:extLst>
                <a:ext uri="{FF2B5EF4-FFF2-40B4-BE49-F238E27FC236}">
                  <a16:creationId xmlns:a16="http://schemas.microsoft.com/office/drawing/2014/main" id="{9D14E108-5DD8-45DC-81B0-40A227816EBB}"/>
                </a:ext>
              </a:extLst>
            </p:cNvPr>
            <p:cNvSpPr/>
            <p:nvPr/>
          </p:nvSpPr>
          <p:spPr bwMode="auto">
            <a:xfrm>
              <a:off x="7787999" y="2266950"/>
              <a:ext cx="0" cy="142875"/>
            </a:xfrm>
            <a:custGeom>
              <a:avLst/>
              <a:gdLst>
                <a:gd name="connsiteX0" fmla="*/ 0 w 0"/>
                <a:gd name="connsiteY0" fmla="*/ 0 h 142875"/>
                <a:gd name="connsiteX1" fmla="*/ 0 w 0"/>
                <a:gd name="connsiteY1" fmla="*/ 142875 h 142875"/>
              </a:gdLst>
              <a:ahLst/>
              <a:cxnLst>
                <a:cxn ang="0">
                  <a:pos x="connsiteX0" y="connsiteY0"/>
                </a:cxn>
                <a:cxn ang="0">
                  <a:pos x="connsiteX1" y="connsiteY1"/>
                </a:cxn>
              </a:cxnLst>
              <a:rect l="l" t="t" r="r" b="b"/>
              <a:pathLst>
                <a:path h="142875">
                  <a:moveTo>
                    <a:pt x="0" y="0"/>
                  </a:moveTo>
                  <a:lnTo>
                    <a:pt x="0" y="142875"/>
                  </a:lnTo>
                </a:path>
              </a:pathLst>
            </a:custGeom>
            <a:noFill/>
            <a:ln w="12700">
              <a:solidFill>
                <a:srgbClr val="00B492"/>
              </a:solidFill>
              <a:headEnd type="none" w="med" len="med"/>
              <a:tailEnd type="oval" w="sm" len="sm"/>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ru-RU" dirty="0"/>
            </a:p>
          </p:txBody>
        </p:sp>
        <p:sp>
          <p:nvSpPr>
            <p:cNvPr id="158" name="Freeform: Shape 157">
              <a:extLst>
                <a:ext uri="{FF2B5EF4-FFF2-40B4-BE49-F238E27FC236}">
                  <a16:creationId xmlns:a16="http://schemas.microsoft.com/office/drawing/2014/main" id="{DE482508-37D7-4F21-A7B5-B22AE3BBFE92}"/>
                </a:ext>
              </a:extLst>
            </p:cNvPr>
            <p:cNvSpPr/>
            <p:nvPr/>
          </p:nvSpPr>
          <p:spPr bwMode="auto">
            <a:xfrm>
              <a:off x="8188049" y="2266950"/>
              <a:ext cx="0" cy="142875"/>
            </a:xfrm>
            <a:custGeom>
              <a:avLst/>
              <a:gdLst>
                <a:gd name="connsiteX0" fmla="*/ 0 w 0"/>
                <a:gd name="connsiteY0" fmla="*/ 0 h 142875"/>
                <a:gd name="connsiteX1" fmla="*/ 0 w 0"/>
                <a:gd name="connsiteY1" fmla="*/ 142875 h 142875"/>
              </a:gdLst>
              <a:ahLst/>
              <a:cxnLst>
                <a:cxn ang="0">
                  <a:pos x="connsiteX0" y="connsiteY0"/>
                </a:cxn>
                <a:cxn ang="0">
                  <a:pos x="connsiteX1" y="connsiteY1"/>
                </a:cxn>
              </a:cxnLst>
              <a:rect l="l" t="t" r="r" b="b"/>
              <a:pathLst>
                <a:path h="142875">
                  <a:moveTo>
                    <a:pt x="0" y="0"/>
                  </a:moveTo>
                  <a:lnTo>
                    <a:pt x="0" y="142875"/>
                  </a:lnTo>
                </a:path>
              </a:pathLst>
            </a:custGeom>
            <a:noFill/>
            <a:ln w="12700">
              <a:solidFill>
                <a:srgbClr val="00B492"/>
              </a:solidFill>
              <a:headEnd type="none" w="med" len="med"/>
              <a:tailEnd type="oval" w="sm" len="sm"/>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ru-RU" dirty="0"/>
            </a:p>
          </p:txBody>
        </p:sp>
      </p:grpSp>
      <p:sp>
        <p:nvSpPr>
          <p:cNvPr id="159" name="Freeform: Shape 158">
            <a:extLst>
              <a:ext uri="{FF2B5EF4-FFF2-40B4-BE49-F238E27FC236}">
                <a16:creationId xmlns:a16="http://schemas.microsoft.com/office/drawing/2014/main" id="{D1441972-E363-49AF-9F1D-087E8760FFB0}"/>
              </a:ext>
            </a:extLst>
          </p:cNvPr>
          <p:cNvSpPr/>
          <p:nvPr/>
        </p:nvSpPr>
        <p:spPr bwMode="auto">
          <a:xfrm>
            <a:off x="2928938" y="1776413"/>
            <a:ext cx="1509712" cy="0"/>
          </a:xfrm>
          <a:custGeom>
            <a:avLst/>
            <a:gdLst>
              <a:gd name="connsiteX0" fmla="*/ 0 w 1509712"/>
              <a:gd name="connsiteY0" fmla="*/ 0 h 0"/>
              <a:gd name="connsiteX1" fmla="*/ 1509712 w 1509712"/>
              <a:gd name="connsiteY1" fmla="*/ 0 h 0"/>
            </a:gdLst>
            <a:ahLst/>
            <a:cxnLst>
              <a:cxn ang="0">
                <a:pos x="connsiteX0" y="connsiteY0"/>
              </a:cxn>
              <a:cxn ang="0">
                <a:pos x="connsiteX1" y="connsiteY1"/>
              </a:cxn>
            </a:cxnLst>
            <a:rect l="l" t="t" r="r" b="b"/>
            <a:pathLst>
              <a:path w="1509712">
                <a:moveTo>
                  <a:pt x="0" y="0"/>
                </a:moveTo>
                <a:lnTo>
                  <a:pt x="1509712" y="0"/>
                </a:lnTo>
              </a:path>
            </a:pathLst>
          </a:custGeom>
          <a:noFill/>
          <a:ln w="12700">
            <a:solidFill>
              <a:srgbClr val="93EB2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ru-RU"/>
          </a:p>
        </p:txBody>
      </p:sp>
      <p:pic>
        <p:nvPicPr>
          <p:cNvPr id="160" name="Graphic 159">
            <a:extLst>
              <a:ext uri="{FF2B5EF4-FFF2-40B4-BE49-F238E27FC236}">
                <a16:creationId xmlns:a16="http://schemas.microsoft.com/office/drawing/2014/main" id="{16EB7345-8295-44F6-B8D2-AD51C1143BE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414954" y="1655989"/>
            <a:ext cx="231322" cy="231322"/>
          </a:xfrm>
          <a:prstGeom prst="rect">
            <a:avLst/>
          </a:prstGeom>
        </p:spPr>
      </p:pic>
      <p:sp>
        <p:nvSpPr>
          <p:cNvPr id="161" name="Freeform: Shape 160">
            <a:extLst>
              <a:ext uri="{FF2B5EF4-FFF2-40B4-BE49-F238E27FC236}">
                <a16:creationId xmlns:a16="http://schemas.microsoft.com/office/drawing/2014/main" id="{D7662380-FA59-4DF1-B1EF-EF91482E637C}"/>
              </a:ext>
            </a:extLst>
          </p:cNvPr>
          <p:cNvSpPr/>
          <p:nvPr/>
        </p:nvSpPr>
        <p:spPr bwMode="auto">
          <a:xfrm>
            <a:off x="3257550" y="1547812"/>
            <a:ext cx="0" cy="223837"/>
          </a:xfrm>
          <a:custGeom>
            <a:avLst/>
            <a:gdLst>
              <a:gd name="connsiteX0" fmla="*/ 0 w 0"/>
              <a:gd name="connsiteY0" fmla="*/ 0 h 223837"/>
              <a:gd name="connsiteX1" fmla="*/ 0 w 0"/>
              <a:gd name="connsiteY1" fmla="*/ 223837 h 223837"/>
            </a:gdLst>
            <a:ahLst/>
            <a:cxnLst>
              <a:cxn ang="0">
                <a:pos x="connsiteX0" y="connsiteY0"/>
              </a:cxn>
              <a:cxn ang="0">
                <a:pos x="connsiteX1" y="connsiteY1"/>
              </a:cxn>
            </a:cxnLst>
            <a:rect l="l" t="t" r="r" b="b"/>
            <a:pathLst>
              <a:path h="223837">
                <a:moveTo>
                  <a:pt x="0" y="0"/>
                </a:moveTo>
                <a:lnTo>
                  <a:pt x="0" y="223837"/>
                </a:lnTo>
              </a:path>
            </a:pathLst>
          </a:custGeom>
          <a:noFill/>
          <a:ln w="12700">
            <a:solidFill>
              <a:srgbClr val="93EB20"/>
            </a:solidFill>
            <a:headEnd type="none" w="med" len="med"/>
            <a:tailEnd type="oval" w="sm" len="sm"/>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ru-RU"/>
          </a:p>
        </p:txBody>
      </p:sp>
      <p:sp>
        <p:nvSpPr>
          <p:cNvPr id="165" name="Freeform: Shape 164">
            <a:extLst>
              <a:ext uri="{FF2B5EF4-FFF2-40B4-BE49-F238E27FC236}">
                <a16:creationId xmlns:a16="http://schemas.microsoft.com/office/drawing/2014/main" id="{10600693-D773-41F2-9488-BEFBA7CD8F2C}"/>
              </a:ext>
            </a:extLst>
          </p:cNvPr>
          <p:cNvSpPr/>
          <p:nvPr/>
        </p:nvSpPr>
        <p:spPr bwMode="auto">
          <a:xfrm>
            <a:off x="3932175" y="1547812"/>
            <a:ext cx="0" cy="223837"/>
          </a:xfrm>
          <a:custGeom>
            <a:avLst/>
            <a:gdLst>
              <a:gd name="connsiteX0" fmla="*/ 0 w 0"/>
              <a:gd name="connsiteY0" fmla="*/ 0 h 223837"/>
              <a:gd name="connsiteX1" fmla="*/ 0 w 0"/>
              <a:gd name="connsiteY1" fmla="*/ 223837 h 223837"/>
            </a:gdLst>
            <a:ahLst/>
            <a:cxnLst>
              <a:cxn ang="0">
                <a:pos x="connsiteX0" y="connsiteY0"/>
              </a:cxn>
              <a:cxn ang="0">
                <a:pos x="connsiteX1" y="connsiteY1"/>
              </a:cxn>
            </a:cxnLst>
            <a:rect l="l" t="t" r="r" b="b"/>
            <a:pathLst>
              <a:path h="223837">
                <a:moveTo>
                  <a:pt x="0" y="0"/>
                </a:moveTo>
                <a:lnTo>
                  <a:pt x="0" y="223837"/>
                </a:lnTo>
              </a:path>
            </a:pathLst>
          </a:custGeom>
          <a:noFill/>
          <a:ln w="12700">
            <a:solidFill>
              <a:srgbClr val="93EB20"/>
            </a:solidFill>
            <a:headEnd type="none" w="med" len="med"/>
            <a:tailEnd type="oval" w="sm" len="sm"/>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ru-RU"/>
          </a:p>
        </p:txBody>
      </p:sp>
      <p:sp>
        <p:nvSpPr>
          <p:cNvPr id="166" name="Freeform: Shape 165">
            <a:extLst>
              <a:ext uri="{FF2B5EF4-FFF2-40B4-BE49-F238E27FC236}">
                <a16:creationId xmlns:a16="http://schemas.microsoft.com/office/drawing/2014/main" id="{53CBAFA1-57D4-4500-A605-13098C0252A5}"/>
              </a:ext>
            </a:extLst>
          </p:cNvPr>
          <p:cNvSpPr/>
          <p:nvPr/>
        </p:nvSpPr>
        <p:spPr bwMode="auto">
          <a:xfrm flipH="1">
            <a:off x="3569494" y="1417864"/>
            <a:ext cx="45719" cy="353785"/>
          </a:xfrm>
          <a:custGeom>
            <a:avLst/>
            <a:gdLst>
              <a:gd name="connsiteX0" fmla="*/ 0 w 0"/>
              <a:gd name="connsiteY0" fmla="*/ 0 h 223837"/>
              <a:gd name="connsiteX1" fmla="*/ 0 w 0"/>
              <a:gd name="connsiteY1" fmla="*/ 223837 h 223837"/>
            </a:gdLst>
            <a:ahLst/>
            <a:cxnLst>
              <a:cxn ang="0">
                <a:pos x="connsiteX0" y="connsiteY0"/>
              </a:cxn>
              <a:cxn ang="0">
                <a:pos x="connsiteX1" y="connsiteY1"/>
              </a:cxn>
            </a:cxnLst>
            <a:rect l="l" t="t" r="r" b="b"/>
            <a:pathLst>
              <a:path h="223837">
                <a:moveTo>
                  <a:pt x="0" y="0"/>
                </a:moveTo>
                <a:lnTo>
                  <a:pt x="0" y="223837"/>
                </a:lnTo>
              </a:path>
            </a:pathLst>
          </a:custGeom>
          <a:noFill/>
          <a:ln w="12700">
            <a:solidFill>
              <a:srgbClr val="93EB20"/>
            </a:solidFill>
            <a:headEnd type="none" w="med" len="med"/>
            <a:tailEnd type="oval" w="sm" len="sm"/>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ru-RU"/>
          </a:p>
        </p:txBody>
      </p:sp>
      <p:pic>
        <p:nvPicPr>
          <p:cNvPr id="167" name="Graphic 166">
            <a:extLst>
              <a:ext uri="{FF2B5EF4-FFF2-40B4-BE49-F238E27FC236}">
                <a16:creationId xmlns:a16="http://schemas.microsoft.com/office/drawing/2014/main" id="{E84A4A92-4C8A-40B5-920C-28773B07DBD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505572" y="1183191"/>
            <a:ext cx="231322" cy="231322"/>
          </a:xfrm>
          <a:prstGeom prst="rect">
            <a:avLst/>
          </a:prstGeom>
        </p:spPr>
      </p:pic>
      <p:pic>
        <p:nvPicPr>
          <p:cNvPr id="168" name="Graphic 167">
            <a:extLst>
              <a:ext uri="{FF2B5EF4-FFF2-40B4-BE49-F238E27FC236}">
                <a16:creationId xmlns:a16="http://schemas.microsoft.com/office/drawing/2014/main" id="{A0B77065-CE0C-4519-A26B-345A3BA8DAF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832438" y="2294164"/>
            <a:ext cx="231322" cy="231322"/>
          </a:xfrm>
          <a:prstGeom prst="rect">
            <a:avLst/>
          </a:prstGeom>
        </p:spPr>
      </p:pic>
      <p:sp>
        <p:nvSpPr>
          <p:cNvPr id="169" name="Freeform: Shape 168">
            <a:extLst>
              <a:ext uri="{FF2B5EF4-FFF2-40B4-BE49-F238E27FC236}">
                <a16:creationId xmlns:a16="http://schemas.microsoft.com/office/drawing/2014/main" id="{61A2070B-1891-4490-ABC6-EFCF715E77FE}"/>
              </a:ext>
            </a:extLst>
          </p:cNvPr>
          <p:cNvSpPr/>
          <p:nvPr/>
        </p:nvSpPr>
        <p:spPr bwMode="auto">
          <a:xfrm>
            <a:off x="5776913" y="1490663"/>
            <a:ext cx="0" cy="190500"/>
          </a:xfrm>
          <a:custGeom>
            <a:avLst/>
            <a:gdLst>
              <a:gd name="connsiteX0" fmla="*/ 0 w 0"/>
              <a:gd name="connsiteY0" fmla="*/ 190500 h 190500"/>
              <a:gd name="connsiteX1" fmla="*/ 0 w 0"/>
              <a:gd name="connsiteY1" fmla="*/ 0 h 190500"/>
            </a:gdLst>
            <a:ahLst/>
            <a:cxnLst>
              <a:cxn ang="0">
                <a:pos x="connsiteX0" y="connsiteY0"/>
              </a:cxn>
              <a:cxn ang="0">
                <a:pos x="connsiteX1" y="connsiteY1"/>
              </a:cxn>
            </a:cxnLst>
            <a:rect l="l" t="t" r="r" b="b"/>
            <a:pathLst>
              <a:path h="190500">
                <a:moveTo>
                  <a:pt x="0" y="190500"/>
                </a:moveTo>
                <a:lnTo>
                  <a:pt x="0" y="0"/>
                </a:lnTo>
              </a:path>
            </a:pathLst>
          </a:custGeom>
          <a:noFill/>
          <a:ln w="12700">
            <a:solidFill>
              <a:srgbClr val="00E296"/>
            </a:solidFill>
            <a:headEnd type="none" w="med" len="med"/>
            <a:tailEnd type="oval" w="sm" len="sm"/>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ru-RU"/>
          </a:p>
        </p:txBody>
      </p:sp>
      <p:sp>
        <p:nvSpPr>
          <p:cNvPr id="170" name="Freeform: Shape 169">
            <a:extLst>
              <a:ext uri="{FF2B5EF4-FFF2-40B4-BE49-F238E27FC236}">
                <a16:creationId xmlns:a16="http://schemas.microsoft.com/office/drawing/2014/main" id="{25F3A19C-8CDD-4347-AE6E-88B7CDE72415}"/>
              </a:ext>
            </a:extLst>
          </p:cNvPr>
          <p:cNvSpPr/>
          <p:nvPr/>
        </p:nvSpPr>
        <p:spPr bwMode="auto">
          <a:xfrm>
            <a:off x="6444986" y="1490663"/>
            <a:ext cx="0" cy="190500"/>
          </a:xfrm>
          <a:custGeom>
            <a:avLst/>
            <a:gdLst>
              <a:gd name="connsiteX0" fmla="*/ 0 w 0"/>
              <a:gd name="connsiteY0" fmla="*/ 190500 h 190500"/>
              <a:gd name="connsiteX1" fmla="*/ 0 w 0"/>
              <a:gd name="connsiteY1" fmla="*/ 0 h 190500"/>
            </a:gdLst>
            <a:ahLst/>
            <a:cxnLst>
              <a:cxn ang="0">
                <a:pos x="connsiteX0" y="connsiteY0"/>
              </a:cxn>
              <a:cxn ang="0">
                <a:pos x="connsiteX1" y="connsiteY1"/>
              </a:cxn>
            </a:cxnLst>
            <a:rect l="l" t="t" r="r" b="b"/>
            <a:pathLst>
              <a:path h="190500">
                <a:moveTo>
                  <a:pt x="0" y="190500"/>
                </a:moveTo>
                <a:lnTo>
                  <a:pt x="0" y="0"/>
                </a:lnTo>
              </a:path>
            </a:pathLst>
          </a:custGeom>
          <a:noFill/>
          <a:ln w="12700">
            <a:solidFill>
              <a:srgbClr val="00E296"/>
            </a:solidFill>
            <a:headEnd type="none" w="med" len="med"/>
            <a:tailEnd type="oval" w="sm" len="sm"/>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ru-RU"/>
          </a:p>
        </p:txBody>
      </p:sp>
      <p:sp>
        <p:nvSpPr>
          <p:cNvPr id="171" name="Freeform: Shape 170">
            <a:extLst>
              <a:ext uri="{FF2B5EF4-FFF2-40B4-BE49-F238E27FC236}">
                <a16:creationId xmlns:a16="http://schemas.microsoft.com/office/drawing/2014/main" id="{BE41093C-DFA5-43EA-A184-8473ADE41305}"/>
              </a:ext>
            </a:extLst>
          </p:cNvPr>
          <p:cNvSpPr/>
          <p:nvPr/>
        </p:nvSpPr>
        <p:spPr bwMode="auto">
          <a:xfrm>
            <a:off x="5372100" y="1492250"/>
            <a:ext cx="1797050" cy="0"/>
          </a:xfrm>
          <a:custGeom>
            <a:avLst/>
            <a:gdLst>
              <a:gd name="connsiteX0" fmla="*/ 0 w 1797050"/>
              <a:gd name="connsiteY0" fmla="*/ 0 h 0"/>
              <a:gd name="connsiteX1" fmla="*/ 1797050 w 1797050"/>
              <a:gd name="connsiteY1" fmla="*/ 0 h 0"/>
            </a:gdLst>
            <a:ahLst/>
            <a:cxnLst>
              <a:cxn ang="0">
                <a:pos x="connsiteX0" y="connsiteY0"/>
              </a:cxn>
              <a:cxn ang="0">
                <a:pos x="connsiteX1" y="connsiteY1"/>
              </a:cxn>
            </a:cxnLst>
            <a:rect l="l" t="t" r="r" b="b"/>
            <a:pathLst>
              <a:path w="1797050">
                <a:moveTo>
                  <a:pt x="0" y="0"/>
                </a:moveTo>
                <a:lnTo>
                  <a:pt x="1797050" y="0"/>
                </a:lnTo>
              </a:path>
            </a:pathLst>
          </a:custGeom>
          <a:noFill/>
          <a:ln w="12700">
            <a:solidFill>
              <a:srgbClr val="00E2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ru-RU"/>
          </a:p>
        </p:txBody>
      </p:sp>
      <p:sp>
        <p:nvSpPr>
          <p:cNvPr id="172" name="Freeform: Shape 171">
            <a:extLst>
              <a:ext uri="{FF2B5EF4-FFF2-40B4-BE49-F238E27FC236}">
                <a16:creationId xmlns:a16="http://schemas.microsoft.com/office/drawing/2014/main" id="{F6835EA3-E95B-42BE-9D76-347A347B9088}"/>
              </a:ext>
            </a:extLst>
          </p:cNvPr>
          <p:cNvSpPr/>
          <p:nvPr/>
        </p:nvSpPr>
        <p:spPr bwMode="auto">
          <a:xfrm>
            <a:off x="5687820" y="2266950"/>
            <a:ext cx="0" cy="404813"/>
          </a:xfrm>
          <a:custGeom>
            <a:avLst/>
            <a:gdLst>
              <a:gd name="connsiteX0" fmla="*/ 0 w 0"/>
              <a:gd name="connsiteY0" fmla="*/ 0 h 404813"/>
              <a:gd name="connsiteX1" fmla="*/ 0 w 0"/>
              <a:gd name="connsiteY1" fmla="*/ 404813 h 404813"/>
            </a:gdLst>
            <a:ahLst/>
            <a:cxnLst>
              <a:cxn ang="0">
                <a:pos x="connsiteX0" y="connsiteY0"/>
              </a:cxn>
              <a:cxn ang="0">
                <a:pos x="connsiteX1" y="connsiteY1"/>
              </a:cxn>
            </a:cxnLst>
            <a:rect l="l" t="t" r="r" b="b"/>
            <a:pathLst>
              <a:path h="404813">
                <a:moveTo>
                  <a:pt x="0" y="0"/>
                </a:moveTo>
                <a:lnTo>
                  <a:pt x="0" y="404813"/>
                </a:lnTo>
              </a:path>
            </a:pathLst>
          </a:custGeom>
          <a:noFill/>
          <a:ln w="12700">
            <a:solidFill>
              <a:schemeClr val="bg1">
                <a:lumMod val="75000"/>
              </a:schemeClr>
            </a:solidFill>
            <a:headEnd type="none" w="med" len="med"/>
            <a:tailEnd type="oval" w="sm" len="sm"/>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ru-RU"/>
          </a:p>
        </p:txBody>
      </p:sp>
      <p:sp>
        <p:nvSpPr>
          <p:cNvPr id="173" name="Freeform: Shape 172">
            <a:extLst>
              <a:ext uri="{FF2B5EF4-FFF2-40B4-BE49-F238E27FC236}">
                <a16:creationId xmlns:a16="http://schemas.microsoft.com/office/drawing/2014/main" id="{FD61A6D7-4771-4637-BDAB-4CC8737CF025}"/>
              </a:ext>
            </a:extLst>
          </p:cNvPr>
          <p:cNvSpPr/>
          <p:nvPr/>
        </p:nvSpPr>
        <p:spPr bwMode="auto">
          <a:xfrm>
            <a:off x="6347990" y="2266950"/>
            <a:ext cx="0" cy="404813"/>
          </a:xfrm>
          <a:custGeom>
            <a:avLst/>
            <a:gdLst>
              <a:gd name="connsiteX0" fmla="*/ 0 w 0"/>
              <a:gd name="connsiteY0" fmla="*/ 0 h 404813"/>
              <a:gd name="connsiteX1" fmla="*/ 0 w 0"/>
              <a:gd name="connsiteY1" fmla="*/ 404813 h 404813"/>
            </a:gdLst>
            <a:ahLst/>
            <a:cxnLst>
              <a:cxn ang="0">
                <a:pos x="connsiteX0" y="connsiteY0"/>
              </a:cxn>
              <a:cxn ang="0">
                <a:pos x="connsiteX1" y="connsiteY1"/>
              </a:cxn>
            </a:cxnLst>
            <a:rect l="l" t="t" r="r" b="b"/>
            <a:pathLst>
              <a:path h="404813">
                <a:moveTo>
                  <a:pt x="0" y="0"/>
                </a:moveTo>
                <a:lnTo>
                  <a:pt x="0" y="404813"/>
                </a:lnTo>
              </a:path>
            </a:pathLst>
          </a:custGeom>
          <a:noFill/>
          <a:ln w="12700">
            <a:solidFill>
              <a:schemeClr val="bg1">
                <a:lumMod val="75000"/>
              </a:schemeClr>
            </a:solidFill>
            <a:headEnd type="none" w="med" len="med"/>
            <a:tailEnd type="oval" w="sm" len="sm"/>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ru-RU"/>
          </a:p>
        </p:txBody>
      </p:sp>
      <p:sp>
        <p:nvSpPr>
          <p:cNvPr id="174" name="Freeform: Shape 173">
            <a:extLst>
              <a:ext uri="{FF2B5EF4-FFF2-40B4-BE49-F238E27FC236}">
                <a16:creationId xmlns:a16="http://schemas.microsoft.com/office/drawing/2014/main" id="{76F8AA2A-613E-4F95-A674-7105BF3D677B}"/>
              </a:ext>
            </a:extLst>
          </p:cNvPr>
          <p:cNvSpPr/>
          <p:nvPr/>
        </p:nvSpPr>
        <p:spPr bwMode="auto">
          <a:xfrm>
            <a:off x="7205240" y="2266950"/>
            <a:ext cx="0" cy="404813"/>
          </a:xfrm>
          <a:custGeom>
            <a:avLst/>
            <a:gdLst>
              <a:gd name="connsiteX0" fmla="*/ 0 w 0"/>
              <a:gd name="connsiteY0" fmla="*/ 0 h 404813"/>
              <a:gd name="connsiteX1" fmla="*/ 0 w 0"/>
              <a:gd name="connsiteY1" fmla="*/ 404813 h 404813"/>
            </a:gdLst>
            <a:ahLst/>
            <a:cxnLst>
              <a:cxn ang="0">
                <a:pos x="connsiteX0" y="connsiteY0"/>
              </a:cxn>
              <a:cxn ang="0">
                <a:pos x="connsiteX1" y="connsiteY1"/>
              </a:cxn>
            </a:cxnLst>
            <a:rect l="l" t="t" r="r" b="b"/>
            <a:pathLst>
              <a:path h="404813">
                <a:moveTo>
                  <a:pt x="0" y="0"/>
                </a:moveTo>
                <a:lnTo>
                  <a:pt x="0" y="404813"/>
                </a:lnTo>
              </a:path>
            </a:pathLst>
          </a:custGeom>
          <a:noFill/>
          <a:ln w="12700">
            <a:solidFill>
              <a:schemeClr val="bg1">
                <a:lumMod val="75000"/>
              </a:schemeClr>
            </a:solidFill>
            <a:headEnd type="none" w="med" len="med"/>
            <a:tailEnd type="oval" w="sm" len="sm"/>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ru-RU"/>
          </a:p>
        </p:txBody>
      </p:sp>
      <p:sp>
        <p:nvSpPr>
          <p:cNvPr id="175" name="Freeform: Shape 174">
            <a:extLst>
              <a:ext uri="{FF2B5EF4-FFF2-40B4-BE49-F238E27FC236}">
                <a16:creationId xmlns:a16="http://schemas.microsoft.com/office/drawing/2014/main" id="{65987C3C-6DBD-4319-AF04-718A02C962FE}"/>
              </a:ext>
            </a:extLst>
          </p:cNvPr>
          <p:cNvSpPr/>
          <p:nvPr/>
        </p:nvSpPr>
        <p:spPr bwMode="auto">
          <a:xfrm>
            <a:off x="7696999" y="2266950"/>
            <a:ext cx="0" cy="404813"/>
          </a:xfrm>
          <a:custGeom>
            <a:avLst/>
            <a:gdLst>
              <a:gd name="connsiteX0" fmla="*/ 0 w 0"/>
              <a:gd name="connsiteY0" fmla="*/ 0 h 404813"/>
              <a:gd name="connsiteX1" fmla="*/ 0 w 0"/>
              <a:gd name="connsiteY1" fmla="*/ 404813 h 404813"/>
            </a:gdLst>
            <a:ahLst/>
            <a:cxnLst>
              <a:cxn ang="0">
                <a:pos x="connsiteX0" y="connsiteY0"/>
              </a:cxn>
              <a:cxn ang="0">
                <a:pos x="connsiteX1" y="connsiteY1"/>
              </a:cxn>
            </a:cxnLst>
            <a:rect l="l" t="t" r="r" b="b"/>
            <a:pathLst>
              <a:path h="404813">
                <a:moveTo>
                  <a:pt x="0" y="0"/>
                </a:moveTo>
                <a:lnTo>
                  <a:pt x="0" y="404813"/>
                </a:lnTo>
              </a:path>
            </a:pathLst>
          </a:custGeom>
          <a:noFill/>
          <a:ln w="12700">
            <a:solidFill>
              <a:schemeClr val="bg1">
                <a:lumMod val="75000"/>
              </a:schemeClr>
            </a:solidFill>
            <a:headEnd type="none" w="med" len="med"/>
            <a:tailEnd type="oval" w="sm" len="sm"/>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ru-RU"/>
          </a:p>
        </p:txBody>
      </p:sp>
      <p:sp>
        <p:nvSpPr>
          <p:cNvPr id="176" name="Freeform: Shape 175">
            <a:extLst>
              <a:ext uri="{FF2B5EF4-FFF2-40B4-BE49-F238E27FC236}">
                <a16:creationId xmlns:a16="http://schemas.microsoft.com/office/drawing/2014/main" id="{67AC32A1-8F3B-49D0-9D4E-941E4AE7DFDD}"/>
              </a:ext>
            </a:extLst>
          </p:cNvPr>
          <p:cNvSpPr/>
          <p:nvPr/>
        </p:nvSpPr>
        <p:spPr bwMode="auto">
          <a:xfrm>
            <a:off x="8071649" y="2266950"/>
            <a:ext cx="0" cy="404813"/>
          </a:xfrm>
          <a:custGeom>
            <a:avLst/>
            <a:gdLst>
              <a:gd name="connsiteX0" fmla="*/ 0 w 0"/>
              <a:gd name="connsiteY0" fmla="*/ 0 h 404813"/>
              <a:gd name="connsiteX1" fmla="*/ 0 w 0"/>
              <a:gd name="connsiteY1" fmla="*/ 404813 h 404813"/>
            </a:gdLst>
            <a:ahLst/>
            <a:cxnLst>
              <a:cxn ang="0">
                <a:pos x="connsiteX0" y="connsiteY0"/>
              </a:cxn>
              <a:cxn ang="0">
                <a:pos x="connsiteX1" y="connsiteY1"/>
              </a:cxn>
            </a:cxnLst>
            <a:rect l="l" t="t" r="r" b="b"/>
            <a:pathLst>
              <a:path h="404813">
                <a:moveTo>
                  <a:pt x="0" y="0"/>
                </a:moveTo>
                <a:lnTo>
                  <a:pt x="0" y="404813"/>
                </a:lnTo>
              </a:path>
            </a:pathLst>
          </a:custGeom>
          <a:noFill/>
          <a:ln w="12700">
            <a:solidFill>
              <a:schemeClr val="bg1">
                <a:lumMod val="75000"/>
              </a:schemeClr>
            </a:solidFill>
            <a:headEnd type="none" w="med" len="med"/>
            <a:tailEnd type="oval" w="sm" len="sm"/>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ru-RU"/>
          </a:p>
        </p:txBody>
      </p:sp>
      <p:sp>
        <p:nvSpPr>
          <p:cNvPr id="178" name="Freeform: Shape 177">
            <a:extLst>
              <a:ext uri="{FF2B5EF4-FFF2-40B4-BE49-F238E27FC236}">
                <a16:creationId xmlns:a16="http://schemas.microsoft.com/office/drawing/2014/main" id="{0729DFBE-F956-4CEB-AF8F-25C4AAD78189}"/>
              </a:ext>
            </a:extLst>
          </p:cNvPr>
          <p:cNvSpPr/>
          <p:nvPr/>
        </p:nvSpPr>
        <p:spPr bwMode="auto">
          <a:xfrm>
            <a:off x="5525895" y="2670174"/>
            <a:ext cx="3333750" cy="0"/>
          </a:xfrm>
          <a:custGeom>
            <a:avLst/>
            <a:gdLst>
              <a:gd name="connsiteX0" fmla="*/ 0 w 3333750"/>
              <a:gd name="connsiteY0" fmla="*/ 0 h 0"/>
              <a:gd name="connsiteX1" fmla="*/ 3333750 w 3333750"/>
              <a:gd name="connsiteY1" fmla="*/ 0 h 0"/>
            </a:gdLst>
            <a:ahLst/>
            <a:cxnLst>
              <a:cxn ang="0">
                <a:pos x="connsiteX0" y="connsiteY0"/>
              </a:cxn>
              <a:cxn ang="0">
                <a:pos x="connsiteX1" y="connsiteY1"/>
              </a:cxn>
            </a:cxnLst>
            <a:rect l="l" t="t" r="r" b="b"/>
            <a:pathLst>
              <a:path w="3333750">
                <a:moveTo>
                  <a:pt x="0" y="0"/>
                </a:moveTo>
                <a:lnTo>
                  <a:pt x="3333750" y="0"/>
                </a:lnTo>
              </a:path>
            </a:pathLst>
          </a:custGeom>
          <a:noFill/>
          <a:ln w="1270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ru-RU"/>
          </a:p>
        </p:txBody>
      </p:sp>
      <p:sp>
        <p:nvSpPr>
          <p:cNvPr id="180" name="Freeform: Shape 179">
            <a:extLst>
              <a:ext uri="{FF2B5EF4-FFF2-40B4-BE49-F238E27FC236}">
                <a16:creationId xmlns:a16="http://schemas.microsoft.com/office/drawing/2014/main" id="{D731DC91-755B-4D5E-ADE9-FB3337D3050D}"/>
              </a:ext>
            </a:extLst>
          </p:cNvPr>
          <p:cNvSpPr/>
          <p:nvPr/>
        </p:nvSpPr>
        <p:spPr bwMode="auto">
          <a:xfrm>
            <a:off x="6145020" y="2676525"/>
            <a:ext cx="0" cy="223838"/>
          </a:xfrm>
          <a:custGeom>
            <a:avLst/>
            <a:gdLst>
              <a:gd name="connsiteX0" fmla="*/ 0 w 0"/>
              <a:gd name="connsiteY0" fmla="*/ 0 h 223838"/>
              <a:gd name="connsiteX1" fmla="*/ 0 w 0"/>
              <a:gd name="connsiteY1" fmla="*/ 223838 h 223838"/>
            </a:gdLst>
            <a:ahLst/>
            <a:cxnLst>
              <a:cxn ang="0">
                <a:pos x="connsiteX0" y="connsiteY0"/>
              </a:cxn>
              <a:cxn ang="0">
                <a:pos x="connsiteX1" y="connsiteY1"/>
              </a:cxn>
            </a:cxnLst>
            <a:rect l="l" t="t" r="r" b="b"/>
            <a:pathLst>
              <a:path h="223838">
                <a:moveTo>
                  <a:pt x="0" y="0"/>
                </a:moveTo>
                <a:lnTo>
                  <a:pt x="0" y="223838"/>
                </a:lnTo>
              </a:path>
            </a:pathLst>
          </a:custGeom>
          <a:noFill/>
          <a:ln w="12700">
            <a:solidFill>
              <a:schemeClr val="bg1">
                <a:lumMod val="75000"/>
              </a:schemeClr>
            </a:solidFill>
            <a:headEnd type="oval" w="sm" len="sm"/>
            <a:tailEnd type="none" w="sm" len="sm"/>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ru-RU"/>
          </a:p>
        </p:txBody>
      </p:sp>
      <p:sp>
        <p:nvSpPr>
          <p:cNvPr id="181" name="Rectangle 180">
            <a:extLst>
              <a:ext uri="{FF2B5EF4-FFF2-40B4-BE49-F238E27FC236}">
                <a16:creationId xmlns:a16="http://schemas.microsoft.com/office/drawing/2014/main" id="{BC1DD777-45D8-4EA1-AEA3-6F6D501A5E9C}"/>
              </a:ext>
            </a:extLst>
          </p:cNvPr>
          <p:cNvSpPr/>
          <p:nvPr/>
        </p:nvSpPr>
        <p:spPr bwMode="auto">
          <a:xfrm>
            <a:off x="7292519" y="2788444"/>
            <a:ext cx="1386661" cy="564351"/>
          </a:xfrm>
          <a:prstGeom prst="rect">
            <a:avLst/>
          </a:prstGeom>
          <a:noFill/>
          <a:ln w="190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ru-RU" spc="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182" name="Freeform: Shape 181">
            <a:extLst>
              <a:ext uri="{FF2B5EF4-FFF2-40B4-BE49-F238E27FC236}">
                <a16:creationId xmlns:a16="http://schemas.microsoft.com/office/drawing/2014/main" id="{796548B7-7872-4E83-A8F1-BE6590C660ED}"/>
              </a:ext>
            </a:extLst>
          </p:cNvPr>
          <p:cNvSpPr/>
          <p:nvPr/>
        </p:nvSpPr>
        <p:spPr bwMode="auto">
          <a:xfrm>
            <a:off x="8153400" y="2786063"/>
            <a:ext cx="0" cy="566737"/>
          </a:xfrm>
          <a:custGeom>
            <a:avLst/>
            <a:gdLst>
              <a:gd name="connsiteX0" fmla="*/ 0 w 0"/>
              <a:gd name="connsiteY0" fmla="*/ 0 h 566737"/>
              <a:gd name="connsiteX1" fmla="*/ 0 w 0"/>
              <a:gd name="connsiteY1" fmla="*/ 566737 h 566737"/>
            </a:gdLst>
            <a:ahLst/>
            <a:cxnLst>
              <a:cxn ang="0">
                <a:pos x="connsiteX0" y="connsiteY0"/>
              </a:cxn>
              <a:cxn ang="0">
                <a:pos x="connsiteX1" y="connsiteY1"/>
              </a:cxn>
            </a:cxnLst>
            <a:rect l="l" t="t" r="r" b="b"/>
            <a:pathLst>
              <a:path h="566737">
                <a:moveTo>
                  <a:pt x="0" y="0"/>
                </a:moveTo>
                <a:lnTo>
                  <a:pt x="0" y="566737"/>
                </a:lnTo>
              </a:path>
            </a:pathLst>
          </a:custGeom>
          <a:noFill/>
          <a:ln w="190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ru-RU"/>
          </a:p>
        </p:txBody>
      </p:sp>
      <p:sp>
        <p:nvSpPr>
          <p:cNvPr id="183" name="Freeform: Shape 182">
            <a:extLst>
              <a:ext uri="{FF2B5EF4-FFF2-40B4-BE49-F238E27FC236}">
                <a16:creationId xmlns:a16="http://schemas.microsoft.com/office/drawing/2014/main" id="{CBF021A9-D8D5-45BB-B030-61AE8AA53799}"/>
              </a:ext>
            </a:extLst>
          </p:cNvPr>
          <p:cNvSpPr/>
          <p:nvPr/>
        </p:nvSpPr>
        <p:spPr bwMode="auto">
          <a:xfrm>
            <a:off x="7896550" y="2676524"/>
            <a:ext cx="45719" cy="289139"/>
          </a:xfrm>
          <a:custGeom>
            <a:avLst/>
            <a:gdLst>
              <a:gd name="connsiteX0" fmla="*/ 0 w 0"/>
              <a:gd name="connsiteY0" fmla="*/ 0 h 223838"/>
              <a:gd name="connsiteX1" fmla="*/ 0 w 0"/>
              <a:gd name="connsiteY1" fmla="*/ 223838 h 223838"/>
            </a:gdLst>
            <a:ahLst/>
            <a:cxnLst>
              <a:cxn ang="0">
                <a:pos x="connsiteX0" y="connsiteY0"/>
              </a:cxn>
              <a:cxn ang="0">
                <a:pos x="connsiteX1" y="connsiteY1"/>
              </a:cxn>
            </a:cxnLst>
            <a:rect l="l" t="t" r="r" b="b"/>
            <a:pathLst>
              <a:path h="223838">
                <a:moveTo>
                  <a:pt x="0" y="0"/>
                </a:moveTo>
                <a:lnTo>
                  <a:pt x="0" y="223838"/>
                </a:lnTo>
              </a:path>
            </a:pathLst>
          </a:custGeom>
          <a:noFill/>
          <a:ln w="12700">
            <a:solidFill>
              <a:schemeClr val="bg1">
                <a:lumMod val="75000"/>
              </a:schemeClr>
            </a:solidFill>
            <a:headEnd type="oval" w="sm" len="sm"/>
            <a:tailEnd type="none" w="sm" len="sm"/>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ru-RU"/>
          </a:p>
        </p:txBody>
      </p:sp>
      <p:pic>
        <p:nvPicPr>
          <p:cNvPr id="185" name="Graphic 184">
            <a:extLst>
              <a:ext uri="{FF2B5EF4-FFF2-40B4-BE49-F238E27FC236}">
                <a16:creationId xmlns:a16="http://schemas.microsoft.com/office/drawing/2014/main" id="{83253033-866B-4C60-A957-E2BA015A72C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351116" y="2553380"/>
            <a:ext cx="231322" cy="231322"/>
          </a:xfrm>
          <a:prstGeom prst="rect">
            <a:avLst/>
          </a:prstGeom>
        </p:spPr>
      </p:pic>
      <p:sp>
        <p:nvSpPr>
          <p:cNvPr id="187" name="TextBox 186">
            <a:extLst>
              <a:ext uri="{FF2B5EF4-FFF2-40B4-BE49-F238E27FC236}">
                <a16:creationId xmlns:a16="http://schemas.microsoft.com/office/drawing/2014/main" id="{56218820-1091-4AE5-BE46-28DEB18F0B9D}"/>
              </a:ext>
            </a:extLst>
          </p:cNvPr>
          <p:cNvSpPr txBox="1"/>
          <p:nvPr/>
        </p:nvSpPr>
        <p:spPr>
          <a:xfrm>
            <a:off x="1347821" y="1117760"/>
            <a:ext cx="606256" cy="230832"/>
          </a:xfrm>
          <a:prstGeom prst="rect">
            <a:avLst/>
          </a:prstGeom>
        </p:spPr>
        <p:txBody>
          <a:bodyPr wrap="none" rtlCol="0" anchor="ctr">
            <a:spAutoFit/>
          </a:bodyPr>
          <a:lstStyle/>
          <a:p>
            <a:pPr algn="ctr"/>
            <a:r>
              <a:rPr lang="ko-KR" sz="900">
                <a:solidFill>
                  <a:schemeClr val="bg1"/>
                </a:solidFill>
              </a:rPr>
              <a:t>2-요인</a:t>
            </a:r>
          </a:p>
        </p:txBody>
      </p:sp>
      <p:sp>
        <p:nvSpPr>
          <p:cNvPr id="191" name="TextBox 190">
            <a:extLst>
              <a:ext uri="{FF2B5EF4-FFF2-40B4-BE49-F238E27FC236}">
                <a16:creationId xmlns:a16="http://schemas.microsoft.com/office/drawing/2014/main" id="{1F57BFD7-1D1E-430B-9B24-F58BFEAA479A}"/>
              </a:ext>
            </a:extLst>
          </p:cNvPr>
          <p:cNvSpPr txBox="1"/>
          <p:nvPr/>
        </p:nvSpPr>
        <p:spPr>
          <a:xfrm>
            <a:off x="173185" y="1807492"/>
            <a:ext cx="1194558" cy="507831"/>
          </a:xfrm>
          <a:prstGeom prst="rect">
            <a:avLst/>
          </a:prstGeom>
        </p:spPr>
        <p:txBody>
          <a:bodyPr wrap="none" rtlCol="0" anchor="ctr">
            <a:spAutoFit/>
          </a:bodyPr>
          <a:lstStyle/>
          <a:p>
            <a:pPr algn="r"/>
            <a:r>
              <a:rPr lang="ko-KR" sz="900" dirty="0">
                <a:solidFill>
                  <a:schemeClr val="bg1"/>
                </a:solidFill>
              </a:rPr>
              <a:t>관리 서버</a:t>
            </a:r>
            <a:br>
              <a:rPr lang="ko-KR" sz="900" dirty="0">
                <a:solidFill>
                  <a:schemeClr val="bg1"/>
                </a:solidFill>
              </a:rPr>
            </a:br>
            <a:r>
              <a:rPr lang="ko-KR" sz="900" dirty="0">
                <a:solidFill>
                  <a:schemeClr val="bg1"/>
                </a:solidFill>
              </a:rPr>
              <a:t>VBR 콘솔</a:t>
            </a:r>
            <a:br>
              <a:rPr lang="ko-KR" sz="900" dirty="0">
                <a:solidFill>
                  <a:schemeClr val="bg1"/>
                </a:solidFill>
              </a:rPr>
            </a:br>
            <a:r>
              <a:rPr lang="ko-KR" sz="900" dirty="0" err="1">
                <a:solidFill>
                  <a:schemeClr val="bg1"/>
                </a:solidFill>
              </a:rPr>
              <a:t>vSphere</a:t>
            </a:r>
            <a:r>
              <a:rPr lang="ko-KR" sz="900" dirty="0">
                <a:solidFill>
                  <a:schemeClr val="bg1"/>
                </a:solidFill>
              </a:rPr>
              <a:t> 웹 클라이언트</a:t>
            </a:r>
          </a:p>
        </p:txBody>
      </p:sp>
      <p:sp>
        <p:nvSpPr>
          <p:cNvPr id="197" name="TextBox 196">
            <a:extLst>
              <a:ext uri="{FF2B5EF4-FFF2-40B4-BE49-F238E27FC236}">
                <a16:creationId xmlns:a16="http://schemas.microsoft.com/office/drawing/2014/main" id="{B983A8F4-0F4E-4B6F-961A-A7C580BCF380}"/>
              </a:ext>
            </a:extLst>
          </p:cNvPr>
          <p:cNvSpPr txBox="1"/>
          <p:nvPr/>
        </p:nvSpPr>
        <p:spPr>
          <a:xfrm>
            <a:off x="3044846" y="2309400"/>
            <a:ext cx="161904" cy="107722"/>
          </a:xfrm>
          <a:prstGeom prst="rect">
            <a:avLst/>
          </a:prstGeom>
          <a:solidFill>
            <a:srgbClr val="003738"/>
          </a:solidFill>
        </p:spPr>
        <p:txBody>
          <a:bodyPr wrap="none" lIns="0" tIns="0" rIns="0" bIns="0" rtlCol="0" anchor="ctr">
            <a:spAutoFit/>
          </a:bodyPr>
          <a:lstStyle/>
          <a:p>
            <a:pPr algn="ctr"/>
            <a:r>
              <a:rPr lang="ko-KR" sz="700">
                <a:solidFill>
                  <a:schemeClr val="bg1"/>
                </a:solidFill>
              </a:rPr>
              <a:t>VBR</a:t>
            </a:r>
          </a:p>
        </p:txBody>
      </p:sp>
      <p:sp>
        <p:nvSpPr>
          <p:cNvPr id="200" name="TextBox 199">
            <a:extLst>
              <a:ext uri="{FF2B5EF4-FFF2-40B4-BE49-F238E27FC236}">
                <a16:creationId xmlns:a16="http://schemas.microsoft.com/office/drawing/2014/main" id="{768A6EF3-EE73-4927-A410-1C6E91B5AC14}"/>
              </a:ext>
            </a:extLst>
          </p:cNvPr>
          <p:cNvSpPr txBox="1"/>
          <p:nvPr/>
        </p:nvSpPr>
        <p:spPr>
          <a:xfrm>
            <a:off x="3295296" y="2309400"/>
            <a:ext cx="304571" cy="107722"/>
          </a:xfrm>
          <a:prstGeom prst="rect">
            <a:avLst/>
          </a:prstGeom>
          <a:solidFill>
            <a:srgbClr val="003738"/>
          </a:solidFill>
        </p:spPr>
        <p:txBody>
          <a:bodyPr wrap="none" lIns="0" tIns="0" rIns="0" bIns="0" rtlCol="0" anchor="ctr">
            <a:spAutoFit/>
          </a:bodyPr>
          <a:lstStyle/>
          <a:p>
            <a:pPr algn="ctr"/>
            <a:r>
              <a:rPr lang="ko-KR" sz="700">
                <a:solidFill>
                  <a:schemeClr val="bg1"/>
                </a:solidFill>
              </a:rPr>
              <a:t>vCenter</a:t>
            </a:r>
          </a:p>
        </p:txBody>
      </p:sp>
      <p:sp>
        <p:nvSpPr>
          <p:cNvPr id="201" name="TextBox 200">
            <a:extLst>
              <a:ext uri="{FF2B5EF4-FFF2-40B4-BE49-F238E27FC236}">
                <a16:creationId xmlns:a16="http://schemas.microsoft.com/office/drawing/2014/main" id="{8EE4C578-3AE3-4613-965B-4338FCA10BA3}"/>
              </a:ext>
            </a:extLst>
          </p:cNvPr>
          <p:cNvSpPr txBox="1"/>
          <p:nvPr/>
        </p:nvSpPr>
        <p:spPr>
          <a:xfrm>
            <a:off x="3698508" y="2309400"/>
            <a:ext cx="115416" cy="107722"/>
          </a:xfrm>
          <a:prstGeom prst="rect">
            <a:avLst/>
          </a:prstGeom>
          <a:solidFill>
            <a:srgbClr val="003738"/>
          </a:solidFill>
        </p:spPr>
        <p:txBody>
          <a:bodyPr wrap="none" lIns="0" tIns="0" rIns="0" bIns="0" rtlCol="0" anchor="ctr">
            <a:spAutoFit/>
          </a:bodyPr>
          <a:lstStyle/>
          <a:p>
            <a:pPr algn="ctr"/>
            <a:r>
              <a:rPr lang="ko-KR" sz="700">
                <a:solidFill>
                  <a:schemeClr val="bg1"/>
                </a:solidFill>
              </a:rPr>
              <a:t>AD</a:t>
            </a:r>
          </a:p>
        </p:txBody>
      </p:sp>
      <p:sp>
        <p:nvSpPr>
          <p:cNvPr id="202" name="TextBox 201">
            <a:extLst>
              <a:ext uri="{FF2B5EF4-FFF2-40B4-BE49-F238E27FC236}">
                <a16:creationId xmlns:a16="http://schemas.microsoft.com/office/drawing/2014/main" id="{61764FE5-F36C-4BFA-9C5F-89FC7A99E3CF}"/>
              </a:ext>
            </a:extLst>
          </p:cNvPr>
          <p:cNvSpPr txBox="1"/>
          <p:nvPr/>
        </p:nvSpPr>
        <p:spPr>
          <a:xfrm>
            <a:off x="3989795" y="2309400"/>
            <a:ext cx="169918" cy="107722"/>
          </a:xfrm>
          <a:prstGeom prst="rect">
            <a:avLst/>
          </a:prstGeom>
          <a:solidFill>
            <a:srgbClr val="003738"/>
          </a:solidFill>
        </p:spPr>
        <p:txBody>
          <a:bodyPr wrap="none" lIns="0" tIns="0" rIns="0" bIns="0" rtlCol="0" anchor="ctr">
            <a:spAutoFit/>
          </a:bodyPr>
          <a:lstStyle/>
          <a:p>
            <a:pPr algn="ctr"/>
            <a:r>
              <a:rPr lang="ko-KR" sz="700">
                <a:solidFill>
                  <a:schemeClr val="bg1"/>
                </a:solidFill>
              </a:rPr>
              <a:t>DNS</a:t>
            </a:r>
          </a:p>
        </p:txBody>
      </p:sp>
      <p:sp>
        <p:nvSpPr>
          <p:cNvPr id="209" name="TextBox 208">
            <a:extLst>
              <a:ext uri="{FF2B5EF4-FFF2-40B4-BE49-F238E27FC236}">
                <a16:creationId xmlns:a16="http://schemas.microsoft.com/office/drawing/2014/main" id="{27E12500-B8F1-4652-A7B0-A3397853B5B6}"/>
              </a:ext>
            </a:extLst>
          </p:cNvPr>
          <p:cNvSpPr txBox="1"/>
          <p:nvPr/>
        </p:nvSpPr>
        <p:spPr>
          <a:xfrm>
            <a:off x="3203820" y="1591510"/>
            <a:ext cx="118623" cy="107722"/>
          </a:xfrm>
          <a:prstGeom prst="rect">
            <a:avLst/>
          </a:prstGeom>
          <a:solidFill>
            <a:srgbClr val="003738"/>
          </a:solidFill>
        </p:spPr>
        <p:txBody>
          <a:bodyPr wrap="none" lIns="0" tIns="0" rIns="0" bIns="0" rtlCol="0" anchor="ctr">
            <a:spAutoFit/>
          </a:bodyPr>
          <a:lstStyle/>
          <a:p>
            <a:pPr algn="ctr"/>
            <a:r>
              <a:rPr lang="ko-KR" sz="700">
                <a:solidFill>
                  <a:schemeClr val="bg1"/>
                </a:solidFill>
              </a:rPr>
              <a:t>EM</a:t>
            </a:r>
          </a:p>
        </p:txBody>
      </p:sp>
      <p:sp>
        <p:nvSpPr>
          <p:cNvPr id="220" name="TextBox 219">
            <a:extLst>
              <a:ext uri="{FF2B5EF4-FFF2-40B4-BE49-F238E27FC236}">
                <a16:creationId xmlns:a16="http://schemas.microsoft.com/office/drawing/2014/main" id="{D8D86091-B920-49A5-8BEE-A6CFFC34DCBA}"/>
              </a:ext>
            </a:extLst>
          </p:cNvPr>
          <p:cNvSpPr txBox="1"/>
          <p:nvPr/>
        </p:nvSpPr>
        <p:spPr>
          <a:xfrm>
            <a:off x="3447457" y="1591510"/>
            <a:ext cx="301365" cy="107722"/>
          </a:xfrm>
          <a:prstGeom prst="rect">
            <a:avLst/>
          </a:prstGeom>
          <a:solidFill>
            <a:srgbClr val="003738"/>
          </a:solidFill>
        </p:spPr>
        <p:txBody>
          <a:bodyPr wrap="none" lIns="0" tIns="0" rIns="0" bIns="0" rtlCol="0" anchor="ctr">
            <a:spAutoFit/>
          </a:bodyPr>
          <a:lstStyle/>
          <a:p>
            <a:pPr algn="ctr"/>
            <a:r>
              <a:rPr lang="ko-KR" sz="700">
                <a:solidFill>
                  <a:schemeClr val="bg1"/>
                </a:solidFill>
              </a:rPr>
              <a:t>SQL DB</a:t>
            </a:r>
          </a:p>
        </p:txBody>
      </p:sp>
      <p:sp>
        <p:nvSpPr>
          <p:cNvPr id="224" name="TextBox 223">
            <a:extLst>
              <a:ext uri="{FF2B5EF4-FFF2-40B4-BE49-F238E27FC236}">
                <a16:creationId xmlns:a16="http://schemas.microsoft.com/office/drawing/2014/main" id="{0FE5E798-29B9-46FA-A498-3B44E016C18E}"/>
              </a:ext>
            </a:extLst>
          </p:cNvPr>
          <p:cNvSpPr txBox="1"/>
          <p:nvPr/>
        </p:nvSpPr>
        <p:spPr>
          <a:xfrm>
            <a:off x="3896151" y="1591510"/>
            <a:ext cx="157094" cy="107722"/>
          </a:xfrm>
          <a:prstGeom prst="rect">
            <a:avLst/>
          </a:prstGeom>
          <a:solidFill>
            <a:srgbClr val="003738"/>
          </a:solidFill>
        </p:spPr>
        <p:txBody>
          <a:bodyPr wrap="none" lIns="0" tIns="0" rIns="0" bIns="0" rtlCol="0" anchor="ctr">
            <a:spAutoFit/>
          </a:bodyPr>
          <a:lstStyle/>
          <a:p>
            <a:pPr algn="ctr"/>
            <a:r>
              <a:rPr lang="ko-KR" sz="700">
                <a:solidFill>
                  <a:schemeClr val="bg1"/>
                </a:solidFill>
              </a:rPr>
              <a:t>메일</a:t>
            </a:r>
          </a:p>
        </p:txBody>
      </p:sp>
      <p:sp>
        <p:nvSpPr>
          <p:cNvPr id="225" name="TextBox 224">
            <a:extLst>
              <a:ext uri="{FF2B5EF4-FFF2-40B4-BE49-F238E27FC236}">
                <a16:creationId xmlns:a16="http://schemas.microsoft.com/office/drawing/2014/main" id="{875B3BEF-027D-4A09-811F-739240BE0B41}"/>
              </a:ext>
            </a:extLst>
          </p:cNvPr>
          <p:cNvSpPr txBox="1"/>
          <p:nvPr/>
        </p:nvSpPr>
        <p:spPr>
          <a:xfrm>
            <a:off x="5486439" y="1356127"/>
            <a:ext cx="142668" cy="107722"/>
          </a:xfrm>
          <a:prstGeom prst="rect">
            <a:avLst/>
          </a:prstGeom>
          <a:solidFill>
            <a:srgbClr val="003738"/>
          </a:solidFill>
        </p:spPr>
        <p:txBody>
          <a:bodyPr wrap="none" lIns="0" tIns="0" rIns="0" bIns="0" rtlCol="0" anchor="ctr">
            <a:spAutoFit/>
          </a:bodyPr>
          <a:lstStyle/>
          <a:p>
            <a:pPr algn="ctr"/>
            <a:r>
              <a:rPr lang="ko-KR" sz="700">
                <a:solidFill>
                  <a:schemeClr val="bg1"/>
                </a:solidFill>
              </a:rPr>
              <a:t>GIP</a:t>
            </a:r>
          </a:p>
        </p:txBody>
      </p:sp>
      <p:sp>
        <p:nvSpPr>
          <p:cNvPr id="226" name="TextBox 225">
            <a:extLst>
              <a:ext uri="{FF2B5EF4-FFF2-40B4-BE49-F238E27FC236}">
                <a16:creationId xmlns:a16="http://schemas.microsoft.com/office/drawing/2014/main" id="{C6C7598C-F861-49BC-98DB-004B20AF4788}"/>
              </a:ext>
            </a:extLst>
          </p:cNvPr>
          <p:cNvSpPr txBox="1"/>
          <p:nvPr/>
        </p:nvSpPr>
        <p:spPr>
          <a:xfrm>
            <a:off x="5657929" y="2299170"/>
            <a:ext cx="179537" cy="107722"/>
          </a:xfrm>
          <a:prstGeom prst="rect">
            <a:avLst/>
          </a:prstGeom>
          <a:solidFill>
            <a:srgbClr val="003738"/>
          </a:solidFill>
        </p:spPr>
        <p:txBody>
          <a:bodyPr wrap="none" lIns="0" tIns="0" rIns="0" bIns="0" rtlCol="0" anchor="ctr">
            <a:spAutoFit/>
          </a:bodyPr>
          <a:lstStyle/>
          <a:p>
            <a:pPr algn="ctr"/>
            <a:r>
              <a:rPr lang="ko-KR" sz="700">
                <a:solidFill>
                  <a:schemeClr val="bg1"/>
                </a:solidFill>
              </a:rPr>
              <a:t>호스트</a:t>
            </a:r>
          </a:p>
        </p:txBody>
      </p:sp>
      <p:sp>
        <p:nvSpPr>
          <p:cNvPr id="227" name="TextBox 226">
            <a:extLst>
              <a:ext uri="{FF2B5EF4-FFF2-40B4-BE49-F238E27FC236}">
                <a16:creationId xmlns:a16="http://schemas.microsoft.com/office/drawing/2014/main" id="{B7F0E3B7-FD7C-4187-830F-1568D41EBEBB}"/>
              </a:ext>
            </a:extLst>
          </p:cNvPr>
          <p:cNvSpPr txBox="1"/>
          <p:nvPr/>
        </p:nvSpPr>
        <p:spPr>
          <a:xfrm>
            <a:off x="6340370" y="2299170"/>
            <a:ext cx="179537" cy="107722"/>
          </a:xfrm>
          <a:prstGeom prst="rect">
            <a:avLst/>
          </a:prstGeom>
          <a:solidFill>
            <a:srgbClr val="003738"/>
          </a:solidFill>
        </p:spPr>
        <p:txBody>
          <a:bodyPr wrap="none" lIns="0" tIns="0" rIns="0" bIns="0" rtlCol="0" anchor="ctr">
            <a:spAutoFit/>
          </a:bodyPr>
          <a:lstStyle/>
          <a:p>
            <a:pPr algn="ctr"/>
            <a:r>
              <a:rPr lang="ko-KR" sz="700">
                <a:solidFill>
                  <a:schemeClr val="bg1"/>
                </a:solidFill>
              </a:rPr>
              <a:t>호스트</a:t>
            </a:r>
          </a:p>
        </p:txBody>
      </p:sp>
      <p:sp>
        <p:nvSpPr>
          <p:cNvPr id="229" name="TextBox 228">
            <a:extLst>
              <a:ext uri="{FF2B5EF4-FFF2-40B4-BE49-F238E27FC236}">
                <a16:creationId xmlns:a16="http://schemas.microsoft.com/office/drawing/2014/main" id="{475639C6-897A-488F-9068-8BB82A2C1BC7}"/>
              </a:ext>
            </a:extLst>
          </p:cNvPr>
          <p:cNvSpPr txBox="1"/>
          <p:nvPr/>
        </p:nvSpPr>
        <p:spPr>
          <a:xfrm>
            <a:off x="7158989" y="2299170"/>
            <a:ext cx="219612" cy="107722"/>
          </a:xfrm>
          <a:prstGeom prst="rect">
            <a:avLst/>
          </a:prstGeom>
          <a:solidFill>
            <a:srgbClr val="003738"/>
          </a:solidFill>
        </p:spPr>
        <p:txBody>
          <a:bodyPr wrap="none" lIns="0" tIns="0" rIns="0" bIns="0" rtlCol="0" anchor="ctr">
            <a:spAutoFit/>
          </a:bodyPr>
          <a:lstStyle/>
          <a:p>
            <a:pPr algn="ctr"/>
            <a:r>
              <a:rPr lang="ko-KR" sz="700">
                <a:solidFill>
                  <a:schemeClr val="bg1"/>
                </a:solidFill>
              </a:rPr>
              <a:t>프록시</a:t>
            </a:r>
          </a:p>
        </p:txBody>
      </p:sp>
      <p:sp>
        <p:nvSpPr>
          <p:cNvPr id="230" name="TextBox 229">
            <a:extLst>
              <a:ext uri="{FF2B5EF4-FFF2-40B4-BE49-F238E27FC236}">
                <a16:creationId xmlns:a16="http://schemas.microsoft.com/office/drawing/2014/main" id="{0473A80F-7025-4AF0-BB25-52730B426B65}"/>
              </a:ext>
            </a:extLst>
          </p:cNvPr>
          <p:cNvSpPr txBox="1"/>
          <p:nvPr/>
        </p:nvSpPr>
        <p:spPr>
          <a:xfrm>
            <a:off x="7755432" y="2299170"/>
            <a:ext cx="416781" cy="107722"/>
          </a:xfrm>
          <a:prstGeom prst="rect">
            <a:avLst/>
          </a:prstGeom>
          <a:solidFill>
            <a:srgbClr val="003738"/>
          </a:solidFill>
        </p:spPr>
        <p:txBody>
          <a:bodyPr wrap="none" lIns="0" tIns="0" rIns="0" bIns="0" rtlCol="0" anchor="ctr">
            <a:spAutoFit/>
          </a:bodyPr>
          <a:lstStyle/>
          <a:p>
            <a:pPr algn="ctr"/>
            <a:r>
              <a:rPr lang="ko-KR" sz="700">
                <a:solidFill>
                  <a:schemeClr val="bg1"/>
                </a:solidFill>
              </a:rPr>
              <a:t>리포지토리</a:t>
            </a:r>
          </a:p>
        </p:txBody>
      </p:sp>
      <p:sp>
        <p:nvSpPr>
          <p:cNvPr id="233" name="TextBox 232">
            <a:extLst>
              <a:ext uri="{FF2B5EF4-FFF2-40B4-BE49-F238E27FC236}">
                <a16:creationId xmlns:a16="http://schemas.microsoft.com/office/drawing/2014/main" id="{6FEDA6F1-3900-4339-BACF-0237B906E9BC}"/>
              </a:ext>
            </a:extLst>
          </p:cNvPr>
          <p:cNvSpPr txBox="1"/>
          <p:nvPr/>
        </p:nvSpPr>
        <p:spPr>
          <a:xfrm>
            <a:off x="5862088" y="3617256"/>
            <a:ext cx="633187" cy="107722"/>
          </a:xfrm>
          <a:prstGeom prst="rect">
            <a:avLst/>
          </a:prstGeom>
          <a:solidFill>
            <a:srgbClr val="003738"/>
          </a:solidFill>
        </p:spPr>
        <p:txBody>
          <a:bodyPr wrap="none" lIns="0" tIns="0" rIns="0" bIns="0" rtlCol="0" anchor="ctr">
            <a:spAutoFit/>
          </a:bodyPr>
          <a:lstStyle/>
          <a:p>
            <a:pPr algn="ctr"/>
            <a:r>
              <a:rPr lang="ko-KR" sz="700">
                <a:solidFill>
                  <a:schemeClr val="bg1"/>
                </a:solidFill>
              </a:rPr>
              <a:t>1차 스토리지</a:t>
            </a:r>
          </a:p>
        </p:txBody>
      </p:sp>
      <p:sp>
        <p:nvSpPr>
          <p:cNvPr id="234" name="TextBox 233">
            <a:extLst>
              <a:ext uri="{FF2B5EF4-FFF2-40B4-BE49-F238E27FC236}">
                <a16:creationId xmlns:a16="http://schemas.microsoft.com/office/drawing/2014/main" id="{F6D82B93-9677-42FA-9848-A2AC67654B71}"/>
              </a:ext>
            </a:extLst>
          </p:cNvPr>
          <p:cNvSpPr txBox="1"/>
          <p:nvPr/>
        </p:nvSpPr>
        <p:spPr>
          <a:xfrm>
            <a:off x="7533545" y="2733393"/>
            <a:ext cx="303747" cy="107722"/>
          </a:xfrm>
          <a:prstGeom prst="rect">
            <a:avLst/>
          </a:prstGeom>
          <a:solidFill>
            <a:srgbClr val="003738"/>
          </a:solidFill>
        </p:spPr>
        <p:txBody>
          <a:bodyPr wrap="square" lIns="0" tIns="0" rIns="0" bIns="0" rtlCol="0" anchor="ctr">
            <a:spAutoFit/>
          </a:bodyPr>
          <a:lstStyle/>
          <a:p>
            <a:pPr algn="ctr"/>
            <a:r>
              <a:rPr lang="ko-KR" sz="700">
                <a:solidFill>
                  <a:schemeClr val="bg1"/>
                </a:solidFill>
              </a:rPr>
              <a:t>SOBR</a:t>
            </a:r>
          </a:p>
        </p:txBody>
      </p:sp>
      <p:sp>
        <p:nvSpPr>
          <p:cNvPr id="235" name="Oval 234">
            <a:extLst>
              <a:ext uri="{FF2B5EF4-FFF2-40B4-BE49-F238E27FC236}">
                <a16:creationId xmlns:a16="http://schemas.microsoft.com/office/drawing/2014/main" id="{8FE8C786-53BC-4E5D-854E-E4F3ED11E951}"/>
              </a:ext>
            </a:extLst>
          </p:cNvPr>
          <p:cNvSpPr/>
          <p:nvPr/>
        </p:nvSpPr>
        <p:spPr bwMode="auto">
          <a:xfrm>
            <a:off x="8054529" y="2726987"/>
            <a:ext cx="188211" cy="188211"/>
          </a:xfrm>
          <a:prstGeom prst="ellipse">
            <a:avLst/>
          </a:prstGeom>
          <a:solidFill>
            <a:srgbClr val="003738"/>
          </a:solidFill>
          <a:ln w="190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36000" numCol="1" spcCol="0" rtlCol="0" fromWordArt="0" anchor="ctr" anchorCtr="0" forceAA="0" compatLnSpc="1">
            <a:prstTxWarp prst="textNoShape">
              <a:avLst/>
            </a:prstTxWarp>
            <a:noAutofit/>
          </a:bodyPr>
          <a:lstStyle/>
          <a:p>
            <a:pPr algn="ctr" defTabSz="914099" fontAlgn="base">
              <a:spcBef>
                <a:spcPct val="0"/>
              </a:spcBef>
              <a:spcAft>
                <a:spcPct val="0"/>
              </a:spcAft>
            </a:pPr>
            <a:r>
              <a:rPr lang="ko-KR">
                <a:solidFill>
                  <a:schemeClr val="bg1"/>
                </a:solidFill>
                <a:latin typeface="+mj-lt"/>
                <a:ea typeface="Segoe UI" pitchFamily="34" charset="0"/>
                <a:cs typeface="Segoe UI" pitchFamily="34" charset="0"/>
              </a:rPr>
              <a:t>+</a:t>
            </a:r>
          </a:p>
        </p:txBody>
      </p:sp>
      <p:pic>
        <p:nvPicPr>
          <p:cNvPr id="236" name="Graphic 235">
            <a:extLst>
              <a:ext uri="{FF2B5EF4-FFF2-40B4-BE49-F238E27FC236}">
                <a16:creationId xmlns:a16="http://schemas.microsoft.com/office/drawing/2014/main" id="{74C770A5-25D5-4C9F-A3EA-19BCB2E5BBA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34244" y="924492"/>
            <a:ext cx="457200" cy="266700"/>
          </a:xfrm>
          <a:prstGeom prst="rect">
            <a:avLst/>
          </a:prstGeom>
        </p:spPr>
      </p:pic>
      <p:pic>
        <p:nvPicPr>
          <p:cNvPr id="237" name="Graphic 236">
            <a:extLst>
              <a:ext uri="{FF2B5EF4-FFF2-40B4-BE49-F238E27FC236}">
                <a16:creationId xmlns:a16="http://schemas.microsoft.com/office/drawing/2014/main" id="{5D0AC48E-D97D-468B-947C-BAD373416C29}"/>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747641" y="1928113"/>
            <a:ext cx="267732" cy="348052"/>
          </a:xfrm>
          <a:prstGeom prst="rect">
            <a:avLst/>
          </a:prstGeom>
        </p:spPr>
      </p:pic>
      <p:pic>
        <p:nvPicPr>
          <p:cNvPr id="239" name="Graphic 238">
            <a:extLst>
              <a:ext uri="{FF2B5EF4-FFF2-40B4-BE49-F238E27FC236}">
                <a16:creationId xmlns:a16="http://schemas.microsoft.com/office/drawing/2014/main" id="{1728E8FC-50B5-40E2-9C05-45B61D019E5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119582" y="1191476"/>
            <a:ext cx="267732" cy="348052"/>
          </a:xfrm>
          <a:prstGeom prst="rect">
            <a:avLst/>
          </a:prstGeom>
        </p:spPr>
      </p:pic>
      <p:pic>
        <p:nvPicPr>
          <p:cNvPr id="240" name="Graphic 239">
            <a:extLst>
              <a:ext uri="{FF2B5EF4-FFF2-40B4-BE49-F238E27FC236}">
                <a16:creationId xmlns:a16="http://schemas.microsoft.com/office/drawing/2014/main" id="{A6C7439F-ACFE-48FA-98A9-A8E6BFE5B33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802420" y="1189475"/>
            <a:ext cx="270811" cy="352054"/>
          </a:xfrm>
          <a:prstGeom prst="rect">
            <a:avLst/>
          </a:prstGeom>
        </p:spPr>
      </p:pic>
      <p:pic>
        <p:nvPicPr>
          <p:cNvPr id="241" name="Graphic 240">
            <a:extLst>
              <a:ext uri="{FF2B5EF4-FFF2-40B4-BE49-F238E27FC236}">
                <a16:creationId xmlns:a16="http://schemas.microsoft.com/office/drawing/2014/main" id="{53250495-728D-42EE-8A68-1D5461F3746C}"/>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603547" y="1914784"/>
            <a:ext cx="270811" cy="352054"/>
          </a:xfrm>
          <a:prstGeom prst="rect">
            <a:avLst/>
          </a:prstGeom>
        </p:spPr>
      </p:pic>
      <p:pic>
        <p:nvPicPr>
          <p:cNvPr id="244" name="Graphic 243">
            <a:extLst>
              <a:ext uri="{FF2B5EF4-FFF2-40B4-BE49-F238E27FC236}">
                <a16:creationId xmlns:a16="http://schemas.microsoft.com/office/drawing/2014/main" id="{40147ACD-340A-44AC-A830-D14E50D82267}"/>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921609" y="1914784"/>
            <a:ext cx="270811" cy="352054"/>
          </a:xfrm>
          <a:prstGeom prst="rect">
            <a:avLst/>
          </a:prstGeom>
        </p:spPr>
      </p:pic>
      <p:pic>
        <p:nvPicPr>
          <p:cNvPr id="245" name="Graphic 244">
            <a:extLst>
              <a:ext uri="{FF2B5EF4-FFF2-40B4-BE49-F238E27FC236}">
                <a16:creationId xmlns:a16="http://schemas.microsoft.com/office/drawing/2014/main" id="{27BB7144-3869-46A5-B2DA-1F5CB2BF8C3C}"/>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959821" y="1914784"/>
            <a:ext cx="272636" cy="354426"/>
          </a:xfrm>
          <a:prstGeom prst="rect">
            <a:avLst/>
          </a:prstGeom>
        </p:spPr>
      </p:pic>
      <p:pic>
        <p:nvPicPr>
          <p:cNvPr id="246" name="Graphic 245">
            <a:extLst>
              <a:ext uri="{FF2B5EF4-FFF2-40B4-BE49-F238E27FC236}">
                <a16:creationId xmlns:a16="http://schemas.microsoft.com/office/drawing/2014/main" id="{B3D5A71B-C948-46A3-88D9-A473F54DAC27}"/>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2092564" y="1928114"/>
            <a:ext cx="270811" cy="352054"/>
          </a:xfrm>
          <a:prstGeom prst="rect">
            <a:avLst/>
          </a:prstGeom>
        </p:spPr>
      </p:pic>
      <p:pic>
        <p:nvPicPr>
          <p:cNvPr id="247" name="Graphic 246">
            <a:extLst>
              <a:ext uri="{FF2B5EF4-FFF2-40B4-BE49-F238E27FC236}">
                <a16:creationId xmlns:a16="http://schemas.microsoft.com/office/drawing/2014/main" id="{D34AAC37-DC51-4A42-9546-9D5BA19EB8A1}"/>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3294735" y="1914784"/>
            <a:ext cx="270811" cy="352054"/>
          </a:xfrm>
          <a:prstGeom prst="rect">
            <a:avLst/>
          </a:prstGeom>
        </p:spPr>
      </p:pic>
      <p:pic>
        <p:nvPicPr>
          <p:cNvPr id="248" name="Graphic 247">
            <a:extLst>
              <a:ext uri="{FF2B5EF4-FFF2-40B4-BE49-F238E27FC236}">
                <a16:creationId xmlns:a16="http://schemas.microsoft.com/office/drawing/2014/main" id="{7BBAC411-6E61-4E0A-BBD4-DC5013CDEAD1}"/>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435166" y="1928113"/>
            <a:ext cx="245655" cy="245655"/>
          </a:xfrm>
          <a:prstGeom prst="rect">
            <a:avLst/>
          </a:prstGeom>
        </p:spPr>
      </p:pic>
      <p:pic>
        <p:nvPicPr>
          <p:cNvPr id="249" name="Graphic 248">
            <a:extLst>
              <a:ext uri="{FF2B5EF4-FFF2-40B4-BE49-F238E27FC236}">
                <a16:creationId xmlns:a16="http://schemas.microsoft.com/office/drawing/2014/main" id="{603C00A0-57F5-4EBA-B363-CDC76F54DECE}"/>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034504" y="1914432"/>
            <a:ext cx="270811" cy="352054"/>
          </a:xfrm>
          <a:prstGeom prst="rect">
            <a:avLst/>
          </a:prstGeom>
        </p:spPr>
      </p:pic>
      <p:pic>
        <p:nvPicPr>
          <p:cNvPr id="250" name="Graphic 249">
            <a:extLst>
              <a:ext uri="{FF2B5EF4-FFF2-40B4-BE49-F238E27FC236}">
                <a16:creationId xmlns:a16="http://schemas.microsoft.com/office/drawing/2014/main" id="{BC1C30DC-9321-42DA-8219-7A45CB126CE3}"/>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6036030" y="2893650"/>
            <a:ext cx="215954" cy="269943"/>
          </a:xfrm>
          <a:prstGeom prst="rect">
            <a:avLst/>
          </a:prstGeom>
        </p:spPr>
      </p:pic>
      <p:pic>
        <p:nvPicPr>
          <p:cNvPr id="251" name="Graphic 250">
            <a:extLst>
              <a:ext uri="{FF2B5EF4-FFF2-40B4-BE49-F238E27FC236}">
                <a16:creationId xmlns:a16="http://schemas.microsoft.com/office/drawing/2014/main" id="{D79E9D2E-6C6B-4DBA-AABF-F711EA5F4CF8}"/>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5829266" y="3263502"/>
            <a:ext cx="215954" cy="269943"/>
          </a:xfrm>
          <a:prstGeom prst="rect">
            <a:avLst/>
          </a:prstGeom>
        </p:spPr>
      </p:pic>
      <p:pic>
        <p:nvPicPr>
          <p:cNvPr id="252" name="Graphic 251">
            <a:extLst>
              <a:ext uri="{FF2B5EF4-FFF2-40B4-BE49-F238E27FC236}">
                <a16:creationId xmlns:a16="http://schemas.microsoft.com/office/drawing/2014/main" id="{72EF3302-57C8-480A-83D9-034AFC7CC3FF}"/>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6193850" y="3255453"/>
            <a:ext cx="215954" cy="269943"/>
          </a:xfrm>
          <a:prstGeom prst="rect">
            <a:avLst/>
          </a:prstGeom>
        </p:spPr>
      </p:pic>
      <p:pic>
        <p:nvPicPr>
          <p:cNvPr id="253" name="Graphic 252">
            <a:extLst>
              <a:ext uri="{FF2B5EF4-FFF2-40B4-BE49-F238E27FC236}">
                <a16:creationId xmlns:a16="http://schemas.microsoft.com/office/drawing/2014/main" id="{866BED59-2CA8-405B-A741-C4373578336C}"/>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7399029" y="2947883"/>
            <a:ext cx="215954" cy="269943"/>
          </a:xfrm>
          <a:prstGeom prst="rect">
            <a:avLst/>
          </a:prstGeom>
        </p:spPr>
      </p:pic>
      <p:pic>
        <p:nvPicPr>
          <p:cNvPr id="267" name="Graphic 266">
            <a:extLst>
              <a:ext uri="{FF2B5EF4-FFF2-40B4-BE49-F238E27FC236}">
                <a16:creationId xmlns:a16="http://schemas.microsoft.com/office/drawing/2014/main" id="{A4F921D0-484B-4D32-B28F-E33F2AC98045}"/>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7779626" y="2940329"/>
            <a:ext cx="215954" cy="269943"/>
          </a:xfrm>
          <a:prstGeom prst="rect">
            <a:avLst/>
          </a:prstGeom>
        </p:spPr>
      </p:pic>
      <p:pic>
        <p:nvPicPr>
          <p:cNvPr id="268" name="Graphic 267">
            <a:extLst>
              <a:ext uri="{FF2B5EF4-FFF2-40B4-BE49-F238E27FC236}">
                <a16:creationId xmlns:a16="http://schemas.microsoft.com/office/drawing/2014/main" id="{3BC8E881-93AC-433E-91F3-120170E60916}"/>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8314241" y="2940329"/>
            <a:ext cx="215954" cy="269943"/>
          </a:xfrm>
          <a:prstGeom prst="rect">
            <a:avLst/>
          </a:prstGeom>
        </p:spPr>
      </p:pic>
      <p:pic>
        <p:nvPicPr>
          <p:cNvPr id="270" name="Graphic 269">
            <a:extLst>
              <a:ext uri="{FF2B5EF4-FFF2-40B4-BE49-F238E27FC236}">
                <a16:creationId xmlns:a16="http://schemas.microsoft.com/office/drawing/2014/main" id="{5C36AC85-BFD2-4C3E-8B18-7161990FB424}"/>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7654481" y="1918508"/>
            <a:ext cx="263147" cy="342091"/>
          </a:xfrm>
          <a:prstGeom prst="rect">
            <a:avLst/>
          </a:prstGeom>
        </p:spPr>
      </p:pic>
      <p:pic>
        <p:nvPicPr>
          <p:cNvPr id="271" name="Graphic 270">
            <a:extLst>
              <a:ext uri="{FF2B5EF4-FFF2-40B4-BE49-F238E27FC236}">
                <a16:creationId xmlns:a16="http://schemas.microsoft.com/office/drawing/2014/main" id="{067F9BF3-722A-47A9-8BED-962F99133A43}"/>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4446950" y="1389243"/>
            <a:ext cx="181262" cy="181262"/>
          </a:xfrm>
          <a:prstGeom prst="rect">
            <a:avLst/>
          </a:prstGeom>
        </p:spPr>
      </p:pic>
      <p:pic>
        <p:nvPicPr>
          <p:cNvPr id="273" name="Graphic 272">
            <a:extLst>
              <a:ext uri="{FF2B5EF4-FFF2-40B4-BE49-F238E27FC236}">
                <a16:creationId xmlns:a16="http://schemas.microsoft.com/office/drawing/2014/main" id="{A4C84847-01EC-4C40-9EBA-CECB8C4260EA}"/>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5473117" y="1090317"/>
            <a:ext cx="181261" cy="181261"/>
          </a:xfrm>
          <a:prstGeom prst="rect">
            <a:avLst/>
          </a:prstGeom>
        </p:spPr>
      </p:pic>
      <p:pic>
        <p:nvPicPr>
          <p:cNvPr id="275" name="Graphic 274">
            <a:extLst>
              <a:ext uri="{FF2B5EF4-FFF2-40B4-BE49-F238E27FC236}">
                <a16:creationId xmlns:a16="http://schemas.microsoft.com/office/drawing/2014/main" id="{2C71EFE0-2651-41BC-995D-DD5DAB1C2B04}"/>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5852931" y="1097278"/>
            <a:ext cx="190500" cy="190500"/>
          </a:xfrm>
          <a:prstGeom prst="rect">
            <a:avLst/>
          </a:prstGeom>
        </p:spPr>
      </p:pic>
      <p:pic>
        <p:nvPicPr>
          <p:cNvPr id="276" name="Graphic 275">
            <a:extLst>
              <a:ext uri="{FF2B5EF4-FFF2-40B4-BE49-F238E27FC236}">
                <a16:creationId xmlns:a16="http://schemas.microsoft.com/office/drawing/2014/main" id="{8031A2D2-4ADA-4E1E-AB32-FE248995D807}"/>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6108037" y="1096687"/>
            <a:ext cx="190500" cy="190500"/>
          </a:xfrm>
          <a:prstGeom prst="rect">
            <a:avLst/>
          </a:prstGeom>
        </p:spPr>
      </p:pic>
      <p:pic>
        <p:nvPicPr>
          <p:cNvPr id="277" name="Graphic 276">
            <a:extLst>
              <a:ext uri="{FF2B5EF4-FFF2-40B4-BE49-F238E27FC236}">
                <a16:creationId xmlns:a16="http://schemas.microsoft.com/office/drawing/2014/main" id="{4D6FD3BE-801B-4931-AD91-9BB69181C1E6}"/>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6363142" y="1092789"/>
            <a:ext cx="190500" cy="190500"/>
          </a:xfrm>
          <a:prstGeom prst="rect">
            <a:avLst/>
          </a:prstGeom>
        </p:spPr>
      </p:pic>
      <p:pic>
        <p:nvPicPr>
          <p:cNvPr id="278" name="Graphic 277">
            <a:extLst>
              <a:ext uri="{FF2B5EF4-FFF2-40B4-BE49-F238E27FC236}">
                <a16:creationId xmlns:a16="http://schemas.microsoft.com/office/drawing/2014/main" id="{69E1333E-941C-44EA-A540-BC40950AEC4F}"/>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7150075" y="2009615"/>
            <a:ext cx="246284" cy="246284"/>
          </a:xfrm>
          <a:prstGeom prst="rect">
            <a:avLst/>
          </a:prstGeom>
        </p:spPr>
      </p:pic>
      <p:pic>
        <p:nvPicPr>
          <p:cNvPr id="279" name="Graphic 278">
            <a:extLst>
              <a:ext uri="{FF2B5EF4-FFF2-40B4-BE49-F238E27FC236}">
                <a16:creationId xmlns:a16="http://schemas.microsoft.com/office/drawing/2014/main" id="{5EDBDD60-DB55-4421-BE43-03B8F7DCF12E}"/>
              </a:ext>
            </a:extLst>
          </p:cNvPr>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a:off x="5476241" y="1680178"/>
            <a:ext cx="614374" cy="591897"/>
          </a:xfrm>
          <a:prstGeom prst="rect">
            <a:avLst/>
          </a:prstGeom>
        </p:spPr>
      </p:pic>
      <p:pic>
        <p:nvPicPr>
          <p:cNvPr id="280" name="Graphic 279">
            <a:extLst>
              <a:ext uri="{FF2B5EF4-FFF2-40B4-BE49-F238E27FC236}">
                <a16:creationId xmlns:a16="http://schemas.microsoft.com/office/drawing/2014/main" id="{435990AC-7FC7-40C7-A6FD-DDE246CCB272}"/>
              </a:ext>
            </a:extLst>
          </p:cNvPr>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a:off x="6138806" y="1676759"/>
            <a:ext cx="614374" cy="591897"/>
          </a:xfrm>
          <a:prstGeom prst="rect">
            <a:avLst/>
          </a:prstGeom>
        </p:spPr>
      </p:pic>
    </p:spTree>
    <p:extLst>
      <p:ext uri="{BB962C8B-B14F-4D97-AF65-F5344CB8AC3E}">
        <p14:creationId xmlns:p14="http://schemas.microsoft.com/office/powerpoint/2010/main" val="2773821868"/>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1">
            <a:extLst>
              <a:ext uri="{FF2B5EF4-FFF2-40B4-BE49-F238E27FC236}">
                <a16:creationId xmlns:a16="http://schemas.microsoft.com/office/drawing/2014/main" id="{4E0CE0FC-02C5-40FB-95AB-CBF4628FC451}"/>
              </a:ext>
            </a:extLst>
          </p:cNvPr>
          <p:cNvSpPr txBox="1">
            <a:spLocks/>
          </p:cNvSpPr>
          <p:nvPr/>
        </p:nvSpPr>
        <p:spPr>
          <a:xfrm>
            <a:off x="367325" y="2156251"/>
            <a:ext cx="8409350" cy="830997"/>
          </a:xfrm>
          <a:prstGeom prst="rect">
            <a:avLst/>
          </a:prstGeom>
        </p:spPr>
        <p:txBody>
          <a:bodyPr/>
          <a:lstStyle>
            <a:lvl1pPr marL="0" indent="0" algn="l" defTabSz="686030" rtl="0" eaLnBrk="1" latinLnBrk="0" hangingPunct="1">
              <a:lnSpc>
                <a:spcPct val="100000"/>
              </a:lnSpc>
              <a:spcBef>
                <a:spcPts val="0"/>
              </a:spcBef>
              <a:buSzPct val="90000"/>
              <a:buFont typeface="Arial" pitchFamily="34" charset="0"/>
              <a:buNone/>
              <a:defRPr sz="2000" kern="1200" spc="0" baseline="0">
                <a:solidFill>
                  <a:schemeClr val="bg1"/>
                </a:solidFill>
                <a:latin typeface="+mn-lt"/>
                <a:ea typeface="+mn-ea"/>
                <a:cs typeface="+mn-cs"/>
              </a:defRPr>
            </a:lvl1pPr>
            <a:lvl2pPr marL="266693" indent="-266693" algn="l" defTabSz="686030" rtl="0" eaLnBrk="1" latinLnBrk="0" hangingPunct="1">
              <a:lnSpc>
                <a:spcPct val="100000"/>
              </a:lnSpc>
              <a:spcBef>
                <a:spcPts val="0"/>
              </a:spcBef>
              <a:buClr>
                <a:schemeClr val="tx1">
                  <a:lumMod val="50000"/>
                  <a:lumOff val="50000"/>
                </a:schemeClr>
              </a:buClr>
              <a:buSzPct val="90000"/>
              <a:buFont typeface="Arial" pitchFamily="34" charset="0"/>
              <a:buChar char="•"/>
              <a:tabLst/>
              <a:defRPr sz="2000" kern="1200" spc="0" baseline="0">
                <a:solidFill>
                  <a:schemeClr val="tx1">
                    <a:lumMod val="50000"/>
                    <a:lumOff val="50000"/>
                  </a:schemeClr>
                </a:solidFill>
                <a:latin typeface="+mn-lt"/>
                <a:ea typeface="+mn-ea"/>
                <a:cs typeface="+mn-cs"/>
              </a:defRPr>
            </a:lvl2pPr>
            <a:lvl3pPr marL="686057" indent="-213202" algn="l" defTabSz="686030" rtl="0" eaLnBrk="1" latinLnBrk="0" hangingPunct="1">
              <a:lnSpc>
                <a:spcPct val="90000"/>
              </a:lnSpc>
              <a:spcBef>
                <a:spcPct val="20000"/>
              </a:spcBef>
              <a:buSzPct val="90000"/>
              <a:buFont typeface="Arial" pitchFamily="34" charset="0"/>
              <a:buChar char="•"/>
              <a:defRPr sz="1800" kern="1200" spc="0" baseline="0">
                <a:gradFill flip="none" rotWithShape="1">
                  <a:gsLst>
                    <a:gs pos="0">
                      <a:schemeClr val="bg1">
                        <a:lumMod val="50000"/>
                      </a:schemeClr>
                    </a:gs>
                    <a:gs pos="100000">
                      <a:schemeClr val="bg1">
                        <a:lumMod val="50000"/>
                      </a:schemeClr>
                    </a:gs>
                  </a:gsLst>
                  <a:lin ang="16200000" scaled="0"/>
                  <a:tileRect/>
                </a:gradFill>
                <a:latin typeface="+mn-lt"/>
                <a:ea typeface="+mn-ea"/>
                <a:cs typeface="+mn-cs"/>
              </a:defRPr>
            </a:lvl3pPr>
            <a:lvl4pPr marL="1112462" indent="-167942" algn="l" defTabSz="686030" rtl="0" eaLnBrk="1" latinLnBrk="0" hangingPunct="1">
              <a:lnSpc>
                <a:spcPct val="90000"/>
              </a:lnSpc>
              <a:spcBef>
                <a:spcPct val="20000"/>
              </a:spcBef>
              <a:buSzPct val="90000"/>
              <a:buFont typeface="Arial" pitchFamily="34" charset="0"/>
              <a:buChar char="•"/>
              <a:tabLst>
                <a:tab pos="686057" algn="l"/>
              </a:tabLst>
              <a:defRPr sz="1400" kern="1200" spc="0">
                <a:gradFill flip="none" rotWithShape="1">
                  <a:gsLst>
                    <a:gs pos="0">
                      <a:schemeClr val="bg1">
                        <a:lumMod val="50000"/>
                      </a:schemeClr>
                    </a:gs>
                    <a:gs pos="100000">
                      <a:schemeClr val="bg1">
                        <a:lumMod val="50000"/>
                      </a:schemeClr>
                    </a:gs>
                  </a:gsLst>
                  <a:lin ang="16200000" scaled="0"/>
                  <a:tileRect/>
                </a:gradFill>
                <a:latin typeface="+mn-lt"/>
                <a:ea typeface="+mn-ea"/>
                <a:cs typeface="+mn-cs"/>
              </a:defRPr>
            </a:lvl4pPr>
            <a:lvl5pPr marL="1285167" indent="-172706" algn="l" defTabSz="686030" rtl="0" eaLnBrk="1" latinLnBrk="0" hangingPunct="1">
              <a:lnSpc>
                <a:spcPct val="90000"/>
              </a:lnSpc>
              <a:spcBef>
                <a:spcPct val="20000"/>
              </a:spcBef>
              <a:buSzPct val="90000"/>
              <a:buFont typeface="Arial" pitchFamily="34" charset="0"/>
              <a:buChar char="•"/>
              <a:defRPr sz="1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1886582"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596"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612"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627"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lgn="ctr"/>
            <a:r>
              <a:rPr lang="ko-KR" sz="5400"/>
              <a:t>감사합니다.</a:t>
            </a:r>
          </a:p>
        </p:txBody>
      </p:sp>
    </p:spTree>
    <p:extLst>
      <p:ext uri="{BB962C8B-B14F-4D97-AF65-F5344CB8AC3E}">
        <p14:creationId xmlns:p14="http://schemas.microsoft.com/office/powerpoint/2010/main" val="465634425"/>
      </p:ext>
    </p:extLst>
  </p:cSld>
  <p:clrMapOvr>
    <a:masterClrMapping/>
  </p:clrMapOvr>
  <mc:AlternateContent xmlns:mc="http://schemas.openxmlformats.org/markup-compatibility/2006" xmlns:p14="http://schemas.microsoft.com/office/powerpoint/2010/main">
    <mc:Choice Requires="p14">
      <p:transition spd="med" p14:dur="700" advClick="0" advTm="4000">
        <p:fade/>
      </p:transition>
    </mc:Choice>
    <mc:Fallback xmlns="">
      <p:transition spd="med" advClick="0" advTm="400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26266D9-3982-4B55-9C39-758521FBE74F}"/>
              </a:ext>
            </a:extLst>
          </p:cNvPr>
          <p:cNvSpPr>
            <a:spLocks noGrp="1"/>
          </p:cNvSpPr>
          <p:nvPr>
            <p:ph type="title"/>
          </p:nvPr>
        </p:nvSpPr>
        <p:spPr/>
        <p:txBody>
          <a:bodyPr/>
          <a:lstStyle/>
          <a:p>
            <a:r>
              <a:rPr lang="ko-KR" altLang="en-US" dirty="0"/>
              <a:t>가상화 백업 구성 </a:t>
            </a:r>
            <a:r>
              <a:rPr lang="en-US" altLang="ko-KR" dirty="0"/>
              <a:t>- VMware</a:t>
            </a:r>
            <a:endParaRPr lang="ko-KR" altLang="en-US" dirty="0"/>
          </a:p>
        </p:txBody>
      </p:sp>
      <p:sp>
        <p:nvSpPr>
          <p:cNvPr id="32" name="TextBox 31">
            <a:extLst>
              <a:ext uri="{FF2B5EF4-FFF2-40B4-BE49-F238E27FC236}">
                <a16:creationId xmlns:a16="http://schemas.microsoft.com/office/drawing/2014/main" id="{A4DF5E52-243C-4A3C-ACD0-7A0982FD0F58}"/>
              </a:ext>
            </a:extLst>
          </p:cNvPr>
          <p:cNvSpPr txBox="1"/>
          <p:nvPr/>
        </p:nvSpPr>
        <p:spPr>
          <a:xfrm>
            <a:off x="4751388" y="1430640"/>
            <a:ext cx="3744912" cy="3193748"/>
          </a:xfrm>
          <a:prstGeom prst="rect">
            <a:avLst/>
          </a:prstGeom>
          <a:ln w="12700">
            <a:solidFill>
              <a:srgbClr val="93EB20"/>
            </a:solidFill>
          </a:ln>
        </p:spPr>
        <p:txBody>
          <a:bodyPr wrap="square" lIns="90000" rtlCol="0" anchor="ctr">
            <a:noAutofit/>
          </a:bodyPr>
          <a:lstStyle/>
          <a:p>
            <a:pPr marL="285750" indent="-285750">
              <a:spcAft>
                <a:spcPts val="600"/>
              </a:spcAft>
              <a:buClr>
                <a:srgbClr val="93EB20"/>
              </a:buClr>
              <a:buFont typeface="Wingdings" panose="05000000000000000000" pitchFamily="2" charset="2"/>
              <a:buChar char="ü"/>
            </a:pPr>
            <a:r>
              <a:rPr lang="en-US" altLang="ko-KR" sz="1100" dirty="0">
                <a:solidFill>
                  <a:schemeClr val="bg1"/>
                </a:solidFill>
              </a:rPr>
              <a:t>vCenter </a:t>
            </a:r>
            <a:r>
              <a:rPr lang="ko-KR" altLang="en-US" sz="1100" dirty="0">
                <a:solidFill>
                  <a:schemeClr val="bg1"/>
                </a:solidFill>
              </a:rPr>
              <a:t>및 </a:t>
            </a:r>
            <a:r>
              <a:rPr lang="en-US" altLang="ko-KR" sz="1100" dirty="0">
                <a:solidFill>
                  <a:schemeClr val="bg1"/>
                </a:solidFill>
              </a:rPr>
              <a:t>ESX(</a:t>
            </a:r>
            <a:r>
              <a:rPr lang="en-US" altLang="ko-KR" sz="1100" dirty="0" err="1">
                <a:solidFill>
                  <a:schemeClr val="bg1"/>
                </a:solidFill>
              </a:rPr>
              <a:t>i</a:t>
            </a:r>
            <a:r>
              <a:rPr lang="en-US" altLang="ko-KR" sz="1100" dirty="0">
                <a:solidFill>
                  <a:schemeClr val="bg1"/>
                </a:solidFill>
              </a:rPr>
              <a:t>) </a:t>
            </a:r>
            <a:r>
              <a:rPr lang="ko-KR" altLang="en-US" sz="1100" dirty="0">
                <a:solidFill>
                  <a:schemeClr val="bg1"/>
                </a:solidFill>
              </a:rPr>
              <a:t>등록 및 구성</a:t>
            </a:r>
            <a:endParaRPr lang="en-US" altLang="ko-KR" sz="1100" dirty="0">
              <a:solidFill>
                <a:schemeClr val="bg1"/>
              </a:solidFill>
            </a:endParaRPr>
          </a:p>
          <a:p>
            <a:pPr marL="285750" indent="-285750">
              <a:spcAft>
                <a:spcPts val="600"/>
              </a:spcAft>
              <a:buClr>
                <a:srgbClr val="93EB20"/>
              </a:buClr>
              <a:buFont typeface="Wingdings" panose="05000000000000000000" pitchFamily="2" charset="2"/>
              <a:buChar char="ü"/>
            </a:pPr>
            <a:r>
              <a:rPr lang="ko-KR" altLang="en-US" sz="1100" dirty="0">
                <a:solidFill>
                  <a:schemeClr val="bg1"/>
                </a:solidFill>
              </a:rPr>
              <a:t>에이전트리스 </a:t>
            </a:r>
            <a:r>
              <a:rPr lang="en-US" altLang="ko-KR" sz="1100" dirty="0">
                <a:solidFill>
                  <a:schemeClr val="bg1"/>
                </a:solidFill>
              </a:rPr>
              <a:t>VM </a:t>
            </a:r>
            <a:r>
              <a:rPr lang="ko-KR" altLang="en-US" sz="1100" dirty="0">
                <a:solidFill>
                  <a:schemeClr val="bg1"/>
                </a:solidFill>
              </a:rPr>
              <a:t>이미지 단위 백업</a:t>
            </a:r>
            <a:endParaRPr lang="en-US" altLang="ko-KR" sz="1100" dirty="0">
              <a:solidFill>
                <a:schemeClr val="bg1"/>
              </a:solidFill>
            </a:endParaRPr>
          </a:p>
          <a:p>
            <a:pPr marL="285750" indent="-285750">
              <a:spcAft>
                <a:spcPts val="600"/>
              </a:spcAft>
              <a:buClr>
                <a:srgbClr val="93EB20"/>
              </a:buClr>
              <a:buFont typeface="Wingdings" panose="05000000000000000000" pitchFamily="2" charset="2"/>
              <a:buChar char="ü"/>
            </a:pPr>
            <a:r>
              <a:rPr lang="en-US" altLang="ko-KR" sz="1100" dirty="0">
                <a:solidFill>
                  <a:schemeClr val="bg1"/>
                </a:solidFill>
              </a:rPr>
              <a:t>VM,</a:t>
            </a:r>
            <a:r>
              <a:rPr lang="ko-KR" altLang="en-US" sz="1100" dirty="0">
                <a:solidFill>
                  <a:schemeClr val="bg1"/>
                </a:solidFill>
              </a:rPr>
              <a:t> 디스크 등 다양한 백업 지원</a:t>
            </a:r>
            <a:endParaRPr lang="en-US" altLang="ko-KR" sz="1100" dirty="0">
              <a:solidFill>
                <a:schemeClr val="bg1"/>
              </a:solidFill>
            </a:endParaRPr>
          </a:p>
          <a:p>
            <a:pPr marL="285750" indent="-285750">
              <a:spcAft>
                <a:spcPts val="600"/>
              </a:spcAft>
              <a:buClr>
                <a:srgbClr val="93EB20"/>
              </a:buClr>
              <a:buFont typeface="Wingdings" panose="05000000000000000000" pitchFamily="2" charset="2"/>
              <a:buChar char="ü"/>
            </a:pPr>
            <a:r>
              <a:rPr lang="ko-KR" altLang="en-US" sz="1100" dirty="0">
                <a:solidFill>
                  <a:schemeClr val="bg1"/>
                </a:solidFill>
              </a:rPr>
              <a:t>영구 </a:t>
            </a:r>
            <a:r>
              <a:rPr lang="ko-KR" altLang="en-US" sz="1100" dirty="0" err="1">
                <a:solidFill>
                  <a:schemeClr val="bg1"/>
                </a:solidFill>
              </a:rPr>
              <a:t>증분</a:t>
            </a:r>
            <a:r>
              <a:rPr lang="ko-KR" altLang="en-US" sz="1100" dirty="0">
                <a:solidFill>
                  <a:schemeClr val="bg1"/>
                </a:solidFill>
              </a:rPr>
              <a:t> 백업 지원</a:t>
            </a:r>
            <a:endParaRPr lang="en-US" altLang="ko-KR" sz="1100" dirty="0">
              <a:solidFill>
                <a:schemeClr val="bg1"/>
              </a:solidFill>
            </a:endParaRPr>
          </a:p>
          <a:p>
            <a:pPr marL="285750" indent="-285750">
              <a:spcAft>
                <a:spcPts val="600"/>
              </a:spcAft>
              <a:buClr>
                <a:srgbClr val="93EB20"/>
              </a:buClr>
              <a:buFont typeface="Wingdings" panose="05000000000000000000" pitchFamily="2" charset="2"/>
              <a:buChar char="ü"/>
            </a:pPr>
            <a:r>
              <a:rPr lang="ko-KR" altLang="en-US" sz="1100" dirty="0">
                <a:solidFill>
                  <a:schemeClr val="bg1"/>
                </a:solidFill>
              </a:rPr>
              <a:t>다양한 백업 방식 지원</a:t>
            </a:r>
            <a:endParaRPr lang="en-US" altLang="ko-KR" sz="1100" dirty="0">
              <a:solidFill>
                <a:schemeClr val="bg1"/>
              </a:solidFill>
            </a:endParaRPr>
          </a:p>
          <a:p>
            <a:pPr marL="628650" lvl="1" indent="-285750">
              <a:spcAft>
                <a:spcPts val="600"/>
              </a:spcAft>
              <a:buClr>
                <a:srgbClr val="93EB20"/>
              </a:buClr>
              <a:buFont typeface="Arial" panose="020B0604020202020204" pitchFamily="34" charset="0"/>
              <a:buChar char="•"/>
            </a:pPr>
            <a:r>
              <a:rPr lang="en-US" altLang="ko-KR" sz="1050" dirty="0">
                <a:solidFill>
                  <a:schemeClr val="bg1"/>
                </a:solidFill>
              </a:rPr>
              <a:t>SAN, </a:t>
            </a:r>
            <a:r>
              <a:rPr lang="en-US" altLang="ko-KR" sz="1050" dirty="0" err="1">
                <a:solidFill>
                  <a:schemeClr val="bg1"/>
                </a:solidFill>
              </a:rPr>
              <a:t>HotAdd</a:t>
            </a:r>
            <a:r>
              <a:rPr lang="en-US" altLang="ko-KR" sz="1050" dirty="0">
                <a:solidFill>
                  <a:schemeClr val="bg1"/>
                </a:solidFill>
              </a:rPr>
              <a:t>, NBD</a:t>
            </a:r>
          </a:p>
          <a:p>
            <a:pPr marL="628650" lvl="1" indent="-285750">
              <a:spcAft>
                <a:spcPts val="600"/>
              </a:spcAft>
              <a:buClr>
                <a:srgbClr val="93EB20"/>
              </a:buClr>
              <a:buFont typeface="Arial" panose="020B0604020202020204" pitchFamily="34" charset="0"/>
              <a:buChar char="•"/>
            </a:pPr>
            <a:r>
              <a:rPr lang="ko-KR" altLang="en-US" sz="1050" dirty="0">
                <a:solidFill>
                  <a:schemeClr val="bg1"/>
                </a:solidFill>
              </a:rPr>
              <a:t>스토리지 스냅샷 연동</a:t>
            </a:r>
            <a:endParaRPr lang="en-GB" sz="1050" dirty="0">
              <a:solidFill>
                <a:schemeClr val="bg1"/>
              </a:solidFill>
            </a:endParaRPr>
          </a:p>
          <a:p>
            <a:pPr marL="285750" indent="-285750">
              <a:spcAft>
                <a:spcPts val="600"/>
              </a:spcAft>
              <a:buClr>
                <a:srgbClr val="93EB20"/>
              </a:buClr>
              <a:buFont typeface="Wingdings" panose="05000000000000000000" pitchFamily="2" charset="2"/>
              <a:buChar char="ü"/>
            </a:pPr>
            <a:r>
              <a:rPr lang="en-US" sz="1100" dirty="0">
                <a:solidFill>
                  <a:schemeClr val="bg1"/>
                </a:solidFill>
              </a:rPr>
              <a:t>CBT </a:t>
            </a:r>
            <a:r>
              <a:rPr lang="ko-KR" altLang="en-US" sz="1100" dirty="0">
                <a:solidFill>
                  <a:schemeClr val="bg1"/>
                </a:solidFill>
              </a:rPr>
              <a:t>고속 백업 및 복구</a:t>
            </a:r>
            <a:endParaRPr lang="en-US" altLang="ko-KR" sz="1100" dirty="0">
              <a:solidFill>
                <a:schemeClr val="bg1"/>
              </a:solidFill>
            </a:endParaRPr>
          </a:p>
          <a:p>
            <a:pPr marL="285750" indent="-285750">
              <a:spcAft>
                <a:spcPts val="600"/>
              </a:spcAft>
              <a:buClr>
                <a:srgbClr val="93EB20"/>
              </a:buClr>
              <a:buFont typeface="Wingdings" panose="05000000000000000000" pitchFamily="2" charset="2"/>
              <a:buChar char="ü"/>
            </a:pPr>
            <a:r>
              <a:rPr lang="ko-KR" altLang="en-US" sz="1100" dirty="0">
                <a:solidFill>
                  <a:schemeClr val="bg1"/>
                </a:solidFill>
              </a:rPr>
              <a:t>어플리케이션 자동 인지</a:t>
            </a:r>
            <a:endParaRPr lang="en-US" altLang="ko-KR" sz="1100" dirty="0">
              <a:solidFill>
                <a:schemeClr val="bg1"/>
              </a:solidFill>
            </a:endParaRPr>
          </a:p>
          <a:p>
            <a:pPr marL="285750" indent="-285750">
              <a:spcAft>
                <a:spcPts val="600"/>
              </a:spcAft>
              <a:buClr>
                <a:srgbClr val="93EB20"/>
              </a:buClr>
              <a:buFont typeface="Wingdings" panose="05000000000000000000" pitchFamily="2" charset="2"/>
              <a:buChar char="ü"/>
            </a:pPr>
            <a:r>
              <a:rPr lang="en-US" altLang="ko-KR" sz="1100" dirty="0">
                <a:solidFill>
                  <a:schemeClr val="bg1"/>
                </a:solidFill>
              </a:rPr>
              <a:t>VM </a:t>
            </a:r>
            <a:r>
              <a:rPr lang="ko-KR" altLang="en-US" sz="1100" dirty="0">
                <a:solidFill>
                  <a:schemeClr val="bg1"/>
                </a:solidFill>
              </a:rPr>
              <a:t>자동 검색 </a:t>
            </a:r>
            <a:endParaRPr lang="en-US" altLang="ko-KR" sz="1100" dirty="0">
              <a:solidFill>
                <a:schemeClr val="bg1"/>
              </a:solidFill>
            </a:endParaRPr>
          </a:p>
          <a:p>
            <a:pPr marL="628650" lvl="1" indent="-285750">
              <a:spcAft>
                <a:spcPts val="600"/>
              </a:spcAft>
              <a:buClr>
                <a:srgbClr val="93EB20"/>
              </a:buClr>
              <a:buFont typeface="Arial" panose="020B0604020202020204" pitchFamily="34" charset="0"/>
              <a:buChar char="•"/>
            </a:pPr>
            <a:r>
              <a:rPr lang="ko-KR" altLang="en-US" sz="1050" dirty="0">
                <a:solidFill>
                  <a:schemeClr val="bg1"/>
                </a:solidFill>
              </a:rPr>
              <a:t>태그</a:t>
            </a:r>
            <a:r>
              <a:rPr lang="en-US" altLang="ko-KR" sz="1050" dirty="0">
                <a:solidFill>
                  <a:schemeClr val="bg1"/>
                </a:solidFill>
              </a:rPr>
              <a:t>, </a:t>
            </a:r>
            <a:r>
              <a:rPr lang="ko-KR" altLang="en-US" sz="1050" dirty="0">
                <a:solidFill>
                  <a:schemeClr val="bg1"/>
                </a:solidFill>
              </a:rPr>
              <a:t>폴더</a:t>
            </a:r>
            <a:r>
              <a:rPr lang="en-US" altLang="ko-KR" sz="1050" dirty="0">
                <a:solidFill>
                  <a:schemeClr val="bg1"/>
                </a:solidFill>
              </a:rPr>
              <a:t>, </a:t>
            </a:r>
            <a:r>
              <a:rPr lang="ko-KR" altLang="en-US" sz="1050" dirty="0">
                <a:solidFill>
                  <a:schemeClr val="bg1"/>
                </a:solidFill>
              </a:rPr>
              <a:t>호스트 등</a:t>
            </a:r>
          </a:p>
          <a:p>
            <a:pPr marL="285750" indent="-285750">
              <a:spcAft>
                <a:spcPts val="600"/>
              </a:spcAft>
              <a:buClr>
                <a:srgbClr val="93EB20"/>
              </a:buClr>
              <a:buFont typeface="Wingdings" panose="05000000000000000000" pitchFamily="2" charset="2"/>
              <a:buChar char="ü"/>
            </a:pPr>
            <a:r>
              <a:rPr lang="en-US" altLang="ko-KR" sz="1100" dirty="0">
                <a:solidFill>
                  <a:schemeClr val="bg1"/>
                </a:solidFill>
              </a:rPr>
              <a:t>VM</a:t>
            </a:r>
            <a:r>
              <a:rPr lang="ko-KR" altLang="en-US" sz="1100" dirty="0">
                <a:solidFill>
                  <a:schemeClr val="bg1"/>
                </a:solidFill>
              </a:rPr>
              <a:t>에 대한 </a:t>
            </a:r>
            <a:r>
              <a:rPr lang="en-US" altLang="ko-KR" sz="1100" dirty="0">
                <a:solidFill>
                  <a:schemeClr val="bg1"/>
                </a:solidFill>
              </a:rPr>
              <a:t>Near CDP </a:t>
            </a:r>
            <a:r>
              <a:rPr lang="ko-KR" altLang="en-US" sz="1100" dirty="0">
                <a:solidFill>
                  <a:schemeClr val="bg1"/>
                </a:solidFill>
              </a:rPr>
              <a:t>지원</a:t>
            </a:r>
            <a:endParaRPr lang="en-US" altLang="ko-KR" sz="1100" dirty="0">
              <a:solidFill>
                <a:schemeClr val="bg1"/>
              </a:solidFill>
            </a:endParaRPr>
          </a:p>
          <a:p>
            <a:pPr marL="285750" indent="-285750">
              <a:spcAft>
                <a:spcPts val="600"/>
              </a:spcAft>
              <a:buClr>
                <a:srgbClr val="93EB20"/>
              </a:buClr>
              <a:buFont typeface="Wingdings" panose="05000000000000000000" pitchFamily="2" charset="2"/>
              <a:buChar char="ü"/>
            </a:pPr>
            <a:r>
              <a:rPr lang="ko-KR" altLang="en-US" sz="1100" dirty="0">
                <a:solidFill>
                  <a:schemeClr val="bg1"/>
                </a:solidFill>
              </a:rPr>
              <a:t>백업 및 가상화 모니터링</a:t>
            </a:r>
            <a:endParaRPr lang="en-GB" sz="1200" dirty="0">
              <a:solidFill>
                <a:schemeClr val="bg1"/>
              </a:solidFill>
            </a:endParaRPr>
          </a:p>
        </p:txBody>
      </p:sp>
      <p:grpSp>
        <p:nvGrpSpPr>
          <p:cNvPr id="4" name="그룹 3">
            <a:extLst>
              <a:ext uri="{FF2B5EF4-FFF2-40B4-BE49-F238E27FC236}">
                <a16:creationId xmlns:a16="http://schemas.microsoft.com/office/drawing/2014/main" id="{BC7541DF-C931-4A52-AE79-2ECEED70935F}"/>
              </a:ext>
            </a:extLst>
          </p:cNvPr>
          <p:cNvGrpSpPr/>
          <p:nvPr/>
        </p:nvGrpSpPr>
        <p:grpSpPr>
          <a:xfrm>
            <a:off x="576263" y="1371261"/>
            <a:ext cx="3887787" cy="3253127"/>
            <a:chOff x="576263" y="1364287"/>
            <a:chExt cx="3202384" cy="2371637"/>
          </a:xfrm>
        </p:grpSpPr>
        <p:sp>
          <p:nvSpPr>
            <p:cNvPr id="37" name="Rectangle 6">
              <a:extLst>
                <a:ext uri="{FF2B5EF4-FFF2-40B4-BE49-F238E27FC236}">
                  <a16:creationId xmlns:a16="http://schemas.microsoft.com/office/drawing/2014/main" id="{AD7FCF7C-C27D-4F4C-9D17-72A0E3A70FE3}"/>
                </a:ext>
              </a:extLst>
            </p:cNvPr>
            <p:cNvSpPr/>
            <p:nvPr/>
          </p:nvSpPr>
          <p:spPr bwMode="auto">
            <a:xfrm>
              <a:off x="576263" y="1407576"/>
              <a:ext cx="3202384" cy="2328348"/>
            </a:xfrm>
            <a:prstGeom prst="rect">
              <a:avLst/>
            </a:prstGeom>
            <a:noFill/>
            <a:ln w="190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38" name="TextBox 37">
              <a:extLst>
                <a:ext uri="{FF2B5EF4-FFF2-40B4-BE49-F238E27FC236}">
                  <a16:creationId xmlns:a16="http://schemas.microsoft.com/office/drawing/2014/main" id="{E1CB50E5-D3A3-4E0B-916E-948DDF539F6F}"/>
                </a:ext>
              </a:extLst>
            </p:cNvPr>
            <p:cNvSpPr txBox="1"/>
            <p:nvPr/>
          </p:nvSpPr>
          <p:spPr>
            <a:xfrm>
              <a:off x="1671072" y="1364287"/>
              <a:ext cx="1012766" cy="100970"/>
            </a:xfrm>
            <a:prstGeom prst="rect">
              <a:avLst/>
            </a:prstGeom>
            <a:solidFill>
              <a:srgbClr val="003738"/>
            </a:solidFill>
          </p:spPr>
          <p:txBody>
            <a:bodyPr vert="horz" wrap="square" lIns="0" tIns="0" rIns="0" bIns="0" rtlCol="0" anchor="ctr">
              <a:spAutoFit/>
            </a:bodyPr>
            <a:lstStyle/>
            <a:p>
              <a:pPr algn="ctr"/>
              <a:r>
                <a:rPr lang="en-US" sz="900" dirty="0">
                  <a:solidFill>
                    <a:schemeClr val="bg1"/>
                  </a:solidFill>
                  <a:latin typeface="Tahoma" panose="020B0604030504040204" pitchFamily="34" charset="0"/>
                </a:rPr>
                <a:t>VMware </a:t>
              </a:r>
              <a:r>
                <a:rPr lang="ko-KR" altLang="en-US" sz="900" dirty="0">
                  <a:solidFill>
                    <a:schemeClr val="bg1"/>
                  </a:solidFill>
                  <a:latin typeface="Tahoma" panose="020B0604030504040204" pitchFamily="34" charset="0"/>
                </a:rPr>
                <a:t>백업</a:t>
              </a:r>
              <a:endParaRPr lang="en-US" sz="900" dirty="0">
                <a:solidFill>
                  <a:schemeClr val="bg1"/>
                </a:solidFill>
                <a:latin typeface="Tahoma" panose="020B0604030504040204" pitchFamily="34" charset="0"/>
              </a:endParaRPr>
            </a:p>
          </p:txBody>
        </p:sp>
      </p:grpSp>
      <p:sp>
        <p:nvSpPr>
          <p:cNvPr id="42" name="Content Placeholder 1">
            <a:extLst>
              <a:ext uri="{FF2B5EF4-FFF2-40B4-BE49-F238E27FC236}">
                <a16:creationId xmlns:a16="http://schemas.microsoft.com/office/drawing/2014/main" id="{228FD5A6-0D2E-4448-B375-7C1F0C705A81}"/>
              </a:ext>
            </a:extLst>
          </p:cNvPr>
          <p:cNvSpPr txBox="1">
            <a:spLocks/>
          </p:cNvSpPr>
          <p:nvPr/>
        </p:nvSpPr>
        <p:spPr>
          <a:xfrm>
            <a:off x="461962" y="858950"/>
            <a:ext cx="8229601" cy="439914"/>
          </a:xfrm>
          <a:prstGeom prst="rect">
            <a:avLst/>
          </a:prstGeom>
        </p:spPr>
        <p:txBody>
          <a:bodyPr vert="horz" wrap="square" lIns="0" tIns="0" rIns="0" bIns="0" rtlCol="0" anchor="ctr">
            <a:noAutofit/>
          </a:bodyPr>
          <a:lstStyle>
            <a:lvl1pPr marL="271457" indent="-271457" algn="l" defTabSz="686030" rtl="0" eaLnBrk="1" latinLnBrk="0" hangingPunct="1">
              <a:lnSpc>
                <a:spcPct val="100000"/>
              </a:lnSpc>
              <a:spcBef>
                <a:spcPts val="0"/>
              </a:spcBef>
              <a:buSzPct val="90000"/>
              <a:buFont typeface="Arial" pitchFamily="34" charset="0"/>
              <a:buChar char="•"/>
              <a:defRPr sz="2400" kern="1200" spc="0" baseline="0">
                <a:solidFill>
                  <a:schemeClr val="tx1">
                    <a:lumMod val="50000"/>
                    <a:lumOff val="50000"/>
                  </a:schemeClr>
                </a:solidFill>
                <a:latin typeface="+mn-lt"/>
                <a:ea typeface="+mn-ea"/>
                <a:cs typeface="+mn-cs"/>
              </a:defRPr>
            </a:lvl1pPr>
            <a:lvl2pPr marL="266693" indent="-266693" algn="l" defTabSz="686030" rtl="0" eaLnBrk="1" latinLnBrk="0" hangingPunct="1">
              <a:lnSpc>
                <a:spcPct val="100000"/>
              </a:lnSpc>
              <a:spcBef>
                <a:spcPts val="0"/>
              </a:spcBef>
              <a:buClr>
                <a:schemeClr val="tx1">
                  <a:lumMod val="50000"/>
                  <a:lumOff val="50000"/>
                </a:schemeClr>
              </a:buClr>
              <a:buSzPct val="90000"/>
              <a:buFont typeface="Arial" pitchFamily="34" charset="0"/>
              <a:buChar char="•"/>
              <a:tabLst/>
              <a:defRPr sz="2000" kern="1200" spc="0" baseline="0">
                <a:solidFill>
                  <a:schemeClr val="tx1">
                    <a:lumMod val="50000"/>
                    <a:lumOff val="50000"/>
                  </a:schemeClr>
                </a:solidFill>
                <a:latin typeface="+mn-lt"/>
                <a:ea typeface="+mn-ea"/>
                <a:cs typeface="+mn-cs"/>
              </a:defRPr>
            </a:lvl2pPr>
            <a:lvl3pPr marL="686057" indent="-213202" algn="l" defTabSz="686030" rtl="0" eaLnBrk="1" latinLnBrk="0" hangingPunct="1">
              <a:lnSpc>
                <a:spcPct val="90000"/>
              </a:lnSpc>
              <a:spcBef>
                <a:spcPct val="20000"/>
              </a:spcBef>
              <a:buSzPct val="90000"/>
              <a:buFont typeface="Arial" pitchFamily="34" charset="0"/>
              <a:buChar char="•"/>
              <a:defRPr sz="1800" kern="1200" spc="0" baseline="0">
                <a:gradFill flip="none" rotWithShape="1">
                  <a:gsLst>
                    <a:gs pos="0">
                      <a:schemeClr val="bg1">
                        <a:lumMod val="50000"/>
                      </a:schemeClr>
                    </a:gs>
                    <a:gs pos="100000">
                      <a:schemeClr val="bg1">
                        <a:lumMod val="50000"/>
                      </a:schemeClr>
                    </a:gs>
                  </a:gsLst>
                  <a:lin ang="16200000" scaled="0"/>
                  <a:tileRect/>
                </a:gradFill>
                <a:latin typeface="+mn-lt"/>
                <a:ea typeface="+mn-ea"/>
                <a:cs typeface="+mn-cs"/>
              </a:defRPr>
            </a:lvl3pPr>
            <a:lvl4pPr marL="1112462" indent="-167942" algn="l" defTabSz="686030" rtl="0" eaLnBrk="1" latinLnBrk="0" hangingPunct="1">
              <a:lnSpc>
                <a:spcPct val="90000"/>
              </a:lnSpc>
              <a:spcBef>
                <a:spcPct val="20000"/>
              </a:spcBef>
              <a:buSzPct val="90000"/>
              <a:buFont typeface="Arial" pitchFamily="34" charset="0"/>
              <a:buChar char="•"/>
              <a:tabLst>
                <a:tab pos="686057" algn="l"/>
              </a:tabLst>
              <a:defRPr sz="1400" kern="1200" spc="0">
                <a:gradFill flip="none" rotWithShape="1">
                  <a:gsLst>
                    <a:gs pos="0">
                      <a:schemeClr val="bg1">
                        <a:lumMod val="50000"/>
                      </a:schemeClr>
                    </a:gs>
                    <a:gs pos="100000">
                      <a:schemeClr val="bg1">
                        <a:lumMod val="50000"/>
                      </a:schemeClr>
                    </a:gs>
                  </a:gsLst>
                  <a:lin ang="16200000" scaled="0"/>
                  <a:tileRect/>
                </a:gradFill>
                <a:latin typeface="+mn-lt"/>
                <a:ea typeface="+mn-ea"/>
                <a:cs typeface="+mn-cs"/>
              </a:defRPr>
            </a:lvl4pPr>
            <a:lvl5pPr marL="1285167" indent="-172706" algn="l" defTabSz="686030" rtl="0" eaLnBrk="1" latinLnBrk="0" hangingPunct="1">
              <a:lnSpc>
                <a:spcPct val="90000"/>
              </a:lnSpc>
              <a:spcBef>
                <a:spcPct val="20000"/>
              </a:spcBef>
              <a:buSzPct val="90000"/>
              <a:buFont typeface="Arial" pitchFamily="34" charset="0"/>
              <a:buChar char="•"/>
              <a:defRPr sz="1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1886582"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596"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612"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627"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lvl="0" indent="0" algn="ctr">
              <a:buNone/>
              <a:defRPr/>
            </a:pPr>
            <a:r>
              <a:rPr lang="ko-KR" altLang="en-US" sz="1400" b="1" dirty="0">
                <a:solidFill>
                  <a:schemeClr val="bg1"/>
                </a:solidFill>
                <a:latin typeface="맑은 고딕" panose="020B0503020000020004" pitchFamily="50" charset="-127"/>
                <a:ea typeface="맑은 고딕" panose="020B0503020000020004" pitchFamily="50" charset="-127"/>
              </a:rPr>
              <a:t>고객사에 최적화된 고속의 </a:t>
            </a:r>
            <a:r>
              <a:rPr lang="en-US" altLang="ko-KR" sz="1400" b="1" dirty="0">
                <a:solidFill>
                  <a:schemeClr val="bg1"/>
                </a:solidFill>
                <a:latin typeface="맑은 고딕" panose="020B0503020000020004" pitchFamily="50" charset="-127"/>
                <a:ea typeface="맑은 고딕" panose="020B0503020000020004" pitchFamily="50" charset="-127"/>
              </a:rPr>
              <a:t>VMware</a:t>
            </a:r>
            <a:r>
              <a:rPr lang="ko-KR" altLang="en-US" sz="1400" b="1" dirty="0">
                <a:solidFill>
                  <a:schemeClr val="bg1"/>
                </a:solidFill>
                <a:latin typeface="맑은 고딕" panose="020B0503020000020004" pitchFamily="50" charset="-127"/>
                <a:ea typeface="맑은 고딕" panose="020B0503020000020004" pitchFamily="50" charset="-127"/>
              </a:rPr>
              <a:t> 백업 및 </a:t>
            </a:r>
            <a:r>
              <a:rPr lang="ko-KR" altLang="en-US" sz="1400" b="1" dirty="0" err="1">
                <a:solidFill>
                  <a:schemeClr val="bg1"/>
                </a:solidFill>
                <a:latin typeface="맑은 고딕" panose="020B0503020000020004" pitchFamily="50" charset="-127"/>
                <a:ea typeface="맑은 고딕" panose="020B0503020000020004" pitchFamily="50" charset="-127"/>
              </a:rPr>
              <a:t>복제을</a:t>
            </a:r>
            <a:r>
              <a:rPr lang="ko-KR" altLang="en-US" sz="1400" b="1" dirty="0">
                <a:solidFill>
                  <a:schemeClr val="bg1"/>
                </a:solidFill>
                <a:latin typeface="맑은 고딕" panose="020B0503020000020004" pitchFamily="50" charset="-127"/>
                <a:ea typeface="맑은 고딕" panose="020B0503020000020004" pitchFamily="50" charset="-127"/>
              </a:rPr>
              <a:t> 수행하며</a:t>
            </a:r>
            <a:r>
              <a:rPr lang="en-US" altLang="ko-KR" sz="1400" b="1" dirty="0">
                <a:solidFill>
                  <a:schemeClr val="bg1"/>
                </a:solidFill>
                <a:latin typeface="맑은 고딕" panose="020B0503020000020004" pitchFamily="50" charset="-127"/>
                <a:ea typeface="맑은 고딕" panose="020B0503020000020004" pitchFamily="50" charset="-127"/>
              </a:rPr>
              <a:t>, Veeam</a:t>
            </a:r>
            <a:r>
              <a:rPr lang="ko-KR" altLang="en-US" sz="1400" b="1" dirty="0">
                <a:solidFill>
                  <a:schemeClr val="bg1"/>
                </a:solidFill>
                <a:latin typeface="맑은 고딕" panose="020B0503020000020004" pitchFamily="50" charset="-127"/>
                <a:ea typeface="맑은 고딕" panose="020B0503020000020004" pitchFamily="50" charset="-127"/>
              </a:rPr>
              <a:t>사의 수분 이내 즉시 복구 기능 과 복제</a:t>
            </a:r>
            <a:r>
              <a:rPr lang="en-US" altLang="ko-KR" sz="1400" b="1" dirty="0">
                <a:solidFill>
                  <a:schemeClr val="bg1"/>
                </a:solidFill>
                <a:latin typeface="맑은 고딕" panose="020B0503020000020004" pitchFamily="50" charset="-127"/>
                <a:ea typeface="맑은 고딕" panose="020B0503020000020004" pitchFamily="50" charset="-127"/>
              </a:rPr>
              <a:t>(</a:t>
            </a:r>
            <a:r>
              <a:rPr lang="ko-KR" altLang="en-US" sz="1400" b="1" dirty="0" err="1">
                <a:solidFill>
                  <a:schemeClr val="bg1"/>
                </a:solidFill>
                <a:latin typeface="맑은 고딕" panose="020B0503020000020004" pitchFamily="50" charset="-127"/>
                <a:ea typeface="맑은 고딕" panose="020B0503020000020004" pitchFamily="50" charset="-127"/>
              </a:rPr>
              <a:t>페일오버</a:t>
            </a:r>
            <a:r>
              <a:rPr lang="en-US" altLang="ko-KR" sz="1400" b="1" dirty="0">
                <a:solidFill>
                  <a:schemeClr val="bg1"/>
                </a:solidFill>
                <a:latin typeface="맑은 고딕" panose="020B0503020000020004" pitchFamily="50" charset="-127"/>
                <a:ea typeface="맑은 고딕" panose="020B0503020000020004" pitchFamily="50" charset="-127"/>
              </a:rPr>
              <a:t>, </a:t>
            </a:r>
            <a:r>
              <a:rPr lang="ko-KR" altLang="en-US" sz="1400" b="1" dirty="0" err="1">
                <a:solidFill>
                  <a:schemeClr val="bg1"/>
                </a:solidFill>
                <a:latin typeface="맑은 고딕" panose="020B0503020000020004" pitchFamily="50" charset="-127"/>
                <a:ea typeface="맑은 고딕" panose="020B0503020000020004" pitchFamily="50" charset="-127"/>
              </a:rPr>
              <a:t>패일백</a:t>
            </a:r>
            <a:r>
              <a:rPr lang="en-US" altLang="ko-KR" sz="1400" b="1" dirty="0">
                <a:solidFill>
                  <a:schemeClr val="bg1"/>
                </a:solidFill>
                <a:latin typeface="맑은 고딕" panose="020B0503020000020004" pitchFamily="50" charset="-127"/>
                <a:ea typeface="맑은 고딕" panose="020B0503020000020004" pitchFamily="50" charset="-127"/>
              </a:rPr>
              <a:t>) </a:t>
            </a:r>
            <a:r>
              <a:rPr lang="ko-KR" altLang="en-US" sz="1400" b="1" dirty="0">
                <a:solidFill>
                  <a:schemeClr val="bg1"/>
                </a:solidFill>
                <a:latin typeface="맑은 고딕" panose="020B0503020000020004" pitchFamily="50" charset="-127"/>
                <a:ea typeface="맑은 고딕" panose="020B0503020000020004" pitchFamily="50" charset="-127"/>
              </a:rPr>
              <a:t>기능으로 </a:t>
            </a:r>
            <a:r>
              <a:rPr lang="ko-KR" altLang="en-US" sz="1400" b="1" dirty="0">
                <a:solidFill>
                  <a:srgbClr val="00E296"/>
                </a:solidFill>
                <a:latin typeface="맑은 고딕" panose="020B0503020000020004" pitchFamily="50" charset="-127"/>
                <a:ea typeface="맑은 고딕" panose="020B0503020000020004" pitchFamily="50" charset="-127"/>
              </a:rPr>
              <a:t>비즈니스 연속성을 위한 가용성을 극대화  </a:t>
            </a:r>
            <a:endParaRPr lang="en-US" altLang="ko-KR" sz="1400" b="1" dirty="0">
              <a:solidFill>
                <a:srgbClr val="00E296"/>
              </a:solidFill>
              <a:latin typeface="맑은 고딕" panose="020B0503020000020004" pitchFamily="50" charset="-127"/>
              <a:ea typeface="맑은 고딕" panose="020B0503020000020004" pitchFamily="50" charset="-127"/>
            </a:endParaRPr>
          </a:p>
        </p:txBody>
      </p:sp>
      <p:pic>
        <p:nvPicPr>
          <p:cNvPr id="45" name="Graphic 45">
            <a:extLst>
              <a:ext uri="{FF2B5EF4-FFF2-40B4-BE49-F238E27FC236}">
                <a16:creationId xmlns:a16="http://schemas.microsoft.com/office/drawing/2014/main" id="{9A81629A-2B43-44B9-BA1C-99D23327EEB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53814" y="2651558"/>
            <a:ext cx="1051579" cy="1013107"/>
          </a:xfrm>
          <a:prstGeom prst="rect">
            <a:avLst/>
          </a:prstGeom>
        </p:spPr>
      </p:pic>
      <p:pic>
        <p:nvPicPr>
          <p:cNvPr id="46" name="Graphic 96">
            <a:extLst>
              <a:ext uri="{FF2B5EF4-FFF2-40B4-BE49-F238E27FC236}">
                <a16:creationId xmlns:a16="http://schemas.microsoft.com/office/drawing/2014/main" id="{6A1976A1-DD2B-476E-ADCE-3EF94B6B4C5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52970" y="3796441"/>
            <a:ext cx="466280" cy="196329"/>
          </a:xfrm>
          <a:prstGeom prst="rect">
            <a:avLst/>
          </a:prstGeom>
        </p:spPr>
      </p:pic>
      <p:pic>
        <p:nvPicPr>
          <p:cNvPr id="47" name="Graphic 98">
            <a:extLst>
              <a:ext uri="{FF2B5EF4-FFF2-40B4-BE49-F238E27FC236}">
                <a16:creationId xmlns:a16="http://schemas.microsoft.com/office/drawing/2014/main" id="{DD10F67B-B3E3-44AE-8E50-727DCECACF3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053876" y="3796441"/>
            <a:ext cx="466280" cy="196329"/>
          </a:xfrm>
          <a:prstGeom prst="rect">
            <a:avLst/>
          </a:prstGeom>
        </p:spPr>
      </p:pic>
      <p:pic>
        <p:nvPicPr>
          <p:cNvPr id="48" name="Graphic 75">
            <a:extLst>
              <a:ext uri="{FF2B5EF4-FFF2-40B4-BE49-F238E27FC236}">
                <a16:creationId xmlns:a16="http://schemas.microsoft.com/office/drawing/2014/main" id="{758DE23F-60A7-44F3-9C85-653A3F939A0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695634" y="2636762"/>
            <a:ext cx="489087" cy="669277"/>
          </a:xfrm>
          <a:prstGeom prst="rect">
            <a:avLst/>
          </a:prstGeom>
        </p:spPr>
      </p:pic>
      <p:pic>
        <p:nvPicPr>
          <p:cNvPr id="49" name="Graphic 84">
            <a:extLst>
              <a:ext uri="{FF2B5EF4-FFF2-40B4-BE49-F238E27FC236}">
                <a16:creationId xmlns:a16="http://schemas.microsoft.com/office/drawing/2014/main" id="{9940E78C-7B7F-43A2-A4D0-0411C4E95333}"/>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269579" y="1624273"/>
            <a:ext cx="488197" cy="655200"/>
          </a:xfrm>
          <a:prstGeom prst="rect">
            <a:avLst/>
          </a:prstGeom>
        </p:spPr>
      </p:pic>
      <p:cxnSp>
        <p:nvCxnSpPr>
          <p:cNvPr id="8" name="직선 연결선 7">
            <a:extLst>
              <a:ext uri="{FF2B5EF4-FFF2-40B4-BE49-F238E27FC236}">
                <a16:creationId xmlns:a16="http://schemas.microsoft.com/office/drawing/2014/main" id="{E4055378-F511-46E3-A788-C304F5B79E4A}"/>
              </a:ext>
            </a:extLst>
          </p:cNvPr>
          <p:cNvCxnSpPr/>
          <p:nvPr/>
        </p:nvCxnSpPr>
        <p:spPr>
          <a:xfrm>
            <a:off x="853814" y="2471224"/>
            <a:ext cx="3358754" cy="0"/>
          </a:xfrm>
          <a:prstGeom prst="line">
            <a:avLst/>
          </a:prstGeom>
          <a:ln w="19050">
            <a:solidFill>
              <a:schemeClr val="bg1"/>
            </a:solidFill>
            <a:headEnd type="oval"/>
            <a:tailEnd type="oval" w="med" len="med"/>
          </a:ln>
        </p:spPr>
        <p:style>
          <a:lnRef idx="1">
            <a:schemeClr val="accent1"/>
          </a:lnRef>
          <a:fillRef idx="0">
            <a:schemeClr val="accent1"/>
          </a:fillRef>
          <a:effectRef idx="0">
            <a:schemeClr val="accent1"/>
          </a:effectRef>
          <a:fontRef idx="minor">
            <a:schemeClr val="tx1"/>
          </a:fontRef>
        </p:style>
      </p:cxnSp>
      <p:cxnSp>
        <p:nvCxnSpPr>
          <p:cNvPr id="10" name="직선 연결선 9">
            <a:extLst>
              <a:ext uri="{FF2B5EF4-FFF2-40B4-BE49-F238E27FC236}">
                <a16:creationId xmlns:a16="http://schemas.microsoft.com/office/drawing/2014/main" id="{F5D60931-3581-4F8A-8073-9AF34D234CF0}"/>
              </a:ext>
            </a:extLst>
          </p:cNvPr>
          <p:cNvCxnSpPr>
            <a:stCxn id="49" idx="2"/>
          </p:cNvCxnSpPr>
          <p:nvPr/>
        </p:nvCxnSpPr>
        <p:spPr>
          <a:xfrm>
            <a:off x="2513678" y="2279473"/>
            <a:ext cx="6478" cy="206273"/>
          </a:xfrm>
          <a:prstGeom prst="line">
            <a:avLst/>
          </a:prstGeom>
          <a:ln w="19050">
            <a:solidFill>
              <a:schemeClr val="bg1"/>
            </a:solidFill>
            <a:tailEnd type="none" w="med" len="sm"/>
          </a:ln>
        </p:spPr>
        <p:style>
          <a:lnRef idx="1">
            <a:schemeClr val="accent1"/>
          </a:lnRef>
          <a:fillRef idx="0">
            <a:schemeClr val="accent1"/>
          </a:fillRef>
          <a:effectRef idx="0">
            <a:schemeClr val="accent1"/>
          </a:effectRef>
          <a:fontRef idx="minor">
            <a:schemeClr val="tx1"/>
          </a:fontRef>
        </p:style>
      </p:cxnSp>
      <p:cxnSp>
        <p:nvCxnSpPr>
          <p:cNvPr id="12" name="직선 연결선 11">
            <a:extLst>
              <a:ext uri="{FF2B5EF4-FFF2-40B4-BE49-F238E27FC236}">
                <a16:creationId xmlns:a16="http://schemas.microsoft.com/office/drawing/2014/main" id="{93F17902-2F05-40B0-8C53-B138E832122F}"/>
              </a:ext>
            </a:extLst>
          </p:cNvPr>
          <p:cNvCxnSpPr>
            <a:stCxn id="45" idx="0"/>
          </p:cNvCxnSpPr>
          <p:nvPr/>
        </p:nvCxnSpPr>
        <p:spPr>
          <a:xfrm flipH="1" flipV="1">
            <a:off x="1379603" y="2471224"/>
            <a:ext cx="1" cy="180334"/>
          </a:xfrm>
          <a:prstGeom prst="line">
            <a:avLst/>
          </a:prstGeom>
          <a:ln w="19050">
            <a:solidFill>
              <a:schemeClr val="bg1"/>
            </a:solidFill>
            <a:tailEnd type="none" w="med" len="sm"/>
          </a:ln>
        </p:spPr>
        <p:style>
          <a:lnRef idx="1">
            <a:schemeClr val="accent1"/>
          </a:lnRef>
          <a:fillRef idx="0">
            <a:schemeClr val="accent1"/>
          </a:fillRef>
          <a:effectRef idx="0">
            <a:schemeClr val="accent1"/>
          </a:effectRef>
          <a:fontRef idx="minor">
            <a:schemeClr val="tx1"/>
          </a:fontRef>
        </p:style>
      </p:cxnSp>
      <p:cxnSp>
        <p:nvCxnSpPr>
          <p:cNvPr id="14" name="직선 연결선 13">
            <a:extLst>
              <a:ext uri="{FF2B5EF4-FFF2-40B4-BE49-F238E27FC236}">
                <a16:creationId xmlns:a16="http://schemas.microsoft.com/office/drawing/2014/main" id="{EE929DB4-2702-4931-B80D-697AD1ACEB50}"/>
              </a:ext>
            </a:extLst>
          </p:cNvPr>
          <p:cNvCxnSpPr>
            <a:cxnSpLocks/>
            <a:stCxn id="48" idx="0"/>
          </p:cNvCxnSpPr>
          <p:nvPr/>
        </p:nvCxnSpPr>
        <p:spPr>
          <a:xfrm flipV="1">
            <a:off x="2940178" y="2471224"/>
            <a:ext cx="0" cy="165538"/>
          </a:xfrm>
          <a:prstGeom prst="line">
            <a:avLst/>
          </a:prstGeom>
          <a:ln w="19050">
            <a:solidFill>
              <a:schemeClr val="bg1"/>
            </a:solidFill>
            <a:tailEnd type="none" w="med" len="sm"/>
          </a:ln>
        </p:spPr>
        <p:style>
          <a:lnRef idx="1">
            <a:schemeClr val="accent1"/>
          </a:lnRef>
          <a:fillRef idx="0">
            <a:schemeClr val="accent1"/>
          </a:fillRef>
          <a:effectRef idx="0">
            <a:schemeClr val="accent1"/>
          </a:effectRef>
          <a:fontRef idx="minor">
            <a:schemeClr val="tx1"/>
          </a:fontRef>
        </p:style>
      </p:cxnSp>
      <p:pic>
        <p:nvPicPr>
          <p:cNvPr id="80" name="Graphic 71">
            <a:extLst>
              <a:ext uri="{FF2B5EF4-FFF2-40B4-BE49-F238E27FC236}">
                <a16:creationId xmlns:a16="http://schemas.microsoft.com/office/drawing/2014/main" id="{C1B8A834-0C4E-44A8-ABB5-B2D1682F1429}"/>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610995" y="2643197"/>
            <a:ext cx="489087" cy="656406"/>
          </a:xfrm>
          <a:prstGeom prst="rect">
            <a:avLst/>
          </a:prstGeom>
        </p:spPr>
      </p:pic>
      <p:cxnSp>
        <p:nvCxnSpPr>
          <p:cNvPr id="17" name="직선 연결선 16">
            <a:extLst>
              <a:ext uri="{FF2B5EF4-FFF2-40B4-BE49-F238E27FC236}">
                <a16:creationId xmlns:a16="http://schemas.microsoft.com/office/drawing/2014/main" id="{B1260246-CA24-4945-9A01-0ABC1B40EFD4}"/>
              </a:ext>
            </a:extLst>
          </p:cNvPr>
          <p:cNvCxnSpPr>
            <a:stCxn id="80" idx="0"/>
          </p:cNvCxnSpPr>
          <p:nvPr/>
        </p:nvCxnSpPr>
        <p:spPr>
          <a:xfrm flipH="1" flipV="1">
            <a:off x="3855538" y="2471224"/>
            <a:ext cx="1" cy="171973"/>
          </a:xfrm>
          <a:prstGeom prst="line">
            <a:avLst/>
          </a:prstGeom>
          <a:ln w="19050">
            <a:solidFill>
              <a:schemeClr val="bg1"/>
            </a:solidFill>
            <a:tailEnd type="none" w="med" len="sm"/>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7DDEAE20-998F-47E8-B41C-ED970E02471E}"/>
              </a:ext>
            </a:extLst>
          </p:cNvPr>
          <p:cNvCxnSpPr>
            <a:cxnSpLocks/>
            <a:stCxn id="46" idx="3"/>
            <a:endCxn id="47" idx="1"/>
          </p:cNvCxnSpPr>
          <p:nvPr/>
        </p:nvCxnSpPr>
        <p:spPr>
          <a:xfrm>
            <a:off x="1619250" y="3894606"/>
            <a:ext cx="434626" cy="0"/>
          </a:xfrm>
          <a:prstGeom prst="straightConnector1">
            <a:avLst/>
          </a:prstGeom>
          <a:ln w="19050">
            <a:solidFill>
              <a:srgbClr val="00E296"/>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2" name="연결선: 꺾임 21">
            <a:extLst>
              <a:ext uri="{FF2B5EF4-FFF2-40B4-BE49-F238E27FC236}">
                <a16:creationId xmlns:a16="http://schemas.microsoft.com/office/drawing/2014/main" id="{E1814BE4-388A-47DC-B681-00A4F861068B}"/>
              </a:ext>
            </a:extLst>
          </p:cNvPr>
          <p:cNvCxnSpPr>
            <a:stCxn id="47" idx="3"/>
            <a:endCxn id="48" idx="2"/>
          </p:cNvCxnSpPr>
          <p:nvPr/>
        </p:nvCxnSpPr>
        <p:spPr>
          <a:xfrm flipV="1">
            <a:off x="2520156" y="3306039"/>
            <a:ext cx="420022" cy="588567"/>
          </a:xfrm>
          <a:prstGeom prst="bentConnector2">
            <a:avLst/>
          </a:prstGeom>
          <a:ln w="19050">
            <a:solidFill>
              <a:srgbClr val="00E296"/>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81" name="TextBox 80">
            <a:extLst>
              <a:ext uri="{FF2B5EF4-FFF2-40B4-BE49-F238E27FC236}">
                <a16:creationId xmlns:a16="http://schemas.microsoft.com/office/drawing/2014/main" id="{7F3DA9A6-E39E-4365-AF38-DED029305A53}"/>
              </a:ext>
            </a:extLst>
          </p:cNvPr>
          <p:cNvSpPr txBox="1"/>
          <p:nvPr/>
        </p:nvSpPr>
        <p:spPr>
          <a:xfrm>
            <a:off x="2853787" y="1663887"/>
            <a:ext cx="737702" cy="369332"/>
          </a:xfrm>
          <a:prstGeom prst="rect">
            <a:avLst/>
          </a:prstGeom>
        </p:spPr>
        <p:txBody>
          <a:bodyPr wrap="none" rtlCol="0">
            <a:spAutoFit/>
          </a:bodyPr>
          <a:lstStyle/>
          <a:p>
            <a:pPr defTabSz="685783">
              <a:lnSpc>
                <a:spcPct val="90000"/>
              </a:lnSpc>
              <a:defRPr/>
            </a:pPr>
            <a:r>
              <a:rPr lang="en-US" altLang="ko-KR" sz="1000" dirty="0">
                <a:solidFill>
                  <a:schemeClr val="bg1"/>
                </a:solidFill>
                <a:latin typeface="+mj-lt"/>
              </a:rPr>
              <a:t>Veeam</a:t>
            </a:r>
          </a:p>
          <a:p>
            <a:pPr defTabSz="685783">
              <a:lnSpc>
                <a:spcPct val="90000"/>
              </a:lnSpc>
              <a:defRPr/>
            </a:pPr>
            <a:r>
              <a:rPr lang="ko-KR" altLang="en-US" sz="1000" dirty="0">
                <a:solidFill>
                  <a:schemeClr val="bg1"/>
                </a:solidFill>
                <a:latin typeface="+mj-lt"/>
              </a:rPr>
              <a:t>백업 서버</a:t>
            </a:r>
            <a:endParaRPr lang="en-US" sz="1000" dirty="0">
              <a:solidFill>
                <a:schemeClr val="bg1"/>
              </a:solidFill>
              <a:latin typeface="+mj-lt"/>
            </a:endParaRPr>
          </a:p>
        </p:txBody>
      </p:sp>
      <p:sp>
        <p:nvSpPr>
          <p:cNvPr id="82" name="TextBox 81">
            <a:extLst>
              <a:ext uri="{FF2B5EF4-FFF2-40B4-BE49-F238E27FC236}">
                <a16:creationId xmlns:a16="http://schemas.microsoft.com/office/drawing/2014/main" id="{0C20E7C0-7EFB-4780-B646-69C4D4406F19}"/>
              </a:ext>
            </a:extLst>
          </p:cNvPr>
          <p:cNvSpPr txBox="1"/>
          <p:nvPr/>
        </p:nvSpPr>
        <p:spPr>
          <a:xfrm>
            <a:off x="3279873" y="3358982"/>
            <a:ext cx="1122423" cy="369332"/>
          </a:xfrm>
          <a:prstGeom prst="rect">
            <a:avLst/>
          </a:prstGeom>
        </p:spPr>
        <p:txBody>
          <a:bodyPr wrap="none" rtlCol="0">
            <a:spAutoFit/>
          </a:bodyPr>
          <a:lstStyle/>
          <a:p>
            <a:pPr algn="ctr" defTabSz="685783">
              <a:lnSpc>
                <a:spcPct val="90000"/>
              </a:lnSpc>
              <a:defRPr/>
            </a:pPr>
            <a:r>
              <a:rPr lang="en-US" altLang="ko-KR" sz="1000" dirty="0">
                <a:solidFill>
                  <a:schemeClr val="bg1"/>
                </a:solidFill>
                <a:latin typeface="+mj-lt"/>
              </a:rPr>
              <a:t>Veeam</a:t>
            </a:r>
          </a:p>
          <a:p>
            <a:pPr algn="ctr" defTabSz="685783">
              <a:lnSpc>
                <a:spcPct val="90000"/>
              </a:lnSpc>
              <a:defRPr/>
            </a:pPr>
            <a:r>
              <a:rPr lang="ko-KR" altLang="en-US" sz="1000" dirty="0" err="1">
                <a:solidFill>
                  <a:schemeClr val="bg1"/>
                </a:solidFill>
                <a:latin typeface="+mj-lt"/>
              </a:rPr>
              <a:t>리포지토리</a:t>
            </a:r>
            <a:r>
              <a:rPr lang="ko-KR" altLang="en-US" sz="1000" dirty="0">
                <a:solidFill>
                  <a:schemeClr val="bg1"/>
                </a:solidFill>
                <a:latin typeface="+mj-lt"/>
              </a:rPr>
              <a:t> 서버</a:t>
            </a:r>
            <a:endParaRPr lang="en-US" sz="1000" dirty="0">
              <a:solidFill>
                <a:schemeClr val="bg1"/>
              </a:solidFill>
              <a:latin typeface="+mj-lt"/>
            </a:endParaRPr>
          </a:p>
        </p:txBody>
      </p:sp>
      <p:sp>
        <p:nvSpPr>
          <p:cNvPr id="83" name="TextBox 82">
            <a:extLst>
              <a:ext uri="{FF2B5EF4-FFF2-40B4-BE49-F238E27FC236}">
                <a16:creationId xmlns:a16="http://schemas.microsoft.com/office/drawing/2014/main" id="{448A24CE-C0C6-4C3B-90F9-CE4DC32D80BA}"/>
              </a:ext>
            </a:extLst>
          </p:cNvPr>
          <p:cNvSpPr txBox="1"/>
          <p:nvPr/>
        </p:nvSpPr>
        <p:spPr>
          <a:xfrm>
            <a:off x="2250826" y="2658970"/>
            <a:ext cx="498855" cy="369332"/>
          </a:xfrm>
          <a:prstGeom prst="rect">
            <a:avLst/>
          </a:prstGeom>
        </p:spPr>
        <p:txBody>
          <a:bodyPr wrap="none" rtlCol="0">
            <a:spAutoFit/>
          </a:bodyPr>
          <a:lstStyle/>
          <a:p>
            <a:pPr algn="ctr" defTabSz="685783">
              <a:lnSpc>
                <a:spcPct val="90000"/>
              </a:lnSpc>
              <a:defRPr/>
            </a:pPr>
            <a:r>
              <a:rPr lang="en-US" altLang="ko-KR" sz="1000" dirty="0">
                <a:solidFill>
                  <a:schemeClr val="bg1"/>
                </a:solidFill>
                <a:latin typeface="+mj-lt"/>
              </a:rPr>
              <a:t>Proxy</a:t>
            </a:r>
          </a:p>
          <a:p>
            <a:pPr algn="ctr" defTabSz="685783">
              <a:lnSpc>
                <a:spcPct val="90000"/>
              </a:lnSpc>
              <a:defRPr/>
            </a:pPr>
            <a:r>
              <a:rPr lang="ko-KR" altLang="en-US" sz="1000" dirty="0">
                <a:solidFill>
                  <a:schemeClr val="bg1"/>
                </a:solidFill>
                <a:latin typeface="+mj-lt"/>
              </a:rPr>
              <a:t>서버</a:t>
            </a:r>
            <a:endParaRPr lang="en-US" sz="1000" dirty="0">
              <a:solidFill>
                <a:schemeClr val="bg1"/>
              </a:solidFill>
              <a:latin typeface="+mj-lt"/>
            </a:endParaRPr>
          </a:p>
        </p:txBody>
      </p:sp>
      <p:sp>
        <p:nvSpPr>
          <p:cNvPr id="84" name="TextBox 83">
            <a:extLst>
              <a:ext uri="{FF2B5EF4-FFF2-40B4-BE49-F238E27FC236}">
                <a16:creationId xmlns:a16="http://schemas.microsoft.com/office/drawing/2014/main" id="{3ECEFB16-9D7A-4645-9123-C25C69FDFA6B}"/>
              </a:ext>
            </a:extLst>
          </p:cNvPr>
          <p:cNvSpPr txBox="1"/>
          <p:nvPr/>
        </p:nvSpPr>
        <p:spPr>
          <a:xfrm>
            <a:off x="1004390" y="3981167"/>
            <a:ext cx="697627" cy="369332"/>
          </a:xfrm>
          <a:prstGeom prst="rect">
            <a:avLst/>
          </a:prstGeom>
        </p:spPr>
        <p:txBody>
          <a:bodyPr wrap="none" rtlCol="0">
            <a:spAutoFit/>
          </a:bodyPr>
          <a:lstStyle/>
          <a:p>
            <a:pPr algn="ctr" defTabSz="685783">
              <a:lnSpc>
                <a:spcPct val="90000"/>
              </a:lnSpc>
              <a:defRPr/>
            </a:pPr>
            <a:r>
              <a:rPr lang="ko-KR" altLang="en-US" sz="1000" dirty="0">
                <a:solidFill>
                  <a:schemeClr val="bg1"/>
                </a:solidFill>
                <a:latin typeface="+mj-lt"/>
              </a:rPr>
              <a:t>운영</a:t>
            </a:r>
            <a:endParaRPr lang="en-US" altLang="ko-KR" sz="1000" dirty="0">
              <a:solidFill>
                <a:schemeClr val="bg1"/>
              </a:solidFill>
              <a:latin typeface="+mj-lt"/>
            </a:endParaRPr>
          </a:p>
          <a:p>
            <a:pPr algn="ctr" defTabSz="685783">
              <a:lnSpc>
                <a:spcPct val="90000"/>
              </a:lnSpc>
              <a:defRPr/>
            </a:pPr>
            <a:r>
              <a:rPr lang="ko-KR" altLang="en-US" sz="1000" dirty="0">
                <a:solidFill>
                  <a:schemeClr val="bg1"/>
                </a:solidFill>
                <a:latin typeface="+mj-lt"/>
              </a:rPr>
              <a:t>스토리지</a:t>
            </a:r>
            <a:endParaRPr lang="en-US" sz="1000" dirty="0">
              <a:solidFill>
                <a:schemeClr val="bg1"/>
              </a:solidFill>
              <a:latin typeface="+mj-lt"/>
            </a:endParaRPr>
          </a:p>
        </p:txBody>
      </p:sp>
      <p:sp>
        <p:nvSpPr>
          <p:cNvPr id="85" name="TextBox 84">
            <a:extLst>
              <a:ext uri="{FF2B5EF4-FFF2-40B4-BE49-F238E27FC236}">
                <a16:creationId xmlns:a16="http://schemas.microsoft.com/office/drawing/2014/main" id="{903ADC44-8075-4D03-B2FA-55EAFC36369D}"/>
              </a:ext>
            </a:extLst>
          </p:cNvPr>
          <p:cNvSpPr txBox="1"/>
          <p:nvPr/>
        </p:nvSpPr>
        <p:spPr>
          <a:xfrm>
            <a:off x="1928647" y="3981167"/>
            <a:ext cx="697627" cy="369332"/>
          </a:xfrm>
          <a:prstGeom prst="rect">
            <a:avLst/>
          </a:prstGeom>
        </p:spPr>
        <p:txBody>
          <a:bodyPr wrap="none" rtlCol="0">
            <a:spAutoFit/>
          </a:bodyPr>
          <a:lstStyle/>
          <a:p>
            <a:pPr algn="ctr" defTabSz="685783">
              <a:lnSpc>
                <a:spcPct val="90000"/>
              </a:lnSpc>
              <a:defRPr/>
            </a:pPr>
            <a:r>
              <a:rPr lang="ko-KR" altLang="en-US" sz="1000" dirty="0">
                <a:solidFill>
                  <a:srgbClr val="00E296"/>
                </a:solidFill>
                <a:latin typeface="+mj-lt"/>
              </a:rPr>
              <a:t>스토리지</a:t>
            </a:r>
            <a:endParaRPr lang="en-US" altLang="ko-KR" sz="1000" dirty="0">
              <a:solidFill>
                <a:srgbClr val="00E296"/>
              </a:solidFill>
              <a:latin typeface="+mj-lt"/>
            </a:endParaRPr>
          </a:p>
          <a:p>
            <a:pPr algn="ctr" defTabSz="685783">
              <a:lnSpc>
                <a:spcPct val="90000"/>
              </a:lnSpc>
              <a:defRPr/>
            </a:pPr>
            <a:r>
              <a:rPr lang="ko-KR" altLang="en-US" sz="1000" dirty="0">
                <a:solidFill>
                  <a:srgbClr val="00E296"/>
                </a:solidFill>
                <a:latin typeface="+mj-lt"/>
              </a:rPr>
              <a:t>스냅샷</a:t>
            </a:r>
            <a:endParaRPr lang="en-US" sz="1000" dirty="0">
              <a:solidFill>
                <a:srgbClr val="00E296"/>
              </a:solidFill>
              <a:latin typeface="+mj-lt"/>
            </a:endParaRPr>
          </a:p>
        </p:txBody>
      </p:sp>
      <p:sp>
        <p:nvSpPr>
          <p:cNvPr id="86" name="TextBox 85">
            <a:extLst>
              <a:ext uri="{FF2B5EF4-FFF2-40B4-BE49-F238E27FC236}">
                <a16:creationId xmlns:a16="http://schemas.microsoft.com/office/drawing/2014/main" id="{7BDE4310-00A3-4D10-94C7-F0986BB07AA2}"/>
              </a:ext>
            </a:extLst>
          </p:cNvPr>
          <p:cNvSpPr txBox="1"/>
          <p:nvPr/>
        </p:nvSpPr>
        <p:spPr>
          <a:xfrm>
            <a:off x="1565636" y="3624601"/>
            <a:ext cx="492444" cy="313932"/>
          </a:xfrm>
          <a:prstGeom prst="rect">
            <a:avLst/>
          </a:prstGeom>
        </p:spPr>
        <p:txBody>
          <a:bodyPr wrap="none" rtlCol="0">
            <a:spAutoFit/>
          </a:bodyPr>
          <a:lstStyle/>
          <a:p>
            <a:pPr algn="ctr" defTabSz="685783">
              <a:lnSpc>
                <a:spcPct val="90000"/>
              </a:lnSpc>
              <a:defRPr/>
            </a:pPr>
            <a:r>
              <a:rPr lang="ko-KR" altLang="en-US" sz="800">
                <a:solidFill>
                  <a:srgbClr val="00E296"/>
                </a:solidFill>
                <a:latin typeface="+mj-lt"/>
              </a:rPr>
              <a:t>스냅샷</a:t>
            </a:r>
            <a:endParaRPr lang="en-US" altLang="ko-KR" sz="800" dirty="0">
              <a:solidFill>
                <a:srgbClr val="00E296"/>
              </a:solidFill>
              <a:latin typeface="+mj-lt"/>
            </a:endParaRPr>
          </a:p>
          <a:p>
            <a:pPr algn="ctr" defTabSz="685783">
              <a:lnSpc>
                <a:spcPct val="90000"/>
              </a:lnSpc>
              <a:defRPr/>
            </a:pPr>
            <a:r>
              <a:rPr lang="ko-KR" altLang="en-US" sz="800" dirty="0">
                <a:solidFill>
                  <a:srgbClr val="00E296"/>
                </a:solidFill>
                <a:latin typeface="+mj-lt"/>
              </a:rPr>
              <a:t>생성</a:t>
            </a:r>
            <a:endParaRPr lang="en-US" sz="800" dirty="0">
              <a:solidFill>
                <a:srgbClr val="00E296"/>
              </a:solidFill>
              <a:latin typeface="+mj-lt"/>
            </a:endParaRPr>
          </a:p>
        </p:txBody>
      </p:sp>
      <p:sp>
        <p:nvSpPr>
          <p:cNvPr id="87" name="TextBox 86">
            <a:extLst>
              <a:ext uri="{FF2B5EF4-FFF2-40B4-BE49-F238E27FC236}">
                <a16:creationId xmlns:a16="http://schemas.microsoft.com/office/drawing/2014/main" id="{40B5E185-8021-4360-9632-E4564D60C484}"/>
              </a:ext>
            </a:extLst>
          </p:cNvPr>
          <p:cNvSpPr txBox="1"/>
          <p:nvPr/>
        </p:nvSpPr>
        <p:spPr>
          <a:xfrm>
            <a:off x="2472199" y="3597971"/>
            <a:ext cx="492443" cy="313932"/>
          </a:xfrm>
          <a:prstGeom prst="rect">
            <a:avLst/>
          </a:prstGeom>
        </p:spPr>
        <p:txBody>
          <a:bodyPr wrap="none" rtlCol="0">
            <a:spAutoFit/>
          </a:bodyPr>
          <a:lstStyle/>
          <a:p>
            <a:pPr algn="ctr" defTabSz="685783">
              <a:lnSpc>
                <a:spcPct val="90000"/>
              </a:lnSpc>
              <a:defRPr/>
            </a:pPr>
            <a:r>
              <a:rPr lang="ko-KR" altLang="en-US" sz="800" dirty="0">
                <a:solidFill>
                  <a:srgbClr val="00E296"/>
                </a:solidFill>
                <a:latin typeface="+mj-lt"/>
              </a:rPr>
              <a:t>스냅샷</a:t>
            </a:r>
            <a:endParaRPr lang="en-US" altLang="ko-KR" sz="800" dirty="0">
              <a:solidFill>
                <a:srgbClr val="00E296"/>
              </a:solidFill>
              <a:latin typeface="+mj-lt"/>
            </a:endParaRPr>
          </a:p>
          <a:p>
            <a:pPr algn="ctr" defTabSz="685783">
              <a:lnSpc>
                <a:spcPct val="90000"/>
              </a:lnSpc>
              <a:defRPr/>
            </a:pPr>
            <a:r>
              <a:rPr lang="ko-KR" altLang="en-US" sz="800" dirty="0">
                <a:solidFill>
                  <a:srgbClr val="00E296"/>
                </a:solidFill>
                <a:latin typeface="+mj-lt"/>
              </a:rPr>
              <a:t>마운트</a:t>
            </a:r>
            <a:endParaRPr lang="en-US" sz="800" dirty="0">
              <a:solidFill>
                <a:srgbClr val="00E296"/>
              </a:solidFill>
              <a:latin typeface="+mj-lt"/>
            </a:endParaRPr>
          </a:p>
        </p:txBody>
      </p:sp>
      <p:sp>
        <p:nvSpPr>
          <p:cNvPr id="23" name="TextBox 22">
            <a:extLst>
              <a:ext uri="{FF2B5EF4-FFF2-40B4-BE49-F238E27FC236}">
                <a16:creationId xmlns:a16="http://schemas.microsoft.com/office/drawing/2014/main" id="{42DDAC44-2D63-4CCC-A24B-98B40E64B381}"/>
              </a:ext>
            </a:extLst>
          </p:cNvPr>
          <p:cNvSpPr txBox="1"/>
          <p:nvPr/>
        </p:nvSpPr>
        <p:spPr>
          <a:xfrm>
            <a:off x="576264" y="4360485"/>
            <a:ext cx="3887786" cy="253916"/>
          </a:xfrm>
          <a:prstGeom prst="rect">
            <a:avLst/>
          </a:prstGeom>
        </p:spPr>
        <p:txBody>
          <a:bodyPr wrap="square" rtlCol="0" anchor="ctr">
            <a:spAutoFit/>
          </a:bodyPr>
          <a:lstStyle/>
          <a:p>
            <a:r>
              <a:rPr lang="en-US" altLang="ko-KR" sz="1050" dirty="0">
                <a:solidFill>
                  <a:srgbClr val="9D9D9C"/>
                </a:solidFill>
              </a:rPr>
              <a:t>※ </a:t>
            </a:r>
            <a:r>
              <a:rPr lang="ko-KR" altLang="en-US" sz="1050" dirty="0">
                <a:solidFill>
                  <a:srgbClr val="9D9D9C"/>
                </a:solidFill>
              </a:rPr>
              <a:t>호환성 </a:t>
            </a:r>
            <a:r>
              <a:rPr lang="en-US" altLang="ko-KR" sz="1050" dirty="0">
                <a:solidFill>
                  <a:srgbClr val="9D9D9C"/>
                </a:solidFill>
              </a:rPr>
              <a:t>: </a:t>
            </a:r>
            <a:r>
              <a:rPr lang="en-US" altLang="ko-KR" sz="1050" dirty="0" err="1">
                <a:solidFill>
                  <a:srgbClr val="9D9D9C"/>
                </a:solidFill>
              </a:rPr>
              <a:t>ESXi</a:t>
            </a:r>
            <a:r>
              <a:rPr lang="en-US" altLang="ko-KR" sz="1050" dirty="0">
                <a:solidFill>
                  <a:srgbClr val="9D9D9C"/>
                </a:solidFill>
              </a:rPr>
              <a:t>(</a:t>
            </a:r>
            <a:r>
              <a:rPr lang="en-US" altLang="ko-KR" sz="1050" dirty="0" err="1">
                <a:solidFill>
                  <a:srgbClr val="9D9D9C"/>
                </a:solidFill>
              </a:rPr>
              <a:t>vShpere</a:t>
            </a:r>
            <a:r>
              <a:rPr lang="en-US" altLang="ko-KR" sz="1050" dirty="0">
                <a:solidFill>
                  <a:srgbClr val="9D9D9C"/>
                </a:solidFill>
              </a:rPr>
              <a:t>) 5.5/6.x, </a:t>
            </a:r>
            <a:r>
              <a:rPr lang="en-US" altLang="ko-KR" sz="1050" dirty="0" err="1">
                <a:solidFill>
                  <a:srgbClr val="9D9D9C"/>
                </a:solidFill>
              </a:rPr>
              <a:t>vCloud</a:t>
            </a:r>
            <a:r>
              <a:rPr lang="en-US" altLang="ko-KR" sz="1050" dirty="0">
                <a:solidFill>
                  <a:srgbClr val="9D9D9C"/>
                </a:solidFill>
              </a:rPr>
              <a:t> Director 8.20–10.0</a:t>
            </a:r>
            <a:endParaRPr lang="ko-KR" altLang="en-US" sz="1050" dirty="0">
              <a:solidFill>
                <a:srgbClr val="9D9D9C"/>
              </a:solidFill>
            </a:endParaRPr>
          </a:p>
        </p:txBody>
      </p:sp>
    </p:spTree>
    <p:extLst>
      <p:ext uri="{BB962C8B-B14F-4D97-AF65-F5344CB8AC3E}">
        <p14:creationId xmlns:p14="http://schemas.microsoft.com/office/powerpoint/2010/main" val="1917413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dirty="0"/>
              <a:t>다양한 백업 방식</a:t>
            </a:r>
            <a:endParaRPr lang="ko-KR" dirty="0"/>
          </a:p>
        </p:txBody>
      </p:sp>
      <p:sp>
        <p:nvSpPr>
          <p:cNvPr id="3" name="Content Placeholder 2"/>
          <p:cNvSpPr>
            <a:spLocks noGrp="1"/>
          </p:cNvSpPr>
          <p:nvPr>
            <p:ph type="body" sz="quarter" idx="10"/>
          </p:nvPr>
        </p:nvSpPr>
        <p:spPr>
          <a:xfrm>
            <a:off x="360000" y="1023938"/>
            <a:ext cx="4212000" cy="2769989"/>
          </a:xfrm>
        </p:spPr>
        <p:txBody>
          <a:bodyPr/>
          <a:lstStyle/>
          <a:p>
            <a:r>
              <a:rPr lang="ko-KR" sz="2000" dirty="0"/>
              <a:t>자동</a:t>
            </a:r>
            <a:r>
              <a:rPr lang="en-US" altLang="ko-KR" sz="2000" dirty="0"/>
              <a:t> </a:t>
            </a:r>
            <a:r>
              <a:rPr lang="ko-KR" altLang="en-US" dirty="0"/>
              <a:t>선택</a:t>
            </a:r>
            <a:r>
              <a:rPr lang="ko-KR" sz="2000" dirty="0"/>
              <a:t>(“가장 적합한” 모드 선택)</a:t>
            </a:r>
          </a:p>
          <a:p>
            <a:r>
              <a:rPr lang="ko-KR" sz="2000" dirty="0"/>
              <a:t>직접 스토리지 </a:t>
            </a:r>
            <a:r>
              <a:rPr lang="ko-KR" altLang="en-US" sz="2000" dirty="0"/>
              <a:t>접근</a:t>
            </a:r>
            <a:r>
              <a:rPr lang="ko-KR" sz="2000" dirty="0"/>
              <a:t>(</a:t>
            </a:r>
            <a:r>
              <a:rPr lang="en-US" altLang="ko-KR" sz="2000" dirty="0"/>
              <a:t>SAN</a:t>
            </a:r>
            <a:r>
              <a:rPr lang="ko-KR" sz="2000" dirty="0"/>
              <a:t>, </a:t>
            </a:r>
            <a:r>
              <a:rPr lang="en-US" altLang="ko-KR" sz="2000" dirty="0"/>
              <a:t>NFS</a:t>
            </a:r>
            <a:r>
              <a:rPr lang="ko-KR" sz="2000" dirty="0"/>
              <a:t>)</a:t>
            </a:r>
          </a:p>
          <a:p>
            <a:r>
              <a:rPr lang="ko-KR" sz="2000" dirty="0"/>
              <a:t>가상 </a:t>
            </a:r>
            <a:r>
              <a:rPr lang="ko-KR" sz="2000" dirty="0" err="1"/>
              <a:t>어플라이언스</a:t>
            </a:r>
            <a:r>
              <a:rPr lang="ko-KR" sz="2000" dirty="0"/>
              <a:t>(</a:t>
            </a:r>
            <a:r>
              <a:rPr lang="en-US" altLang="ko-KR" sz="2000" dirty="0" err="1"/>
              <a:t>HotAdd</a:t>
            </a:r>
            <a:r>
              <a:rPr lang="ko-KR" sz="2000" dirty="0"/>
              <a:t>)</a:t>
            </a:r>
          </a:p>
          <a:p>
            <a:r>
              <a:rPr lang="ko-KR" sz="2000" dirty="0"/>
              <a:t>네트워크(</a:t>
            </a:r>
            <a:r>
              <a:rPr lang="en-US" altLang="ko-KR" dirty="0"/>
              <a:t>NBD</a:t>
            </a:r>
            <a:r>
              <a:rPr lang="ko-KR" sz="2000" dirty="0"/>
              <a:t>)</a:t>
            </a:r>
          </a:p>
          <a:p>
            <a:endParaRPr lang="en-US" sz="2000" dirty="0"/>
          </a:p>
          <a:p>
            <a:r>
              <a:rPr lang="ko-KR" altLang="en-US" dirty="0"/>
              <a:t>백업 작업에서 특정 백업 프록시를 사용하도록 설정 가능하며</a:t>
            </a:r>
            <a:r>
              <a:rPr lang="en-US" altLang="ko-KR" dirty="0"/>
              <a:t>, </a:t>
            </a:r>
            <a:r>
              <a:rPr lang="ko-KR" altLang="en-US" dirty="0"/>
              <a:t>또는 자동으로 적절한 백업 프록시를 자동 선택</a:t>
            </a:r>
            <a:endParaRPr lang="ko-KR" sz="2000" dirty="0"/>
          </a:p>
        </p:txBody>
      </p:sp>
      <p:pic>
        <p:nvPicPr>
          <p:cNvPr id="4" name="Picture 3"/>
          <p:cNvPicPr>
            <a:picLocks noChangeAspect="1"/>
          </p:cNvPicPr>
          <p:nvPr/>
        </p:nvPicPr>
        <p:blipFill>
          <a:blip r:embed="rId3"/>
          <a:stretch>
            <a:fillRect/>
          </a:stretch>
        </p:blipFill>
        <p:spPr>
          <a:xfrm>
            <a:off x="4800600" y="457200"/>
            <a:ext cx="4043398" cy="4142389"/>
          </a:xfrm>
          <a:prstGeom prst="rect">
            <a:avLst/>
          </a:prstGeom>
        </p:spPr>
      </p:pic>
    </p:spTree>
    <p:extLst>
      <p:ext uri="{BB962C8B-B14F-4D97-AF65-F5344CB8AC3E}">
        <p14:creationId xmlns:p14="http://schemas.microsoft.com/office/powerpoint/2010/main" val="25841952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ko-KR"/>
              <a:t> </a:t>
            </a:r>
          </a:p>
        </p:txBody>
      </p:sp>
      <p:sp>
        <p:nvSpPr>
          <p:cNvPr id="8" name="Title 2">
            <a:extLst>
              <a:ext uri="{FF2B5EF4-FFF2-40B4-BE49-F238E27FC236}">
                <a16:creationId xmlns:a16="http://schemas.microsoft.com/office/drawing/2014/main" id="{C31E0794-9413-4A9A-BF4F-597371E9DFE8}"/>
              </a:ext>
            </a:extLst>
          </p:cNvPr>
          <p:cNvSpPr>
            <a:spLocks noGrp="1"/>
          </p:cNvSpPr>
          <p:nvPr>
            <p:ph type="title"/>
          </p:nvPr>
        </p:nvSpPr>
        <p:spPr>
          <a:xfrm>
            <a:off x="360000" y="171451"/>
            <a:ext cx="8363938" cy="553998"/>
          </a:xfrm>
        </p:spPr>
        <p:txBody>
          <a:bodyPr/>
          <a:lstStyle/>
          <a:p>
            <a:r>
              <a:rPr lang="ko-KR" dirty="0"/>
              <a:t>전송 모드 요약</a:t>
            </a:r>
            <a:r>
              <a:rPr lang="en-US" altLang="ko-KR" dirty="0"/>
              <a:t> </a:t>
            </a:r>
            <a:r>
              <a:rPr lang="ko-KR" altLang="en-US" dirty="0"/>
              <a:t>및 사용 현황</a:t>
            </a:r>
            <a:endParaRPr lang="ko-KR" dirty="0"/>
          </a:p>
        </p:txBody>
      </p:sp>
      <p:sp>
        <p:nvSpPr>
          <p:cNvPr id="9" name="Text Placeholder 3">
            <a:extLst>
              <a:ext uri="{FF2B5EF4-FFF2-40B4-BE49-F238E27FC236}">
                <a16:creationId xmlns:a16="http://schemas.microsoft.com/office/drawing/2014/main" id="{0F23BC86-1648-4A49-9BFA-D562CF537C27}"/>
              </a:ext>
            </a:extLst>
          </p:cNvPr>
          <p:cNvSpPr txBox="1">
            <a:spLocks/>
          </p:cNvSpPr>
          <p:nvPr/>
        </p:nvSpPr>
        <p:spPr>
          <a:xfrm>
            <a:off x="360000" y="1018800"/>
            <a:ext cx="8363937" cy="3901753"/>
          </a:xfrm>
          <a:prstGeom prst="rect">
            <a:avLst/>
          </a:prstGeom>
        </p:spPr>
        <p:txBody>
          <a:bodyPr vert="horz" wrap="square" lIns="0" tIns="0" rIns="0" bIns="0" rtlCol="0">
            <a:noAutofit/>
          </a:bodyPr>
          <a:lstStyle>
            <a:lvl1pPr marL="0" indent="0" algn="l" defTabSz="686030" rtl="0" eaLnBrk="1" latinLnBrk="0" hangingPunct="1">
              <a:lnSpc>
                <a:spcPct val="100000"/>
              </a:lnSpc>
              <a:spcBef>
                <a:spcPts val="0"/>
              </a:spcBef>
              <a:buSzPct val="90000"/>
              <a:buFont typeface="Arial" pitchFamily="34" charset="0"/>
              <a:buNone/>
              <a:defRPr sz="2000" kern="1200" spc="0" baseline="0">
                <a:solidFill>
                  <a:schemeClr val="bg1"/>
                </a:solidFill>
                <a:latin typeface="+mn-lt"/>
                <a:ea typeface="+mn-ea"/>
                <a:cs typeface="+mn-cs"/>
              </a:defRPr>
            </a:lvl1pPr>
            <a:lvl2pPr marL="266693" indent="-266693" algn="l" defTabSz="686030" rtl="0" eaLnBrk="1" latinLnBrk="0" hangingPunct="1">
              <a:lnSpc>
                <a:spcPct val="100000"/>
              </a:lnSpc>
              <a:spcBef>
                <a:spcPts val="0"/>
              </a:spcBef>
              <a:buClr>
                <a:schemeClr val="bg1"/>
              </a:buClr>
              <a:buSzPct val="90000"/>
              <a:buFont typeface="Arial" pitchFamily="34" charset="0"/>
              <a:buChar char="•"/>
              <a:tabLst/>
              <a:defRPr sz="2000" kern="1200" spc="0" baseline="0">
                <a:solidFill>
                  <a:schemeClr val="bg1"/>
                </a:solidFill>
                <a:latin typeface="+mn-lt"/>
                <a:ea typeface="+mn-ea"/>
                <a:cs typeface="+mn-cs"/>
              </a:defRPr>
            </a:lvl2pPr>
            <a:lvl3pPr marL="686057" indent="-213202" algn="l" defTabSz="686030" rtl="0" eaLnBrk="1" latinLnBrk="0" hangingPunct="1">
              <a:lnSpc>
                <a:spcPct val="90000"/>
              </a:lnSpc>
              <a:spcBef>
                <a:spcPct val="20000"/>
              </a:spcBef>
              <a:buSzPct val="90000"/>
              <a:buFont typeface="Arial" pitchFamily="34" charset="0"/>
              <a:buChar char="•"/>
              <a:defRPr sz="1800" kern="1200" spc="0" baseline="0">
                <a:gradFill flip="none" rotWithShape="1">
                  <a:gsLst>
                    <a:gs pos="0">
                      <a:schemeClr val="bg1">
                        <a:lumMod val="50000"/>
                      </a:schemeClr>
                    </a:gs>
                    <a:gs pos="100000">
                      <a:schemeClr val="bg1">
                        <a:lumMod val="50000"/>
                      </a:schemeClr>
                    </a:gs>
                  </a:gsLst>
                  <a:lin ang="16200000" scaled="0"/>
                  <a:tileRect/>
                </a:gradFill>
                <a:latin typeface="+mn-lt"/>
                <a:ea typeface="+mn-ea"/>
                <a:cs typeface="+mn-cs"/>
              </a:defRPr>
            </a:lvl3pPr>
            <a:lvl4pPr marL="1112462" indent="-167942" algn="l" defTabSz="686030" rtl="0" eaLnBrk="1" latinLnBrk="0" hangingPunct="1">
              <a:lnSpc>
                <a:spcPct val="90000"/>
              </a:lnSpc>
              <a:spcBef>
                <a:spcPct val="20000"/>
              </a:spcBef>
              <a:buSzPct val="90000"/>
              <a:buFont typeface="Arial" pitchFamily="34" charset="0"/>
              <a:buChar char="•"/>
              <a:tabLst>
                <a:tab pos="686057" algn="l"/>
              </a:tabLst>
              <a:defRPr sz="1400" kern="1200" spc="0">
                <a:gradFill flip="none" rotWithShape="1">
                  <a:gsLst>
                    <a:gs pos="0">
                      <a:schemeClr val="bg1">
                        <a:lumMod val="50000"/>
                      </a:schemeClr>
                    </a:gs>
                    <a:gs pos="100000">
                      <a:schemeClr val="bg1">
                        <a:lumMod val="50000"/>
                      </a:schemeClr>
                    </a:gs>
                  </a:gsLst>
                  <a:lin ang="16200000" scaled="0"/>
                  <a:tileRect/>
                </a:gradFill>
                <a:latin typeface="+mn-lt"/>
                <a:ea typeface="+mn-ea"/>
                <a:cs typeface="+mn-cs"/>
              </a:defRPr>
            </a:lvl4pPr>
            <a:lvl5pPr marL="1285167" indent="-172706" algn="l" defTabSz="686030" rtl="0" eaLnBrk="1" latinLnBrk="0" hangingPunct="1">
              <a:lnSpc>
                <a:spcPct val="90000"/>
              </a:lnSpc>
              <a:spcBef>
                <a:spcPct val="20000"/>
              </a:spcBef>
              <a:buSzPct val="90000"/>
              <a:buFont typeface="Arial" pitchFamily="34" charset="0"/>
              <a:buChar char="•"/>
              <a:defRPr sz="1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1886582"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596"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612"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627"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ko-KR"/>
              <a:t> </a:t>
            </a:r>
          </a:p>
        </p:txBody>
      </p:sp>
      <p:graphicFrame>
        <p:nvGraphicFramePr>
          <p:cNvPr id="10" name="Table 5">
            <a:extLst>
              <a:ext uri="{FF2B5EF4-FFF2-40B4-BE49-F238E27FC236}">
                <a16:creationId xmlns:a16="http://schemas.microsoft.com/office/drawing/2014/main" id="{BA1FF929-7DF5-4131-A42E-38598E86DE01}"/>
              </a:ext>
            </a:extLst>
          </p:cNvPr>
          <p:cNvGraphicFramePr>
            <a:graphicFrameLocks noGrp="1"/>
          </p:cNvGraphicFramePr>
          <p:nvPr>
            <p:extLst>
              <p:ext uri="{D42A27DB-BD31-4B8C-83A1-F6EECF244321}">
                <p14:modId xmlns:p14="http://schemas.microsoft.com/office/powerpoint/2010/main" val="2019995551"/>
              </p:ext>
            </p:extLst>
          </p:nvPr>
        </p:nvGraphicFramePr>
        <p:xfrm>
          <a:off x="468313" y="1311274"/>
          <a:ext cx="5071356" cy="3033158"/>
        </p:xfrm>
        <a:graphic>
          <a:graphicData uri="http://schemas.openxmlformats.org/drawingml/2006/table">
            <a:tbl>
              <a:tblPr firstRow="1" bandRow="1">
                <a:tableStyleId>{5C22544A-7EE6-4342-B048-85BDC9FD1C3A}</a:tableStyleId>
              </a:tblPr>
              <a:tblGrid>
                <a:gridCol w="964241">
                  <a:extLst>
                    <a:ext uri="{9D8B030D-6E8A-4147-A177-3AD203B41FA5}">
                      <a16:colId xmlns:a16="http://schemas.microsoft.com/office/drawing/2014/main" val="1344739288"/>
                    </a:ext>
                  </a:extLst>
                </a:gridCol>
                <a:gridCol w="726211">
                  <a:extLst>
                    <a:ext uri="{9D8B030D-6E8A-4147-A177-3AD203B41FA5}">
                      <a16:colId xmlns:a16="http://schemas.microsoft.com/office/drawing/2014/main" val="1814667610"/>
                    </a:ext>
                  </a:extLst>
                </a:gridCol>
                <a:gridCol w="845226">
                  <a:extLst>
                    <a:ext uri="{9D8B030D-6E8A-4147-A177-3AD203B41FA5}">
                      <a16:colId xmlns:a16="http://schemas.microsoft.com/office/drawing/2014/main" val="433747169"/>
                    </a:ext>
                  </a:extLst>
                </a:gridCol>
                <a:gridCol w="845226">
                  <a:extLst>
                    <a:ext uri="{9D8B030D-6E8A-4147-A177-3AD203B41FA5}">
                      <a16:colId xmlns:a16="http://schemas.microsoft.com/office/drawing/2014/main" val="370292165"/>
                    </a:ext>
                  </a:extLst>
                </a:gridCol>
                <a:gridCol w="845226">
                  <a:extLst>
                    <a:ext uri="{9D8B030D-6E8A-4147-A177-3AD203B41FA5}">
                      <a16:colId xmlns:a16="http://schemas.microsoft.com/office/drawing/2014/main" val="1924107562"/>
                    </a:ext>
                  </a:extLst>
                </a:gridCol>
                <a:gridCol w="845226">
                  <a:extLst>
                    <a:ext uri="{9D8B030D-6E8A-4147-A177-3AD203B41FA5}">
                      <a16:colId xmlns:a16="http://schemas.microsoft.com/office/drawing/2014/main" val="3976356476"/>
                    </a:ext>
                  </a:extLst>
                </a:gridCol>
              </a:tblGrid>
              <a:tr h="481106">
                <a:tc>
                  <a:txBody>
                    <a:bodyPr/>
                    <a:lstStyle/>
                    <a:p>
                      <a:pPr algn="ctr" rtl="0"/>
                      <a:r>
                        <a:rPr lang="ko-KR" altLang="en-US" sz="1100" dirty="0"/>
                        <a:t>항목</a:t>
                      </a:r>
                      <a:endParaRPr lang="ru-RU" sz="1100" dirty="0"/>
                    </a:p>
                  </a:txBody>
                  <a:tcPr anchor="ctr">
                    <a:lnL w="63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00B492"/>
                    </a:solidFill>
                  </a:tcPr>
                </a:tc>
                <a:tc>
                  <a:txBody>
                    <a:bodyPr/>
                    <a:lstStyle/>
                    <a:p>
                      <a:pPr algn="ctr"/>
                      <a:r>
                        <a:rPr lang="ko-KR" sz="1100" b="0" dirty="0" err="1"/>
                        <a:t>Direct</a:t>
                      </a:r>
                      <a:r>
                        <a:rPr lang="ko-KR" sz="1100" b="0" dirty="0"/>
                        <a:t> SAN</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00B492"/>
                    </a:solidFill>
                  </a:tcPr>
                </a:tc>
                <a:tc>
                  <a:txBody>
                    <a:bodyPr/>
                    <a:lstStyle/>
                    <a:p>
                      <a:pPr algn="ctr"/>
                      <a:r>
                        <a:rPr lang="ko-KR" altLang="en-US" sz="1100" b="0" dirty="0"/>
                        <a:t>스토리지</a:t>
                      </a:r>
                      <a:endParaRPr lang="en-US" altLang="ko-KR" sz="1100" b="0" dirty="0"/>
                    </a:p>
                    <a:p>
                      <a:pPr algn="ctr"/>
                      <a:r>
                        <a:rPr lang="ko-KR" altLang="en-US" sz="1100" b="0" dirty="0"/>
                        <a:t>통합 연계</a:t>
                      </a:r>
                      <a:endParaRPr lang="ko-KR" sz="1100" b="0"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00B492"/>
                    </a:solidFill>
                  </a:tcPr>
                </a:tc>
                <a:tc>
                  <a:txBody>
                    <a:bodyPr/>
                    <a:lstStyle/>
                    <a:p>
                      <a:pPr algn="ctr"/>
                      <a:r>
                        <a:rPr lang="ko-KR" sz="1100" b="0" dirty="0" err="1"/>
                        <a:t>Direct</a:t>
                      </a:r>
                      <a:r>
                        <a:rPr lang="ko-KR" sz="1100" b="0" dirty="0"/>
                        <a:t> NFS</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00B492"/>
                    </a:solidFill>
                  </a:tcPr>
                </a:tc>
                <a:tc>
                  <a:txBody>
                    <a:bodyPr/>
                    <a:lstStyle/>
                    <a:p>
                      <a:pPr algn="ctr"/>
                      <a:r>
                        <a:rPr lang="ko-KR" sz="1100" b="0" dirty="0" err="1"/>
                        <a:t>Hot</a:t>
                      </a:r>
                      <a:r>
                        <a:rPr lang="ko-KR" sz="1100" b="0" dirty="0"/>
                        <a:t> </a:t>
                      </a:r>
                      <a:r>
                        <a:rPr lang="ko-KR" sz="1100" b="0" dirty="0" err="1"/>
                        <a:t>Add</a:t>
                      </a:r>
                      <a:endParaRPr lang="ko-KR" sz="1100" b="0"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00B492"/>
                    </a:solidFill>
                  </a:tcPr>
                </a:tc>
                <a:tc>
                  <a:txBody>
                    <a:bodyPr/>
                    <a:lstStyle/>
                    <a:p>
                      <a:pPr algn="ctr"/>
                      <a:r>
                        <a:rPr lang="ko-KR" sz="1100" b="0" dirty="0"/>
                        <a:t>NBD</a:t>
                      </a:r>
                    </a:p>
                  </a:txBody>
                  <a:tcPr anchor="ctr">
                    <a:lnL w="12700" cap="flat" cmpd="sng" algn="ctr">
                      <a:solidFill>
                        <a:schemeClr val="bg1"/>
                      </a:solid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00B492"/>
                    </a:solidFill>
                  </a:tcPr>
                </a:tc>
                <a:extLst>
                  <a:ext uri="{0D108BD9-81ED-4DB2-BD59-A6C34878D82A}">
                    <a16:rowId xmlns:a16="http://schemas.microsoft.com/office/drawing/2014/main" val="2409467126"/>
                  </a:ext>
                </a:extLst>
              </a:tr>
              <a:tr h="515470">
                <a:tc>
                  <a:txBody>
                    <a:bodyPr/>
                    <a:lstStyle/>
                    <a:p>
                      <a:r>
                        <a:rPr lang="ko-KR" sz="1200">
                          <a:solidFill>
                            <a:schemeClr val="bg1"/>
                          </a:solidFill>
                        </a:rPr>
                        <a:t>향상된 데이터 전송</a:t>
                      </a:r>
                    </a:p>
                  </a:txBody>
                  <a:tcPr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solidFill>
                        <a:srgbClr val="EAEAEA"/>
                      </a:solidFill>
                      <a:prstDash val="solid"/>
                      <a:round/>
                      <a:headEnd type="none" w="med" len="med"/>
                      <a:tailEnd type="none" w="med" len="med"/>
                    </a:lnB>
                    <a:noFill/>
                  </a:tcPr>
                </a:tc>
                <a:tc>
                  <a:txBody>
                    <a:bodyPr/>
                    <a:lstStyle/>
                    <a:p>
                      <a:pPr algn="ctr"/>
                      <a:r>
                        <a:rPr lang="ko-KR" sz="1200" dirty="0">
                          <a:solidFill>
                            <a:srgbClr val="FFC000"/>
                          </a:solidFill>
                        </a:rPr>
                        <a:t>아니요</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solidFill>
                        <a:srgbClr val="EAEAEA"/>
                      </a:solidFill>
                      <a:prstDash val="solid"/>
                      <a:round/>
                      <a:headEnd type="none" w="med" len="med"/>
                      <a:tailEnd type="none" w="med" len="med"/>
                    </a:lnB>
                    <a:noFill/>
                  </a:tcPr>
                </a:tc>
                <a:tc>
                  <a:txBody>
                    <a:bodyPr/>
                    <a:lstStyle/>
                    <a:p>
                      <a:pPr algn="ctr"/>
                      <a:r>
                        <a:rPr lang="ko-KR" sz="1200">
                          <a:solidFill>
                            <a:srgbClr val="93EB20"/>
                          </a:solidFill>
                        </a:rPr>
                        <a:t>예</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solidFill>
                        <a:srgbClr val="EAEAEA"/>
                      </a:solidFill>
                      <a:prstDash val="solid"/>
                      <a:round/>
                      <a:headEnd type="none" w="med" len="med"/>
                      <a:tailEnd type="none" w="med" len="med"/>
                    </a:lnB>
                    <a:noFill/>
                  </a:tcPr>
                </a:tc>
                <a:tc>
                  <a:txBody>
                    <a:bodyPr/>
                    <a:lstStyle/>
                    <a:p>
                      <a:pPr algn="ctr"/>
                      <a:r>
                        <a:rPr lang="ko-KR" sz="1200">
                          <a:solidFill>
                            <a:srgbClr val="93EB20"/>
                          </a:solidFill>
                        </a:rPr>
                        <a:t>예</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solidFill>
                        <a:srgbClr val="EAEAEA"/>
                      </a:solidFill>
                      <a:prstDash val="solid"/>
                      <a:round/>
                      <a:headEnd type="none" w="med" len="med"/>
                      <a:tailEnd type="none" w="med" len="med"/>
                    </a:lnB>
                    <a:noFill/>
                  </a:tcPr>
                </a:tc>
                <a:tc>
                  <a:txBody>
                    <a:bodyPr/>
                    <a:lstStyle/>
                    <a:p>
                      <a:pPr algn="ctr"/>
                      <a:r>
                        <a:rPr lang="ko-KR" sz="1200">
                          <a:solidFill>
                            <a:srgbClr val="93EB20"/>
                          </a:solidFill>
                        </a:rPr>
                        <a:t>예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solidFill>
                        <a:srgbClr val="EAEAEA"/>
                      </a:solidFill>
                      <a:prstDash val="solid"/>
                      <a:round/>
                      <a:headEnd type="none" w="med" len="med"/>
                      <a:tailEnd type="none" w="med" len="med"/>
                    </a:lnB>
                    <a:noFill/>
                  </a:tcPr>
                </a:tc>
                <a:tc>
                  <a:txBody>
                    <a:bodyPr/>
                    <a:lstStyle/>
                    <a:p>
                      <a:pPr algn="ctr"/>
                      <a:r>
                        <a:rPr lang="ko-KR" sz="1200">
                          <a:solidFill>
                            <a:srgbClr val="FFC000"/>
                          </a:solidFill>
                        </a:rPr>
                        <a:t>아니요</a:t>
                      </a:r>
                    </a:p>
                  </a:txBody>
                  <a:tcPr anchor="ctr">
                    <a:lnL w="1270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solidFill>
                        <a:srgbClr val="EAEAEA"/>
                      </a:solidFill>
                      <a:prstDash val="solid"/>
                      <a:round/>
                      <a:headEnd type="none" w="med" len="med"/>
                      <a:tailEnd type="none" w="med" len="med"/>
                    </a:lnB>
                    <a:noFill/>
                  </a:tcPr>
                </a:tc>
                <a:extLst>
                  <a:ext uri="{0D108BD9-81ED-4DB2-BD59-A6C34878D82A}">
                    <a16:rowId xmlns:a16="http://schemas.microsoft.com/office/drawing/2014/main" val="2362443651"/>
                  </a:ext>
                </a:extLst>
              </a:tr>
              <a:tr h="618564">
                <a:tc>
                  <a:txBody>
                    <a:bodyPr/>
                    <a:lstStyle/>
                    <a:p>
                      <a:r>
                        <a:rPr lang="ko-KR" altLang="en-US" sz="1200" dirty="0">
                          <a:solidFill>
                            <a:schemeClr val="bg1"/>
                          </a:solidFill>
                        </a:rPr>
                        <a:t>백업 </a:t>
                      </a:r>
                      <a:r>
                        <a:rPr lang="ko-KR" sz="1200" dirty="0">
                          <a:solidFill>
                            <a:schemeClr val="bg1"/>
                          </a:solidFill>
                        </a:rPr>
                        <a:t>성능</a:t>
                      </a:r>
                    </a:p>
                  </a:txBody>
                  <a:tcPr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EAEAEA"/>
                      </a:solidFill>
                      <a:prstDash val="solid"/>
                      <a:round/>
                      <a:headEnd type="none" w="med" len="med"/>
                      <a:tailEnd type="none" w="med" len="med"/>
                    </a:lnT>
                    <a:lnB w="6350" cap="flat" cmpd="sng" algn="ctr">
                      <a:solidFill>
                        <a:srgbClr val="EAEAEA"/>
                      </a:solidFill>
                      <a:prstDash val="solid"/>
                      <a:round/>
                      <a:headEnd type="none" w="med" len="med"/>
                      <a:tailEnd type="none" w="med" len="med"/>
                    </a:lnB>
                    <a:noFill/>
                  </a:tcPr>
                </a:tc>
                <a:tc>
                  <a:txBody>
                    <a:bodyPr/>
                    <a:lstStyle/>
                    <a:p>
                      <a:pPr algn="ctr"/>
                      <a:r>
                        <a:rPr lang="ko-KR" sz="1200" dirty="0">
                          <a:solidFill>
                            <a:schemeClr val="bg1"/>
                          </a:solidFill>
                        </a:rPr>
                        <a:t>빠름</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EAEAEA"/>
                      </a:solidFill>
                      <a:prstDash val="solid"/>
                      <a:round/>
                      <a:headEnd type="none" w="med" len="med"/>
                      <a:tailEnd type="none" w="med" len="med"/>
                    </a:lnT>
                    <a:lnB w="6350" cap="flat" cmpd="sng" algn="ctr">
                      <a:solidFill>
                        <a:srgbClr val="EAEAEA"/>
                      </a:solidFill>
                      <a:prstDash val="solid"/>
                      <a:round/>
                      <a:headEnd type="none" w="med" len="med"/>
                      <a:tailEnd type="none" w="med" len="med"/>
                    </a:lnB>
                    <a:noFill/>
                  </a:tcPr>
                </a:tc>
                <a:tc>
                  <a:txBody>
                    <a:bodyPr/>
                    <a:lstStyle/>
                    <a:p>
                      <a:pPr algn="ctr"/>
                      <a:r>
                        <a:rPr lang="ko-KR" sz="1200">
                          <a:solidFill>
                            <a:srgbClr val="93EB20"/>
                          </a:solidFill>
                        </a:rPr>
                        <a:t>가장 빠름*</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EAEAEA"/>
                      </a:solidFill>
                      <a:prstDash val="solid"/>
                      <a:round/>
                      <a:headEnd type="none" w="med" len="med"/>
                      <a:tailEnd type="none" w="med" len="med"/>
                    </a:lnT>
                    <a:lnB w="6350" cap="flat" cmpd="sng" algn="ctr">
                      <a:solidFill>
                        <a:srgbClr val="EAEAEA"/>
                      </a:solidFill>
                      <a:prstDash val="solid"/>
                      <a:round/>
                      <a:headEnd type="none" w="med" len="med"/>
                      <a:tailEnd type="none" w="med" len="med"/>
                    </a:lnB>
                    <a:noFill/>
                  </a:tcPr>
                </a:tc>
                <a:tc>
                  <a:txBody>
                    <a:bodyPr/>
                    <a:lstStyle/>
                    <a:p>
                      <a:pPr marL="0" marR="0" lvl="0" indent="0" algn="ctr" defTabSz="686047" rtl="0" eaLnBrk="1" fontAlgn="auto" latinLnBrk="0" hangingPunct="1">
                        <a:lnSpc>
                          <a:spcPct val="100000"/>
                        </a:lnSpc>
                        <a:spcBef>
                          <a:spcPts val="0"/>
                        </a:spcBef>
                        <a:spcAft>
                          <a:spcPts val="0"/>
                        </a:spcAft>
                        <a:buClrTx/>
                        <a:buSzTx/>
                        <a:buFontTx/>
                        <a:buNone/>
                        <a:tabLst/>
                        <a:defRPr/>
                      </a:pPr>
                      <a:r>
                        <a:rPr lang="ko-KR" sz="1200">
                          <a:solidFill>
                            <a:srgbClr val="93EB20"/>
                          </a:solidFill>
                        </a:rPr>
                        <a:t>가장 빠름</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EAEAEA"/>
                      </a:solidFill>
                      <a:prstDash val="solid"/>
                      <a:round/>
                      <a:headEnd type="none" w="med" len="med"/>
                      <a:tailEnd type="none" w="med" len="med"/>
                    </a:lnT>
                    <a:lnB w="6350" cap="flat" cmpd="sng" algn="ctr">
                      <a:solidFill>
                        <a:srgbClr val="EAEAEA"/>
                      </a:solidFill>
                      <a:prstDash val="solid"/>
                      <a:round/>
                      <a:headEnd type="none" w="med" len="med"/>
                      <a:tailEnd type="none" w="med" len="med"/>
                    </a:lnB>
                    <a:noFill/>
                  </a:tcPr>
                </a:tc>
                <a:tc>
                  <a:txBody>
                    <a:bodyPr/>
                    <a:lstStyle/>
                    <a:p>
                      <a:pPr marL="0" marR="0" lvl="0" indent="0" algn="ctr" defTabSz="686047" rtl="0" eaLnBrk="1" fontAlgn="auto" latinLnBrk="0" hangingPunct="1">
                        <a:lnSpc>
                          <a:spcPct val="100000"/>
                        </a:lnSpc>
                        <a:spcBef>
                          <a:spcPts val="0"/>
                        </a:spcBef>
                        <a:spcAft>
                          <a:spcPts val="0"/>
                        </a:spcAft>
                        <a:buClrTx/>
                        <a:buSzTx/>
                        <a:buFontTx/>
                        <a:buNone/>
                        <a:tabLst/>
                        <a:defRPr/>
                      </a:pPr>
                      <a:r>
                        <a:rPr lang="ko-KR" sz="1200">
                          <a:solidFill>
                            <a:srgbClr val="93EB20"/>
                          </a:solidFill>
                        </a:rPr>
                        <a:t>가장 빠름</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EAEAEA"/>
                      </a:solidFill>
                      <a:prstDash val="solid"/>
                      <a:round/>
                      <a:headEnd type="none" w="med" len="med"/>
                      <a:tailEnd type="none" w="med" len="med"/>
                    </a:lnT>
                    <a:lnB w="6350" cap="flat" cmpd="sng" algn="ctr">
                      <a:solidFill>
                        <a:srgbClr val="EAEAEA"/>
                      </a:solidFill>
                      <a:prstDash val="solid"/>
                      <a:round/>
                      <a:headEnd type="none" w="med" len="med"/>
                      <a:tailEnd type="none" w="med" len="med"/>
                    </a:lnB>
                    <a:noFill/>
                  </a:tcPr>
                </a:tc>
                <a:tc>
                  <a:txBody>
                    <a:bodyPr/>
                    <a:lstStyle/>
                    <a:p>
                      <a:pPr algn="ctr"/>
                      <a:r>
                        <a:rPr lang="ko-KR" sz="1200" dirty="0">
                          <a:solidFill>
                            <a:srgbClr val="FFC000"/>
                          </a:solidFill>
                        </a:rPr>
                        <a:t>느림</a:t>
                      </a:r>
                      <a:endParaRPr lang="en-US" altLang="ko-KR" sz="1200" dirty="0">
                        <a:solidFill>
                          <a:srgbClr val="FFC000"/>
                        </a:solidFill>
                      </a:endParaRPr>
                    </a:p>
                    <a:p>
                      <a:pPr algn="ctr"/>
                      <a:r>
                        <a:rPr lang="ko-KR" sz="900" dirty="0">
                          <a:solidFill>
                            <a:srgbClr val="FFC000"/>
                          </a:solidFill>
                        </a:rPr>
                        <a:t>(10G</a:t>
                      </a:r>
                      <a:r>
                        <a:rPr lang="en-US" altLang="ko-KR" sz="900" dirty="0">
                          <a:solidFill>
                            <a:srgbClr val="FFC000"/>
                          </a:solidFill>
                        </a:rPr>
                        <a:t>bps</a:t>
                      </a:r>
                      <a:r>
                        <a:rPr lang="ko-KR" sz="900" dirty="0">
                          <a:solidFill>
                            <a:srgbClr val="FFC000"/>
                          </a:solidFill>
                        </a:rPr>
                        <a:t>가 아닌 경우)</a:t>
                      </a:r>
                    </a:p>
                  </a:txBody>
                  <a:tcPr anchor="ctr">
                    <a:lnL w="1270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EAEAEA"/>
                      </a:solidFill>
                      <a:prstDash val="solid"/>
                      <a:round/>
                      <a:headEnd type="none" w="med" len="med"/>
                      <a:tailEnd type="none" w="med" len="med"/>
                    </a:lnT>
                    <a:lnB w="6350" cap="flat" cmpd="sng" algn="ctr">
                      <a:solidFill>
                        <a:srgbClr val="EAEAEA"/>
                      </a:solidFill>
                      <a:prstDash val="solid"/>
                      <a:round/>
                      <a:headEnd type="none" w="med" len="med"/>
                      <a:tailEnd type="none" w="med" len="med"/>
                    </a:lnB>
                    <a:noFill/>
                  </a:tcPr>
                </a:tc>
                <a:extLst>
                  <a:ext uri="{0D108BD9-81ED-4DB2-BD59-A6C34878D82A}">
                    <a16:rowId xmlns:a16="http://schemas.microsoft.com/office/drawing/2014/main" val="3586187172"/>
                  </a:ext>
                </a:extLst>
              </a:tr>
              <a:tr h="418104">
                <a:tc>
                  <a:txBody>
                    <a:bodyPr/>
                    <a:lstStyle/>
                    <a:p>
                      <a:r>
                        <a:rPr lang="en-US" altLang="ko-KR" sz="1200" dirty="0">
                          <a:solidFill>
                            <a:schemeClr val="bg1"/>
                          </a:solidFill>
                        </a:rPr>
                        <a:t>ESX </a:t>
                      </a:r>
                      <a:r>
                        <a:rPr lang="ko-KR" sz="1200" dirty="0">
                          <a:solidFill>
                            <a:schemeClr val="bg1"/>
                          </a:solidFill>
                        </a:rPr>
                        <a:t>영향</a:t>
                      </a:r>
                    </a:p>
                  </a:txBody>
                  <a:tcPr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EAEAEA"/>
                      </a:solidFill>
                      <a:prstDash val="solid"/>
                      <a:round/>
                      <a:headEnd type="none" w="med" len="med"/>
                      <a:tailEnd type="none" w="med" len="med"/>
                    </a:lnT>
                    <a:lnB w="6350" cap="flat" cmpd="sng" algn="ctr">
                      <a:solidFill>
                        <a:srgbClr val="EAEAEA"/>
                      </a:solidFill>
                      <a:prstDash val="solid"/>
                      <a:round/>
                      <a:headEnd type="none" w="med" len="med"/>
                      <a:tailEnd type="none" w="med" len="med"/>
                    </a:lnB>
                    <a:noFill/>
                  </a:tcPr>
                </a:tc>
                <a:tc>
                  <a:txBody>
                    <a:bodyPr/>
                    <a:lstStyle/>
                    <a:p>
                      <a:pPr algn="ctr"/>
                      <a:r>
                        <a:rPr lang="ko-KR" sz="1200" dirty="0">
                          <a:solidFill>
                            <a:schemeClr val="bg1"/>
                          </a:solidFill>
                        </a:rPr>
                        <a:t>낮음</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EAEAEA"/>
                      </a:solidFill>
                      <a:prstDash val="solid"/>
                      <a:round/>
                      <a:headEnd type="none" w="med" len="med"/>
                      <a:tailEnd type="none" w="med" len="med"/>
                    </a:lnT>
                    <a:lnB w="6350" cap="flat" cmpd="sng" algn="ctr">
                      <a:solidFill>
                        <a:srgbClr val="EAEAEA"/>
                      </a:solidFill>
                      <a:prstDash val="solid"/>
                      <a:round/>
                      <a:headEnd type="none" w="med" len="med"/>
                      <a:tailEnd type="none" w="med" len="med"/>
                    </a:lnB>
                    <a:noFill/>
                  </a:tcPr>
                </a:tc>
                <a:tc>
                  <a:txBody>
                    <a:bodyPr/>
                    <a:lstStyle/>
                    <a:p>
                      <a:pPr algn="ctr"/>
                      <a:r>
                        <a:rPr lang="ko-KR" sz="1200">
                          <a:solidFill>
                            <a:srgbClr val="93EB20"/>
                          </a:solidFill>
                        </a:rPr>
                        <a:t>가장 낮음</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EAEAEA"/>
                      </a:solidFill>
                      <a:prstDash val="solid"/>
                      <a:round/>
                      <a:headEnd type="none" w="med" len="med"/>
                      <a:tailEnd type="none" w="med" len="med"/>
                    </a:lnT>
                    <a:lnB w="6350" cap="flat" cmpd="sng" algn="ctr">
                      <a:solidFill>
                        <a:srgbClr val="EAEAEA"/>
                      </a:solidFill>
                      <a:prstDash val="solid"/>
                      <a:round/>
                      <a:headEnd type="none" w="med" len="med"/>
                      <a:tailEnd type="none" w="med" len="med"/>
                    </a:lnB>
                    <a:noFill/>
                  </a:tcPr>
                </a:tc>
                <a:tc>
                  <a:txBody>
                    <a:bodyPr/>
                    <a:lstStyle/>
                    <a:p>
                      <a:pPr algn="ctr"/>
                      <a:r>
                        <a:rPr lang="ko-KR" sz="1200">
                          <a:solidFill>
                            <a:srgbClr val="93EB20"/>
                          </a:solidFill>
                        </a:rPr>
                        <a:t>가장 낮음</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EAEAEA"/>
                      </a:solidFill>
                      <a:prstDash val="solid"/>
                      <a:round/>
                      <a:headEnd type="none" w="med" len="med"/>
                      <a:tailEnd type="none" w="med" len="med"/>
                    </a:lnT>
                    <a:lnB w="6350" cap="flat" cmpd="sng" algn="ctr">
                      <a:solidFill>
                        <a:srgbClr val="EAEAEA"/>
                      </a:solidFill>
                      <a:prstDash val="solid"/>
                      <a:round/>
                      <a:headEnd type="none" w="med" len="med"/>
                      <a:tailEnd type="none" w="med" len="med"/>
                    </a:lnB>
                    <a:noFill/>
                  </a:tcPr>
                </a:tc>
                <a:tc>
                  <a:txBody>
                    <a:bodyPr/>
                    <a:lstStyle/>
                    <a:p>
                      <a:pPr algn="ctr"/>
                      <a:r>
                        <a:rPr lang="ko-KR" sz="1200">
                          <a:solidFill>
                            <a:srgbClr val="FFC000"/>
                          </a:solidFill>
                        </a:rPr>
                        <a:t>높음</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EAEAEA"/>
                      </a:solidFill>
                      <a:prstDash val="solid"/>
                      <a:round/>
                      <a:headEnd type="none" w="med" len="med"/>
                      <a:tailEnd type="none" w="med" len="med"/>
                    </a:lnT>
                    <a:lnB w="6350" cap="flat" cmpd="sng" algn="ctr">
                      <a:solidFill>
                        <a:srgbClr val="EAEAEA"/>
                      </a:solidFill>
                      <a:prstDash val="solid"/>
                      <a:round/>
                      <a:headEnd type="none" w="med" len="med"/>
                      <a:tailEnd type="none" w="med" len="med"/>
                    </a:lnB>
                    <a:noFill/>
                  </a:tcPr>
                </a:tc>
                <a:tc>
                  <a:txBody>
                    <a:bodyPr/>
                    <a:lstStyle/>
                    <a:p>
                      <a:pPr algn="ctr"/>
                      <a:r>
                        <a:rPr lang="ko-KR" sz="1200">
                          <a:solidFill>
                            <a:srgbClr val="FFC000"/>
                          </a:solidFill>
                        </a:rPr>
                        <a:t>높음</a:t>
                      </a:r>
                    </a:p>
                  </a:txBody>
                  <a:tcPr anchor="ctr">
                    <a:lnL w="1270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EAEAEA"/>
                      </a:solidFill>
                      <a:prstDash val="solid"/>
                      <a:round/>
                      <a:headEnd type="none" w="med" len="med"/>
                      <a:tailEnd type="none" w="med" len="med"/>
                    </a:lnT>
                    <a:lnB w="6350" cap="flat" cmpd="sng" algn="ctr">
                      <a:solidFill>
                        <a:srgbClr val="EAEAEA"/>
                      </a:solidFill>
                      <a:prstDash val="solid"/>
                      <a:round/>
                      <a:headEnd type="none" w="med" len="med"/>
                      <a:tailEnd type="none" w="med" len="med"/>
                    </a:lnB>
                    <a:noFill/>
                  </a:tcPr>
                </a:tc>
                <a:extLst>
                  <a:ext uri="{0D108BD9-81ED-4DB2-BD59-A6C34878D82A}">
                    <a16:rowId xmlns:a16="http://schemas.microsoft.com/office/drawing/2014/main" val="670322628"/>
                  </a:ext>
                </a:extLst>
              </a:tr>
              <a:tr h="418104">
                <a:tc>
                  <a:txBody>
                    <a:bodyPr/>
                    <a:lstStyle/>
                    <a:p>
                      <a:r>
                        <a:rPr lang="ko-KR" sz="1200" dirty="0">
                          <a:solidFill>
                            <a:schemeClr val="bg1"/>
                          </a:solidFill>
                        </a:rPr>
                        <a:t>신뢰성</a:t>
                      </a:r>
                    </a:p>
                  </a:txBody>
                  <a:tcPr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EAEAEA"/>
                      </a:solidFill>
                      <a:prstDash val="solid"/>
                      <a:round/>
                      <a:headEnd type="none" w="med" len="med"/>
                      <a:tailEnd type="none" w="med" len="med"/>
                    </a:lnT>
                    <a:lnB w="6350" cap="flat" cmpd="sng" algn="ctr">
                      <a:solidFill>
                        <a:srgbClr val="EAEAEA"/>
                      </a:solidFill>
                      <a:prstDash val="solid"/>
                      <a:round/>
                      <a:headEnd type="none" w="med" len="med"/>
                      <a:tailEnd type="none" w="med" len="med"/>
                    </a:lnB>
                    <a:noFill/>
                  </a:tcPr>
                </a:tc>
                <a:tc>
                  <a:txBody>
                    <a:bodyPr/>
                    <a:lstStyle/>
                    <a:p>
                      <a:pPr algn="ctr"/>
                      <a:r>
                        <a:rPr lang="ko-KR" sz="1200" dirty="0">
                          <a:solidFill>
                            <a:schemeClr val="bg1"/>
                          </a:solidFill>
                        </a:rPr>
                        <a:t>양호</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EAEAEA"/>
                      </a:solidFill>
                      <a:prstDash val="solid"/>
                      <a:round/>
                      <a:headEnd type="none" w="med" len="med"/>
                      <a:tailEnd type="none" w="med" len="med"/>
                    </a:lnT>
                    <a:lnB w="6350" cap="flat" cmpd="sng" algn="ctr">
                      <a:solidFill>
                        <a:srgbClr val="EAEAEA"/>
                      </a:solidFill>
                      <a:prstDash val="solid"/>
                      <a:round/>
                      <a:headEnd type="none" w="med" len="med"/>
                      <a:tailEnd type="none" w="med" len="med"/>
                    </a:lnB>
                    <a:noFill/>
                  </a:tcPr>
                </a:tc>
                <a:tc>
                  <a:txBody>
                    <a:bodyPr/>
                    <a:lstStyle/>
                    <a:p>
                      <a:pPr algn="ctr"/>
                      <a:r>
                        <a:rPr lang="ko-KR" sz="1200">
                          <a:solidFill>
                            <a:srgbClr val="93EB20"/>
                          </a:solidFill>
                        </a:rPr>
                        <a:t>최상</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EAEAEA"/>
                      </a:solidFill>
                      <a:prstDash val="solid"/>
                      <a:round/>
                      <a:headEnd type="none" w="med" len="med"/>
                      <a:tailEnd type="none" w="med" len="med"/>
                    </a:lnT>
                    <a:lnB w="6350" cap="flat" cmpd="sng" algn="ctr">
                      <a:solidFill>
                        <a:srgbClr val="EAEAEA"/>
                      </a:solidFill>
                      <a:prstDash val="solid"/>
                      <a:round/>
                      <a:headEnd type="none" w="med" len="med"/>
                      <a:tailEnd type="none" w="med" len="med"/>
                    </a:lnB>
                    <a:noFill/>
                  </a:tcPr>
                </a:tc>
                <a:tc>
                  <a:txBody>
                    <a:bodyPr/>
                    <a:lstStyle/>
                    <a:p>
                      <a:pPr algn="ctr"/>
                      <a:r>
                        <a:rPr lang="ko-KR" sz="1200">
                          <a:solidFill>
                            <a:srgbClr val="93EB20"/>
                          </a:solidFill>
                        </a:rPr>
                        <a:t>최상</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EAEAEA"/>
                      </a:solidFill>
                      <a:prstDash val="solid"/>
                      <a:round/>
                      <a:headEnd type="none" w="med" len="med"/>
                      <a:tailEnd type="none" w="med" len="med"/>
                    </a:lnT>
                    <a:lnB w="6350" cap="flat" cmpd="sng" algn="ctr">
                      <a:solidFill>
                        <a:srgbClr val="EAEAEA"/>
                      </a:solidFill>
                      <a:prstDash val="solid"/>
                      <a:round/>
                      <a:headEnd type="none" w="med" len="med"/>
                      <a:tailEnd type="none" w="med" len="med"/>
                    </a:lnB>
                    <a:noFill/>
                  </a:tcPr>
                </a:tc>
                <a:tc>
                  <a:txBody>
                    <a:bodyPr/>
                    <a:lstStyle/>
                    <a:p>
                      <a:pPr algn="ctr"/>
                      <a:r>
                        <a:rPr lang="ko-KR" sz="1200" dirty="0">
                          <a:solidFill>
                            <a:srgbClr val="FFC000"/>
                          </a:solidFill>
                        </a:rPr>
                        <a:t>보통</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EAEAEA"/>
                      </a:solidFill>
                      <a:prstDash val="solid"/>
                      <a:round/>
                      <a:headEnd type="none" w="med" len="med"/>
                      <a:tailEnd type="none" w="med" len="med"/>
                    </a:lnT>
                    <a:lnB w="6350" cap="flat" cmpd="sng" algn="ctr">
                      <a:solidFill>
                        <a:srgbClr val="EAEAEA"/>
                      </a:solidFill>
                      <a:prstDash val="solid"/>
                      <a:round/>
                      <a:headEnd type="none" w="med" len="med"/>
                      <a:tailEnd type="none" w="med" len="med"/>
                    </a:lnB>
                    <a:noFill/>
                  </a:tcPr>
                </a:tc>
                <a:tc>
                  <a:txBody>
                    <a:bodyPr/>
                    <a:lstStyle/>
                    <a:p>
                      <a:pPr algn="ctr"/>
                      <a:r>
                        <a:rPr lang="ko-KR" sz="1200">
                          <a:solidFill>
                            <a:srgbClr val="93EB20"/>
                          </a:solidFill>
                        </a:rPr>
                        <a:t>최상</a:t>
                      </a:r>
                    </a:p>
                  </a:txBody>
                  <a:tcPr anchor="ctr">
                    <a:lnL w="1270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EAEAEA"/>
                      </a:solidFill>
                      <a:prstDash val="solid"/>
                      <a:round/>
                      <a:headEnd type="none" w="med" len="med"/>
                      <a:tailEnd type="none" w="med" len="med"/>
                    </a:lnT>
                    <a:lnB w="6350" cap="flat" cmpd="sng" algn="ctr">
                      <a:solidFill>
                        <a:srgbClr val="EAEAEA"/>
                      </a:solidFill>
                      <a:prstDash val="solid"/>
                      <a:round/>
                      <a:headEnd type="none" w="med" len="med"/>
                      <a:tailEnd type="none" w="med" len="med"/>
                    </a:lnB>
                    <a:noFill/>
                  </a:tcPr>
                </a:tc>
                <a:extLst>
                  <a:ext uri="{0D108BD9-81ED-4DB2-BD59-A6C34878D82A}">
                    <a16:rowId xmlns:a16="http://schemas.microsoft.com/office/drawing/2014/main" val="3665924833"/>
                  </a:ext>
                </a:extLst>
              </a:tr>
              <a:tr h="418104">
                <a:tc>
                  <a:txBody>
                    <a:bodyPr/>
                    <a:lstStyle/>
                    <a:p>
                      <a:r>
                        <a:rPr lang="ko-KR" sz="1200">
                          <a:solidFill>
                            <a:schemeClr val="bg1"/>
                          </a:solidFill>
                        </a:rPr>
                        <a:t>지원 가능성</a:t>
                      </a:r>
                    </a:p>
                  </a:txBody>
                  <a:tcPr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EAEAEA"/>
                      </a:solidFill>
                      <a:prstDash val="solid"/>
                      <a:round/>
                      <a:headEnd type="none" w="med" len="med"/>
                      <a:tailEnd type="none" w="med" len="med"/>
                    </a:lnT>
                    <a:lnB w="6350" cap="flat" cmpd="sng" algn="ctr">
                      <a:solidFill>
                        <a:srgbClr val="EAEAEA"/>
                      </a:solidFill>
                      <a:prstDash val="solid"/>
                      <a:round/>
                      <a:headEnd type="none" w="med" len="med"/>
                      <a:tailEnd type="none" w="med" len="med"/>
                    </a:lnB>
                    <a:noFill/>
                  </a:tcPr>
                </a:tc>
                <a:tc>
                  <a:txBody>
                    <a:bodyPr/>
                    <a:lstStyle/>
                    <a:p>
                      <a:pPr algn="ctr"/>
                      <a:r>
                        <a:rPr lang="ko-KR" sz="1200" dirty="0">
                          <a:solidFill>
                            <a:schemeClr val="bg1"/>
                          </a:solidFill>
                        </a:rPr>
                        <a:t>양호</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EAEAEA"/>
                      </a:solidFill>
                      <a:prstDash val="solid"/>
                      <a:round/>
                      <a:headEnd type="none" w="med" len="med"/>
                      <a:tailEnd type="none" w="med" len="med"/>
                    </a:lnT>
                    <a:lnB w="6350" cap="flat" cmpd="sng" algn="ctr">
                      <a:solidFill>
                        <a:srgbClr val="EAEAEA"/>
                      </a:solidFill>
                      <a:prstDash val="solid"/>
                      <a:round/>
                      <a:headEnd type="none" w="med" len="med"/>
                      <a:tailEnd type="none" w="med" len="med"/>
                    </a:lnB>
                    <a:noFill/>
                  </a:tcPr>
                </a:tc>
                <a:tc>
                  <a:txBody>
                    <a:bodyPr/>
                    <a:lstStyle/>
                    <a:p>
                      <a:pPr algn="ctr"/>
                      <a:r>
                        <a:rPr lang="ko-KR" sz="1200">
                          <a:solidFill>
                            <a:srgbClr val="93EB20"/>
                          </a:solidFill>
                        </a:rPr>
                        <a:t>최상</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EAEAEA"/>
                      </a:solidFill>
                      <a:prstDash val="solid"/>
                      <a:round/>
                      <a:headEnd type="none" w="med" len="med"/>
                      <a:tailEnd type="none" w="med" len="med"/>
                    </a:lnT>
                    <a:lnB w="6350" cap="flat" cmpd="sng" algn="ctr">
                      <a:solidFill>
                        <a:srgbClr val="EAEAEA"/>
                      </a:solidFill>
                      <a:prstDash val="solid"/>
                      <a:round/>
                      <a:headEnd type="none" w="med" len="med"/>
                      <a:tailEnd type="none" w="med" len="med"/>
                    </a:lnB>
                    <a:noFill/>
                  </a:tcPr>
                </a:tc>
                <a:tc>
                  <a:txBody>
                    <a:bodyPr/>
                    <a:lstStyle/>
                    <a:p>
                      <a:pPr algn="ctr"/>
                      <a:r>
                        <a:rPr lang="ko-KR" sz="1200">
                          <a:solidFill>
                            <a:srgbClr val="93EB20"/>
                          </a:solidFill>
                        </a:rPr>
                        <a:t>최상</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EAEAEA"/>
                      </a:solidFill>
                      <a:prstDash val="solid"/>
                      <a:round/>
                      <a:headEnd type="none" w="med" len="med"/>
                      <a:tailEnd type="none" w="med" len="med"/>
                    </a:lnT>
                    <a:lnB w="6350" cap="flat" cmpd="sng" algn="ctr">
                      <a:solidFill>
                        <a:srgbClr val="EAEAEA"/>
                      </a:solidFill>
                      <a:prstDash val="solid"/>
                      <a:round/>
                      <a:headEnd type="none" w="med" len="med"/>
                      <a:tailEnd type="none" w="med" len="med"/>
                    </a:lnB>
                    <a:noFill/>
                  </a:tcPr>
                </a:tc>
                <a:tc>
                  <a:txBody>
                    <a:bodyPr/>
                    <a:lstStyle/>
                    <a:p>
                      <a:pPr algn="ctr"/>
                      <a:r>
                        <a:rPr lang="ko-KR" sz="1200">
                          <a:solidFill>
                            <a:schemeClr val="bg1"/>
                          </a:solidFill>
                        </a:rPr>
                        <a:t>양호</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EAEAEA"/>
                      </a:solidFill>
                      <a:prstDash val="solid"/>
                      <a:round/>
                      <a:headEnd type="none" w="med" len="med"/>
                      <a:tailEnd type="none" w="med" len="med"/>
                    </a:lnT>
                    <a:lnB w="6350" cap="flat" cmpd="sng" algn="ctr">
                      <a:solidFill>
                        <a:srgbClr val="EAEAEA"/>
                      </a:solidFill>
                      <a:prstDash val="solid"/>
                      <a:round/>
                      <a:headEnd type="none" w="med" len="med"/>
                      <a:tailEnd type="none" w="med" len="med"/>
                    </a:lnB>
                    <a:noFill/>
                  </a:tcPr>
                </a:tc>
                <a:tc>
                  <a:txBody>
                    <a:bodyPr/>
                    <a:lstStyle/>
                    <a:p>
                      <a:pPr algn="ctr"/>
                      <a:r>
                        <a:rPr lang="ko-KR" sz="1200" dirty="0">
                          <a:solidFill>
                            <a:schemeClr val="bg1"/>
                          </a:solidFill>
                        </a:rPr>
                        <a:t>양호</a:t>
                      </a:r>
                    </a:p>
                  </a:txBody>
                  <a:tcPr anchor="ctr">
                    <a:lnL w="1270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rgbClr val="EAEAEA"/>
                      </a:solidFill>
                      <a:prstDash val="solid"/>
                      <a:round/>
                      <a:headEnd type="none" w="med" len="med"/>
                      <a:tailEnd type="none" w="med" len="med"/>
                    </a:lnT>
                    <a:lnB w="6350" cap="flat" cmpd="sng" algn="ctr">
                      <a:solidFill>
                        <a:srgbClr val="EAEAEA"/>
                      </a:solidFill>
                      <a:prstDash val="solid"/>
                      <a:round/>
                      <a:headEnd type="none" w="med" len="med"/>
                      <a:tailEnd type="none" w="med" len="med"/>
                    </a:lnB>
                    <a:noFill/>
                  </a:tcPr>
                </a:tc>
                <a:extLst>
                  <a:ext uri="{0D108BD9-81ED-4DB2-BD59-A6C34878D82A}">
                    <a16:rowId xmlns:a16="http://schemas.microsoft.com/office/drawing/2014/main" val="361095089"/>
                  </a:ext>
                </a:extLst>
              </a:tr>
            </a:tbl>
          </a:graphicData>
        </a:graphic>
      </p:graphicFrame>
      <p:sp>
        <p:nvSpPr>
          <p:cNvPr id="11" name="TextBox 10">
            <a:extLst>
              <a:ext uri="{FF2B5EF4-FFF2-40B4-BE49-F238E27FC236}">
                <a16:creationId xmlns:a16="http://schemas.microsoft.com/office/drawing/2014/main" id="{A9D62A8C-7296-4211-B9A1-760B232BF2A2}"/>
              </a:ext>
            </a:extLst>
          </p:cNvPr>
          <p:cNvSpPr txBox="1"/>
          <p:nvPr/>
        </p:nvSpPr>
        <p:spPr>
          <a:xfrm>
            <a:off x="4464050" y="4344432"/>
            <a:ext cx="1608794" cy="246221"/>
          </a:xfrm>
          <a:prstGeom prst="rect">
            <a:avLst/>
          </a:prstGeom>
        </p:spPr>
        <p:txBody>
          <a:bodyPr wrap="square" rtlCol="0" anchor="ctr">
            <a:spAutoFit/>
          </a:bodyPr>
          <a:lstStyle/>
          <a:p>
            <a:pPr algn="ctr"/>
            <a:r>
              <a:rPr lang="ko-KR" sz="1000" dirty="0">
                <a:solidFill>
                  <a:schemeClr val="bg1"/>
                </a:solidFill>
              </a:rPr>
              <a:t>*처리 후</a:t>
            </a:r>
          </a:p>
        </p:txBody>
      </p:sp>
      <p:graphicFrame>
        <p:nvGraphicFramePr>
          <p:cNvPr id="12" name="Chart 5">
            <a:extLst>
              <a:ext uri="{FF2B5EF4-FFF2-40B4-BE49-F238E27FC236}">
                <a16:creationId xmlns:a16="http://schemas.microsoft.com/office/drawing/2014/main" id="{2E87EF5E-A779-480A-82C8-F6BA9D2E47D1}"/>
              </a:ext>
            </a:extLst>
          </p:cNvPr>
          <p:cNvGraphicFramePr/>
          <p:nvPr>
            <p:extLst>
              <p:ext uri="{D42A27DB-BD31-4B8C-83A1-F6EECF244321}">
                <p14:modId xmlns:p14="http://schemas.microsoft.com/office/powerpoint/2010/main" val="3630181171"/>
              </p:ext>
            </p:extLst>
          </p:nvPr>
        </p:nvGraphicFramePr>
        <p:xfrm>
          <a:off x="3231887" y="1159932"/>
          <a:ext cx="8026291" cy="3760621"/>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755541840"/>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ISPRING_PLAYER_LAYOUT_TYPE" val="Full"/>
  <p:tag name="ISPRING_SLIDE_ID" val="{EB790F34-18AD-4C83-ACEE-EB612727A94C}"/>
  <p:tag name="GENSWF_ADVANCE_TIME" val="23.81"/>
  <p:tag name="GENSWF_SLIDE_TITLE" val="3.1.2 Transport Modes (2)"/>
  <p:tag name="ISPRING_SLIDE_ID_2" val="{A080EC7E-29C2-41EE-9886-B38F213430A8}"/>
</p:tagLst>
</file>

<file path=ppt/tags/tag2.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ISPRING_PLAYER_LAYOUT_TYPE" val="Full"/>
  <p:tag name="ISPRING_SLIDE_ID" val="{EB790F34-18AD-4C83-ACEE-EB612727A94C}"/>
  <p:tag name="GENSWF_ADVANCE_TIME" val="23.81"/>
  <p:tag name="GENSWF_SLIDE_TITLE" val="3.1.2 Transport Modes (2)"/>
  <p:tag name="ISPRING_SLIDE_ID_2" val="{A080EC7E-29C2-41EE-9886-B38F213430A8}"/>
</p:tagLst>
</file>

<file path=ppt/tags/tag3.xml><?xml version="1.0" encoding="utf-8"?>
<p:tagLst xmlns:a="http://schemas.openxmlformats.org/drawingml/2006/main" xmlns:r="http://schemas.openxmlformats.org/officeDocument/2006/relationships" xmlns:p="http://schemas.openxmlformats.org/presentationml/2006/main">
  <p:tag name="NUM" val="4"/>
</p:tagLst>
</file>

<file path=ppt/tags/tag4.xml><?xml version="1.0" encoding="utf-8"?>
<p:tagLst xmlns:a="http://schemas.openxmlformats.org/drawingml/2006/main" xmlns:r="http://schemas.openxmlformats.org/officeDocument/2006/relationships" xmlns:p="http://schemas.openxmlformats.org/presentationml/2006/main">
  <p:tag name="NUM" val="4"/>
</p:tagLst>
</file>

<file path=ppt/tags/tag5.xml><?xml version="1.0" encoding="utf-8"?>
<p:tagLst xmlns:a="http://schemas.openxmlformats.org/drawingml/2006/main" xmlns:r="http://schemas.openxmlformats.org/officeDocument/2006/relationships" xmlns:p="http://schemas.openxmlformats.org/presentationml/2006/main">
  <p:tag name="NUM" val="4"/>
</p:tagLst>
</file>

<file path=ppt/tags/tag6.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ISPRING_PLAYER_LAYOUT_TYPE" val="Full"/>
  <p:tag name="ISPRING_SLIDE_ID" val="{EB790F34-18AD-4C83-ACEE-EB612727A94C}"/>
  <p:tag name="GENSWF_ADVANCE_TIME" val="23.81"/>
  <p:tag name="GENSWF_SLIDE_TITLE" val="3.1.2 Transport Modes (2)"/>
  <p:tag name="ISPRING_SLIDE_ID_2" val="{A080EC7E-29C2-41EE-9886-B38F213430A8}"/>
</p:tagLst>
</file>

<file path=ppt/tags/tag7.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ISPRING_PLAYER_LAYOUT_TYPE" val="Full"/>
  <p:tag name="ISPRING_SLIDE_ID" val="{EB790F34-18AD-4C83-ACEE-EB612727A94C}"/>
  <p:tag name="GENSWF_ADVANCE_TIME" val="23.81"/>
  <p:tag name="GENSWF_SLIDE_TITLE" val="3.1.2 Transport Modes (2)"/>
  <p:tag name="ISPRING_SLIDE_ID_2" val="{A080EC7E-29C2-41EE-9886-B38F213430A8}"/>
</p:tagLst>
</file>

<file path=ppt/tags/tag8.xml><?xml version="1.0" encoding="utf-8"?>
<p:tagLst xmlns:a="http://schemas.openxmlformats.org/drawingml/2006/main" xmlns:r="http://schemas.openxmlformats.org/officeDocument/2006/relationships" xmlns:p="http://schemas.openxmlformats.org/presentationml/2006/main">
  <p:tag name="ISPRING_CUSTOM_TIMING_USED" val="1"/>
  <p:tag name="ISPRING_SLIDE_INDENT_LEVEL" val="0"/>
  <p:tag name="ISPRING_PLAYER_LAYOUT_TYPE" val="Full"/>
  <p:tag name="ISPRING_SLIDE_ID" val="{EB790F34-18AD-4C83-ACEE-EB612727A94C}"/>
  <p:tag name="GENSWF_ADVANCE_TIME" val="23.81"/>
  <p:tag name="GENSWF_SLIDE_TITLE" val="3.1.2 Transport Modes (2)"/>
  <p:tag name="ISPRING_SLIDE_ID_2" val="{A080EC7E-29C2-41EE-9886-B38F213430A8}"/>
</p:tagLst>
</file>

<file path=ppt/theme/theme1.xml><?xml version="1.0" encoding="utf-8"?>
<a:theme xmlns:a="http://schemas.openxmlformats.org/drawingml/2006/main" name="Veeam Corporate Slides Template">
  <a:themeElements>
    <a:clrScheme name="Veeam_colors">
      <a:dk1>
        <a:srgbClr val="000000"/>
      </a:dk1>
      <a:lt1>
        <a:srgbClr val="FFFFFF"/>
      </a:lt1>
      <a:dk2>
        <a:srgbClr val="00B336"/>
      </a:dk2>
      <a:lt2>
        <a:srgbClr val="FFFFFF"/>
      </a:lt2>
      <a:accent1>
        <a:srgbClr val="00B336"/>
      </a:accent1>
      <a:accent2>
        <a:srgbClr val="9D9D9C"/>
      </a:accent2>
      <a:accent3>
        <a:srgbClr val="BA0200"/>
      </a:accent3>
      <a:accent4>
        <a:srgbClr val="00B336"/>
      </a:accent4>
      <a:accent5>
        <a:srgbClr val="00B492"/>
      </a:accent5>
      <a:accent6>
        <a:srgbClr val="005F4B"/>
      </a:accent6>
      <a:hlink>
        <a:srgbClr val="00B336"/>
      </a:hlink>
      <a:folHlink>
        <a:srgbClr val="00B336"/>
      </a:folHlink>
    </a:clrScheme>
    <a:fontScheme name="Custom 7">
      <a:majorFont>
        <a:latin typeface="Tahoma"/>
        <a:ea typeface=""/>
        <a:cs typeface=""/>
      </a:majorFont>
      <a:minorFont>
        <a:latin typeface="Tahoma"/>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00B336"/>
        </a:solidFill>
        <a:ln>
          <a:noFill/>
          <a:headEnd type="none" w="med" len="med"/>
          <a:tailEnd type="none" w="med" len="med"/>
        </a:ln>
        <a:effectLst/>
      </a:spPr>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defPPr algn="ctr" defTabSz="914099" fontAlgn="base">
          <a:spcBef>
            <a:spcPct val="0"/>
          </a:spcBef>
          <a:spcAft>
            <a:spcPct val="0"/>
          </a:spcAft>
          <a:defRPr spc="0" dirty="0">
            <a:gradFill>
              <a:gsLst>
                <a:gs pos="0">
                  <a:srgbClr val="FFFFFF"/>
                </a:gs>
                <a:gs pos="100000">
                  <a:srgbClr val="FFFFFF"/>
                </a:gs>
              </a:gsLst>
              <a:lin ang="5400000" scaled="0"/>
            </a:gradFill>
            <a:latin typeface="+mj-lt"/>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9050">
          <a:solidFill>
            <a:srgbClr val="00B336"/>
          </a:solidFill>
          <a:tailEnd type="arrow" w="med" len="sm"/>
        </a:ln>
      </a:spPr>
      <a:bodyPr/>
      <a:lstStyle/>
      <a:style>
        <a:lnRef idx="1">
          <a:schemeClr val="accent1"/>
        </a:lnRef>
        <a:fillRef idx="0">
          <a:schemeClr val="accent1"/>
        </a:fillRef>
        <a:effectRef idx="0">
          <a:schemeClr val="accent1"/>
        </a:effectRef>
        <a:fontRef idx="minor">
          <a:schemeClr val="tx1"/>
        </a:fontRef>
      </a:style>
    </a:lnDef>
    <a:txDef>
      <a:spPr/>
      <a:bodyPr wrap="square" rtlCol="0" anchor="ctr">
        <a:spAutoFit/>
      </a:bodyPr>
      <a:lstStyle>
        <a:defPPr algn="ctr">
          <a:defRPr dirty="0" smtClean="0"/>
        </a:defPPr>
      </a:lstStyle>
    </a:txDef>
  </a:objectDefaults>
  <a:extraClrSchemeLst/>
  <a:extLst>
    <a:ext uri="{05A4C25C-085E-4340-85A3-A5531E510DB2}">
      <thm15:themeFamily xmlns:thm15="http://schemas.microsoft.com/office/thememl/2012/main" name="Veeam_Corporate_Template_16x9" id="{6CBA38E1-9802-4898-A09B-5BF7DE522045}" vid="{857F141E-2C10-42D3-8F02-882F5C66D3AB}"/>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Veeam Corporate Slides Template (1)">
  <a:themeElements>
    <a:clrScheme name="Veeam_colors">
      <a:dk1>
        <a:srgbClr val="000000"/>
      </a:dk1>
      <a:lt1>
        <a:srgbClr val="FFFFFF"/>
      </a:lt1>
      <a:dk2>
        <a:srgbClr val="00B336"/>
      </a:dk2>
      <a:lt2>
        <a:srgbClr val="FFFFFF"/>
      </a:lt2>
      <a:accent1>
        <a:srgbClr val="00B336"/>
      </a:accent1>
      <a:accent2>
        <a:srgbClr val="9D9D9C"/>
      </a:accent2>
      <a:accent3>
        <a:srgbClr val="BA0200"/>
      </a:accent3>
      <a:accent4>
        <a:srgbClr val="00B336"/>
      </a:accent4>
      <a:accent5>
        <a:srgbClr val="00B492"/>
      </a:accent5>
      <a:accent6>
        <a:srgbClr val="005F4B"/>
      </a:accent6>
      <a:hlink>
        <a:srgbClr val="00B336"/>
      </a:hlink>
      <a:folHlink>
        <a:srgbClr val="00B336"/>
      </a:folHlink>
    </a:clrScheme>
    <a:fontScheme name="Custom 7">
      <a:majorFont>
        <a:latin typeface="Tahoma"/>
        <a:ea typeface=""/>
        <a:cs typeface=""/>
      </a:majorFont>
      <a:minorFont>
        <a:latin typeface="Tahoma"/>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00B336"/>
        </a:solidFill>
        <a:ln>
          <a:noFill/>
          <a:headEnd type="none" w="med" len="med"/>
          <a:tailEnd type="none" w="med" len="med"/>
        </a:ln>
        <a:effectLst/>
      </a:spPr>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defPPr algn="ctr" defTabSz="914099" fontAlgn="base">
          <a:spcBef>
            <a:spcPct val="0"/>
          </a:spcBef>
          <a:spcAft>
            <a:spcPct val="0"/>
          </a:spcAft>
          <a:defRPr spc="0" dirty="0">
            <a:gradFill>
              <a:gsLst>
                <a:gs pos="0">
                  <a:srgbClr val="FFFFFF"/>
                </a:gs>
                <a:gs pos="100000">
                  <a:srgbClr val="FFFFFF"/>
                </a:gs>
              </a:gsLst>
              <a:lin ang="5400000" scaled="0"/>
            </a:gradFill>
            <a:latin typeface="+mj-lt"/>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9050">
          <a:solidFill>
            <a:srgbClr val="00B336"/>
          </a:solidFill>
          <a:tailEnd type="arrow" w="med" len="sm"/>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chor="ctr">
        <a:spAutoFit/>
      </a:bodyPr>
      <a:lstStyle>
        <a:defPPr algn="ctr">
          <a:defRPr dirty="0" err="1" smtClean="0">
            <a:gradFill>
              <a:gsLst>
                <a:gs pos="0">
                  <a:schemeClr val="tx1"/>
                </a:gs>
                <a:gs pos="86000">
                  <a:schemeClr val="tx1"/>
                </a:gs>
              </a:gsLst>
              <a:lin ang="5400000" scaled="0"/>
            </a:gradFill>
            <a:latin typeface="+mj-lt"/>
          </a:defRPr>
        </a:defPPr>
      </a:lstStyle>
    </a:txDef>
  </a:objectDefaults>
  <a:extraClrSchemeLst/>
  <a:extLst>
    <a:ext uri="{05A4C25C-085E-4340-85A3-A5531E510DB2}">
      <thm15:themeFamily xmlns:thm15="http://schemas.microsoft.com/office/thememl/2012/main" name="Veeam_Corporate_Template_16x9" id="{6CBA38E1-9802-4898-A09B-5BF7DE522045}" vid="{9C3FAA57-619B-429C-93BE-F76CBA5F5F1C}"/>
    </a:ext>
  </a:extLst>
</a:theme>
</file>

<file path=ppt/theme/theme3.xml><?xml version="1.0" encoding="utf-8"?>
<a:theme xmlns:a="http://schemas.openxmlformats.org/drawingml/2006/main" name="4_Veeam Corporate Slides Template">
  <a:themeElements>
    <a:clrScheme name="Veeam_colors">
      <a:dk1>
        <a:srgbClr val="000000"/>
      </a:dk1>
      <a:lt1>
        <a:srgbClr val="FFFFFF"/>
      </a:lt1>
      <a:dk2>
        <a:srgbClr val="00B336"/>
      </a:dk2>
      <a:lt2>
        <a:srgbClr val="FFFFFF"/>
      </a:lt2>
      <a:accent1>
        <a:srgbClr val="00B336"/>
      </a:accent1>
      <a:accent2>
        <a:srgbClr val="9D9D9C"/>
      </a:accent2>
      <a:accent3>
        <a:srgbClr val="BA0200"/>
      </a:accent3>
      <a:accent4>
        <a:srgbClr val="00B336"/>
      </a:accent4>
      <a:accent5>
        <a:srgbClr val="00B492"/>
      </a:accent5>
      <a:accent6>
        <a:srgbClr val="005F4B"/>
      </a:accent6>
      <a:hlink>
        <a:srgbClr val="00B336"/>
      </a:hlink>
      <a:folHlink>
        <a:srgbClr val="00B336"/>
      </a:folHlink>
    </a:clrScheme>
    <a:fontScheme name="Custom 7">
      <a:majorFont>
        <a:latin typeface="Tahoma"/>
        <a:ea typeface=""/>
        <a:cs typeface=""/>
      </a:majorFont>
      <a:minorFont>
        <a:latin typeface="Tahoma"/>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00B336"/>
        </a:solidFill>
        <a:ln>
          <a:noFill/>
          <a:headEnd type="none" w="med" len="med"/>
          <a:tailEnd type="none" w="med" len="med"/>
        </a:ln>
        <a:effectLst/>
      </a:spPr>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defPPr algn="ctr" defTabSz="914099" fontAlgn="base">
          <a:spcBef>
            <a:spcPct val="0"/>
          </a:spcBef>
          <a:spcAft>
            <a:spcPct val="0"/>
          </a:spcAft>
          <a:defRPr spc="0" dirty="0">
            <a:gradFill>
              <a:gsLst>
                <a:gs pos="0">
                  <a:srgbClr val="FFFFFF"/>
                </a:gs>
                <a:gs pos="100000">
                  <a:srgbClr val="FFFFFF"/>
                </a:gs>
              </a:gsLst>
              <a:lin ang="5400000" scaled="0"/>
            </a:gradFill>
            <a:latin typeface="+mj-lt"/>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9050">
          <a:solidFill>
            <a:srgbClr val="00B336"/>
          </a:solidFill>
          <a:tailEnd type="arrow" w="med" len="sm"/>
        </a:ln>
      </a:spPr>
      <a:bodyPr/>
      <a:lstStyle/>
      <a:style>
        <a:lnRef idx="1">
          <a:schemeClr val="accent1"/>
        </a:lnRef>
        <a:fillRef idx="0">
          <a:schemeClr val="accent1"/>
        </a:fillRef>
        <a:effectRef idx="0">
          <a:schemeClr val="accent1"/>
        </a:effectRef>
        <a:fontRef idx="minor">
          <a:schemeClr val="tx1"/>
        </a:fontRef>
      </a:style>
    </a:lnDef>
    <a:txDef>
      <a:spPr/>
      <a:bodyPr wrap="square" rtlCol="0" anchor="ctr">
        <a:spAutoFit/>
      </a:bodyPr>
      <a:lstStyle>
        <a:defPPr algn="ctr">
          <a:defRPr dirty="0" smtClean="0"/>
        </a:defPPr>
      </a:lstStyle>
    </a:txDef>
  </a:objectDefaults>
  <a:extraClrSchemeLst/>
  <a:extLst>
    <a:ext uri="{05A4C25C-085E-4340-85A3-A5531E510DB2}">
      <thm15:themeFamily xmlns:thm15="http://schemas.microsoft.com/office/thememl/2012/main" name="Veeam_Corporate_Template_16x9" id="{6CBA38E1-9802-4898-A09B-5BF7DE522045}" vid="{857F141E-2C10-42D3-8F02-882F5C66D3AB}"/>
    </a:ext>
  </a:extLst>
</a:theme>
</file>

<file path=ppt/theme/theme4.xml><?xml version="1.0" encoding="utf-8"?>
<a:theme xmlns:a="http://schemas.openxmlformats.org/drawingml/2006/main" name="5_Veeam Corporate Slides Template">
  <a:themeElements>
    <a:clrScheme name="Veeam_colors">
      <a:dk1>
        <a:srgbClr val="000000"/>
      </a:dk1>
      <a:lt1>
        <a:srgbClr val="FFFFFF"/>
      </a:lt1>
      <a:dk2>
        <a:srgbClr val="00B336"/>
      </a:dk2>
      <a:lt2>
        <a:srgbClr val="FFFFFF"/>
      </a:lt2>
      <a:accent1>
        <a:srgbClr val="00B336"/>
      </a:accent1>
      <a:accent2>
        <a:srgbClr val="9D9D9C"/>
      </a:accent2>
      <a:accent3>
        <a:srgbClr val="BA0200"/>
      </a:accent3>
      <a:accent4>
        <a:srgbClr val="00B336"/>
      </a:accent4>
      <a:accent5>
        <a:srgbClr val="00B492"/>
      </a:accent5>
      <a:accent6>
        <a:srgbClr val="005F4B"/>
      </a:accent6>
      <a:hlink>
        <a:srgbClr val="00B336"/>
      </a:hlink>
      <a:folHlink>
        <a:srgbClr val="00B336"/>
      </a:folHlink>
    </a:clrScheme>
    <a:fontScheme name="Custom 7">
      <a:majorFont>
        <a:latin typeface="Tahoma"/>
        <a:ea typeface=""/>
        <a:cs typeface=""/>
      </a:majorFont>
      <a:minorFont>
        <a:latin typeface="Tahoma"/>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00B336"/>
        </a:solidFill>
        <a:ln>
          <a:noFill/>
          <a:headEnd type="none" w="med" len="med"/>
          <a:tailEnd type="none" w="med" len="med"/>
        </a:ln>
        <a:effectLst/>
      </a:spPr>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defPPr algn="ctr" defTabSz="914099" fontAlgn="base">
          <a:spcBef>
            <a:spcPct val="0"/>
          </a:spcBef>
          <a:spcAft>
            <a:spcPct val="0"/>
          </a:spcAft>
          <a:defRPr spc="0" dirty="0">
            <a:gradFill>
              <a:gsLst>
                <a:gs pos="0">
                  <a:srgbClr val="FFFFFF"/>
                </a:gs>
                <a:gs pos="100000">
                  <a:srgbClr val="FFFFFF"/>
                </a:gs>
              </a:gsLst>
              <a:lin ang="5400000" scaled="0"/>
            </a:gradFill>
            <a:latin typeface="+mj-lt"/>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9050">
          <a:solidFill>
            <a:srgbClr val="00B336"/>
          </a:solidFill>
          <a:tailEnd type="arrow" w="med" len="sm"/>
        </a:ln>
      </a:spPr>
      <a:bodyPr/>
      <a:lstStyle/>
      <a:style>
        <a:lnRef idx="1">
          <a:schemeClr val="accent1"/>
        </a:lnRef>
        <a:fillRef idx="0">
          <a:schemeClr val="accent1"/>
        </a:fillRef>
        <a:effectRef idx="0">
          <a:schemeClr val="accent1"/>
        </a:effectRef>
        <a:fontRef idx="minor">
          <a:schemeClr val="tx1"/>
        </a:fontRef>
      </a:style>
    </a:lnDef>
    <a:txDef>
      <a:spPr/>
      <a:bodyPr wrap="square" rtlCol="0" anchor="ctr">
        <a:spAutoFit/>
      </a:bodyPr>
      <a:lstStyle>
        <a:defPPr algn="ctr">
          <a:defRPr dirty="0" smtClean="0"/>
        </a:defPPr>
      </a:lstStyle>
    </a:txDef>
  </a:objectDefaults>
  <a:extraClrSchemeLst/>
  <a:extLst>
    <a:ext uri="{05A4C25C-085E-4340-85A3-A5531E510DB2}">
      <thm15:themeFamily xmlns:thm15="http://schemas.microsoft.com/office/thememl/2012/main" name="Veeam_Corporate_Template_16x9" id="{6CBA38E1-9802-4898-A09B-5BF7DE522045}" vid="{857F141E-2C10-42D3-8F02-882F5C66D3AB}"/>
    </a:ext>
  </a:extLst>
</a:theme>
</file>

<file path=ppt/theme/theme5.xml><?xml version="1.0" encoding="utf-8"?>
<a:theme xmlns:a="http://schemas.openxmlformats.org/drawingml/2006/main" name="Slides with photo">
  <a:themeElements>
    <a:clrScheme name="Veeam_colors">
      <a:dk1>
        <a:srgbClr val="000000"/>
      </a:dk1>
      <a:lt1>
        <a:srgbClr val="FFFFFF"/>
      </a:lt1>
      <a:dk2>
        <a:srgbClr val="00B336"/>
      </a:dk2>
      <a:lt2>
        <a:srgbClr val="FFFFFF"/>
      </a:lt2>
      <a:accent1>
        <a:srgbClr val="00B336"/>
      </a:accent1>
      <a:accent2>
        <a:srgbClr val="9D9D9C"/>
      </a:accent2>
      <a:accent3>
        <a:srgbClr val="BA0200"/>
      </a:accent3>
      <a:accent4>
        <a:srgbClr val="00B336"/>
      </a:accent4>
      <a:accent5>
        <a:srgbClr val="00B492"/>
      </a:accent5>
      <a:accent6>
        <a:srgbClr val="005F4B"/>
      </a:accent6>
      <a:hlink>
        <a:srgbClr val="00B336"/>
      </a:hlink>
      <a:folHlink>
        <a:srgbClr val="00B336"/>
      </a:folHlink>
    </a:clrScheme>
    <a:fontScheme name="Custom 7">
      <a:majorFont>
        <a:latin typeface="Tahoma"/>
        <a:ea typeface=""/>
        <a:cs typeface=""/>
      </a:majorFont>
      <a:minorFont>
        <a:latin typeface="Tahoma"/>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00B336"/>
        </a:solidFill>
        <a:ln>
          <a:noFill/>
          <a:headEnd type="none" w="med" len="med"/>
          <a:tailEnd type="none" w="med" len="med"/>
        </a:ln>
        <a:effectLst/>
      </a:spPr>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defPPr algn="ctr" defTabSz="914099" fontAlgn="base">
          <a:spcBef>
            <a:spcPct val="0"/>
          </a:spcBef>
          <a:spcAft>
            <a:spcPct val="0"/>
          </a:spcAft>
          <a:defRPr spc="0" dirty="0">
            <a:gradFill>
              <a:gsLst>
                <a:gs pos="0">
                  <a:srgbClr val="FFFFFF"/>
                </a:gs>
                <a:gs pos="100000">
                  <a:srgbClr val="FFFFFF"/>
                </a:gs>
              </a:gsLst>
              <a:lin ang="5400000" scaled="0"/>
            </a:gradFill>
            <a:latin typeface="+mj-lt"/>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9050">
          <a:solidFill>
            <a:srgbClr val="00B336"/>
          </a:solidFill>
          <a:tailEnd type="arrow" w="med" len="sm"/>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chor="ctr">
        <a:spAutoFit/>
      </a:bodyPr>
      <a:lstStyle>
        <a:defPPr algn="ctr">
          <a:defRPr dirty="0" err="1" smtClean="0">
            <a:gradFill>
              <a:gsLst>
                <a:gs pos="0">
                  <a:schemeClr val="tx1"/>
                </a:gs>
                <a:gs pos="86000">
                  <a:schemeClr val="tx1"/>
                </a:gs>
              </a:gsLst>
              <a:lin ang="5400000" scaled="0"/>
            </a:gradFill>
            <a:latin typeface="+mj-lt"/>
          </a:defRPr>
        </a:defPPr>
      </a:lstStyle>
    </a:txDef>
  </a:objectDefaults>
  <a:extraClrSchemeLst/>
  <a:extLst>
    <a:ext uri="{05A4C25C-085E-4340-85A3-A5531E510DB2}">
      <thm15:themeFamily xmlns:thm15="http://schemas.microsoft.com/office/thememl/2012/main" name="Veeam_Corporate_Template_16x9" id="{6CBA38E1-9802-4898-A09B-5BF7DE522045}" vid="{9C3FAA57-619B-429C-93BE-F76CBA5F5F1C}"/>
    </a:ext>
  </a:extLst>
</a:theme>
</file>

<file path=ppt/theme/theme6.xml><?xml version="1.0" encoding="utf-8"?>
<a:theme xmlns:a="http://schemas.openxmlformats.org/drawingml/2006/main" name="Bright slides">
  <a:themeElements>
    <a:clrScheme name="Veeam_colors">
      <a:dk1>
        <a:srgbClr val="000000"/>
      </a:dk1>
      <a:lt1>
        <a:srgbClr val="FFFFFF"/>
      </a:lt1>
      <a:dk2>
        <a:srgbClr val="00B336"/>
      </a:dk2>
      <a:lt2>
        <a:srgbClr val="FFFFFF"/>
      </a:lt2>
      <a:accent1>
        <a:srgbClr val="00B336"/>
      </a:accent1>
      <a:accent2>
        <a:srgbClr val="9D9D9C"/>
      </a:accent2>
      <a:accent3>
        <a:srgbClr val="BA0200"/>
      </a:accent3>
      <a:accent4>
        <a:srgbClr val="00B336"/>
      </a:accent4>
      <a:accent5>
        <a:srgbClr val="00B492"/>
      </a:accent5>
      <a:accent6>
        <a:srgbClr val="005F4B"/>
      </a:accent6>
      <a:hlink>
        <a:srgbClr val="00B336"/>
      </a:hlink>
      <a:folHlink>
        <a:srgbClr val="00B336"/>
      </a:folHlink>
    </a:clrScheme>
    <a:fontScheme name="Custom 7">
      <a:majorFont>
        <a:latin typeface="Tahoma"/>
        <a:ea typeface=""/>
        <a:cs typeface=""/>
      </a:majorFont>
      <a:minorFont>
        <a:latin typeface="Tahoma"/>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00B336"/>
        </a:solidFill>
        <a:ln>
          <a:noFill/>
          <a:headEnd type="none" w="med" len="med"/>
          <a:tailEnd type="none" w="med" len="med"/>
        </a:ln>
        <a:effectLst/>
      </a:spPr>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defPPr algn="ctr" defTabSz="914099" fontAlgn="base">
          <a:spcBef>
            <a:spcPct val="0"/>
          </a:spcBef>
          <a:spcAft>
            <a:spcPct val="0"/>
          </a:spcAft>
          <a:defRPr spc="0" dirty="0">
            <a:gradFill>
              <a:gsLst>
                <a:gs pos="0">
                  <a:srgbClr val="FFFFFF"/>
                </a:gs>
                <a:gs pos="100000">
                  <a:srgbClr val="FFFFFF"/>
                </a:gs>
              </a:gsLst>
              <a:lin ang="5400000" scaled="0"/>
            </a:gradFill>
            <a:latin typeface="+mj-lt"/>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9050">
          <a:solidFill>
            <a:srgbClr val="00B336"/>
          </a:solidFill>
          <a:tailEnd type="arrow" w="med" len="sm"/>
        </a:ln>
      </a:spPr>
      <a:bodyPr/>
      <a:lstStyle/>
      <a:style>
        <a:lnRef idx="1">
          <a:schemeClr val="accent1"/>
        </a:lnRef>
        <a:fillRef idx="0">
          <a:schemeClr val="accent1"/>
        </a:fillRef>
        <a:effectRef idx="0">
          <a:schemeClr val="accent1"/>
        </a:effectRef>
        <a:fontRef idx="minor">
          <a:schemeClr val="tx1"/>
        </a:fontRef>
      </a:style>
    </a:lnDef>
    <a:txDef>
      <a:spPr/>
      <a:bodyPr wrap="square" rtlCol="0" anchor="ctr">
        <a:spAutoFit/>
      </a:bodyPr>
      <a:lstStyle>
        <a:defPPr algn="ctr">
          <a:defRPr dirty="0" smtClean="0"/>
        </a:defPPr>
      </a:lstStyle>
    </a:txDef>
  </a:objectDefaults>
  <a:extraClrSchemeLst/>
  <a:extLst>
    <a:ext uri="{05A4C25C-085E-4340-85A3-A5531E510DB2}">
      <thm15:themeFamily xmlns:thm15="http://schemas.microsoft.com/office/thememl/2012/main" name="Veeam_Corporate_Template_16x9" id="{6CBA38E1-9802-4898-A09B-5BF7DE522045}" vid="{857F141E-2C10-42D3-8F02-882F5C66D3AB}"/>
    </a:ext>
  </a:extLst>
</a:theme>
</file>

<file path=ppt/theme/theme7.xml><?xml version="1.0" encoding="utf-8"?>
<a:theme xmlns:a="http://schemas.openxmlformats.org/drawingml/2006/main" name="1_Veeam Corporate Slides Template">
  <a:themeElements>
    <a:clrScheme name="Veeam_colors">
      <a:dk1>
        <a:srgbClr val="000000"/>
      </a:dk1>
      <a:lt1>
        <a:srgbClr val="FFFFFF"/>
      </a:lt1>
      <a:dk2>
        <a:srgbClr val="00B336"/>
      </a:dk2>
      <a:lt2>
        <a:srgbClr val="FFFFFF"/>
      </a:lt2>
      <a:accent1>
        <a:srgbClr val="00B336"/>
      </a:accent1>
      <a:accent2>
        <a:srgbClr val="9D9D9C"/>
      </a:accent2>
      <a:accent3>
        <a:srgbClr val="BA0200"/>
      </a:accent3>
      <a:accent4>
        <a:srgbClr val="00B336"/>
      </a:accent4>
      <a:accent5>
        <a:srgbClr val="00B492"/>
      </a:accent5>
      <a:accent6>
        <a:srgbClr val="005F4B"/>
      </a:accent6>
      <a:hlink>
        <a:srgbClr val="00B336"/>
      </a:hlink>
      <a:folHlink>
        <a:srgbClr val="00B336"/>
      </a:folHlink>
    </a:clrScheme>
    <a:fontScheme name="Custom 7">
      <a:majorFont>
        <a:latin typeface="Tahoma"/>
        <a:ea typeface=""/>
        <a:cs typeface=""/>
      </a:majorFont>
      <a:minorFont>
        <a:latin typeface="Tahoma"/>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12700">
          <a:solidFill>
            <a:srgbClr val="00E296"/>
          </a:solidFill>
          <a:headEnd type="none" w="med" len="med"/>
          <a:tailEnd type="triangle" w="med" len="med"/>
        </a:ln>
        <a:effectLst/>
      </a:spPr>
      <a:bodyPr rtlCol="0" anchor="ctr"/>
      <a:lstStyle>
        <a:defPPr algn="ctr">
          <a:defRPr/>
        </a:defPPr>
      </a:lstStyle>
      <a:style>
        <a:lnRef idx="1">
          <a:schemeClr val="accent2"/>
        </a:lnRef>
        <a:fillRef idx="3">
          <a:schemeClr val="accent2"/>
        </a:fillRef>
        <a:effectRef idx="2">
          <a:schemeClr val="accent2"/>
        </a:effectRef>
        <a:fontRef idx="minor">
          <a:schemeClr val="lt1"/>
        </a:fontRef>
      </a:style>
    </a:spDef>
    <a:lnDef>
      <a:spPr>
        <a:noFill/>
        <a:ln w="12700">
          <a:solidFill>
            <a:srgbClr val="00E296"/>
          </a:solidFill>
          <a:prstDash val="solid"/>
          <a:headEnd type="triangle"/>
          <a:tailEnd type="none"/>
        </a:ln>
      </a:spPr>
      <a:bodyPr/>
      <a:lstStyle/>
      <a:style>
        <a:lnRef idx="2">
          <a:schemeClr val="accent1">
            <a:shade val="50000"/>
          </a:schemeClr>
        </a:lnRef>
        <a:fillRef idx="1">
          <a:schemeClr val="accent1"/>
        </a:fillRef>
        <a:effectRef idx="0">
          <a:schemeClr val="accent1"/>
        </a:effectRef>
        <a:fontRef idx="minor">
          <a:schemeClr val="lt1"/>
        </a:fontRef>
      </a:style>
    </a:lnDef>
    <a:txDef>
      <a:spPr/>
      <a:bodyPr wrap="square" rtlCol="0" anchor="ctr">
        <a:spAutoFit/>
      </a:bodyPr>
      <a:lstStyle>
        <a:defPPr algn="ctr">
          <a:defRPr dirty="0" smtClean="0"/>
        </a:defPPr>
      </a:lstStyle>
    </a:txDef>
  </a:objectDefaults>
  <a:extraClrSchemeLst/>
  <a:extLst>
    <a:ext uri="{05A4C25C-085E-4340-85A3-A5531E510DB2}">
      <thm15:themeFamily xmlns:thm15="http://schemas.microsoft.com/office/thememl/2012/main" name="Veeam_Corporate_Template_16x9" id="{6CBA38E1-9802-4898-A09B-5BF7DE522045}" vid="{857F141E-2C10-42D3-8F02-882F5C66D3AB}"/>
    </a:ext>
  </a:extLst>
</a:theme>
</file>

<file path=ppt/theme/theme8.xml><?xml version="1.0" encoding="utf-8"?>
<a:theme xmlns:a="http://schemas.openxmlformats.org/drawingml/2006/main" name="2_Veeam Corporate Slides Template">
  <a:themeElements>
    <a:clrScheme name="Veeam_colors">
      <a:dk1>
        <a:srgbClr val="000000"/>
      </a:dk1>
      <a:lt1>
        <a:srgbClr val="FFFFFF"/>
      </a:lt1>
      <a:dk2>
        <a:srgbClr val="00B336"/>
      </a:dk2>
      <a:lt2>
        <a:srgbClr val="FFFFFF"/>
      </a:lt2>
      <a:accent1>
        <a:srgbClr val="00B336"/>
      </a:accent1>
      <a:accent2>
        <a:srgbClr val="9D9D9C"/>
      </a:accent2>
      <a:accent3>
        <a:srgbClr val="BA0200"/>
      </a:accent3>
      <a:accent4>
        <a:srgbClr val="00B336"/>
      </a:accent4>
      <a:accent5>
        <a:srgbClr val="00B492"/>
      </a:accent5>
      <a:accent6>
        <a:srgbClr val="005F4B"/>
      </a:accent6>
      <a:hlink>
        <a:srgbClr val="00B336"/>
      </a:hlink>
      <a:folHlink>
        <a:srgbClr val="00B336"/>
      </a:folHlink>
    </a:clrScheme>
    <a:fontScheme name="Custom 7">
      <a:majorFont>
        <a:latin typeface="Tahoma"/>
        <a:ea typeface=""/>
        <a:cs typeface=""/>
      </a:majorFont>
      <a:minorFont>
        <a:latin typeface="Tahoma"/>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00B336"/>
        </a:solidFill>
        <a:ln>
          <a:noFill/>
          <a:headEnd type="none" w="med" len="med"/>
          <a:tailEnd type="none" w="med" len="med"/>
        </a:ln>
        <a:effectLst/>
      </a:spPr>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defPPr algn="ctr" defTabSz="914099" fontAlgn="base">
          <a:spcBef>
            <a:spcPct val="0"/>
          </a:spcBef>
          <a:spcAft>
            <a:spcPct val="0"/>
          </a:spcAft>
          <a:defRPr spc="0" dirty="0">
            <a:gradFill>
              <a:gsLst>
                <a:gs pos="0">
                  <a:srgbClr val="FFFFFF"/>
                </a:gs>
                <a:gs pos="100000">
                  <a:srgbClr val="FFFFFF"/>
                </a:gs>
              </a:gsLst>
              <a:lin ang="5400000" scaled="0"/>
            </a:gradFill>
            <a:latin typeface="+mj-lt"/>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9050">
          <a:solidFill>
            <a:srgbClr val="00B336"/>
          </a:solidFill>
          <a:tailEnd type="arrow" w="med" len="sm"/>
        </a:ln>
      </a:spPr>
      <a:bodyPr/>
      <a:lstStyle/>
      <a:style>
        <a:lnRef idx="1">
          <a:schemeClr val="accent1"/>
        </a:lnRef>
        <a:fillRef idx="0">
          <a:schemeClr val="accent1"/>
        </a:fillRef>
        <a:effectRef idx="0">
          <a:schemeClr val="accent1"/>
        </a:effectRef>
        <a:fontRef idx="minor">
          <a:schemeClr val="tx1"/>
        </a:fontRef>
      </a:style>
    </a:lnDef>
    <a:txDef>
      <a:spPr/>
      <a:bodyPr wrap="square" rtlCol="0" anchor="ctr">
        <a:spAutoFit/>
      </a:bodyPr>
      <a:lstStyle>
        <a:defPPr algn="ctr">
          <a:defRPr dirty="0" smtClean="0"/>
        </a:defPPr>
      </a:lstStyle>
    </a:txDef>
  </a:objectDefaults>
  <a:extraClrSchemeLst/>
  <a:extLst>
    <a:ext uri="{05A4C25C-085E-4340-85A3-A5531E510DB2}">
      <thm15:themeFamily xmlns:thm15="http://schemas.microsoft.com/office/thememl/2012/main" name="Veeam_Corporate_Template_16x9" id="{6CBA38E1-9802-4898-A09B-5BF7DE522045}" vid="{857F141E-2C10-42D3-8F02-882F5C66D3AB}"/>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2846DFC2152F6545A0D99D3711BFD39B" ma:contentTypeVersion="12" ma:contentTypeDescription="Create a new document." ma:contentTypeScope="" ma:versionID="8907a7c23a4e77d8126e505596f4e96b">
  <xsd:schema xmlns:xsd="http://www.w3.org/2001/XMLSchema" xmlns:xs="http://www.w3.org/2001/XMLSchema" xmlns:p="http://schemas.microsoft.com/office/2006/metadata/properties" xmlns:ns3="6a1d2808-2bf2-4872-9b1a-649570ff5bd9" xmlns:ns4="0c50464f-c6b7-4dce-8def-be916dd2bc6b" targetNamespace="http://schemas.microsoft.com/office/2006/metadata/properties" ma:root="true" ma:fieldsID="39aa94044e75e11992bafdb84c1707d8" ns3:_="" ns4:_="">
    <xsd:import namespace="6a1d2808-2bf2-4872-9b1a-649570ff5bd9"/>
    <xsd:import namespace="0c50464f-c6b7-4dce-8def-be916dd2bc6b"/>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Tags" minOccurs="0"/>
                <xsd:element ref="ns4:MediaServiceGenerationTime" minOccurs="0"/>
                <xsd:element ref="ns4:MediaServiceEventHashCode" minOccurs="0"/>
                <xsd:element ref="ns4:MediaServiceOCR" minOccurs="0"/>
                <xsd:element ref="ns4:MediaServiceDateTaken" minOccurs="0"/>
                <xsd:element ref="ns4:MediaServiceAutoKeyPoints" minOccurs="0"/>
                <xsd:element ref="ns4: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a1d2808-2bf2-4872-9b1a-649570ff5bd9"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c50464f-c6b7-4dce-8def-be916dd2bc6b"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DateTaken" ma:index="17" nillable="true" ma:displayName="MediaServiceDateTaken" ma:hidden="true" ma:internalName="MediaServiceDateTaken"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CC16C968-597E-4BFF-8868-9FEF035441DF}">
  <ds:schemaRefs>
    <ds:schemaRef ds:uri="http://schemas.microsoft.com/sharepoint/v3/contenttype/forms"/>
  </ds:schemaRefs>
</ds:datastoreItem>
</file>

<file path=customXml/itemProps2.xml><?xml version="1.0" encoding="utf-8"?>
<ds:datastoreItem xmlns:ds="http://schemas.openxmlformats.org/officeDocument/2006/customXml" ds:itemID="{964BA390-3664-4F7C-9F6B-0CC3E702390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a1d2808-2bf2-4872-9b1a-649570ff5bd9"/>
    <ds:schemaRef ds:uri="0c50464f-c6b7-4dce-8def-be916dd2bc6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8EDAD93-1FC3-427E-8790-F0256B119CB8}">
  <ds:schemaRefs>
    <ds:schemaRef ds:uri="http://purl.org/dc/elements/1.1/"/>
    <ds:schemaRef ds:uri="http://schemas.microsoft.com/office/2006/documentManagement/types"/>
    <ds:schemaRef ds:uri="http://www.w3.org/XML/1998/namespace"/>
    <ds:schemaRef ds:uri="http://purl.org/dc/dcmitype/"/>
    <ds:schemaRef ds:uri="http://purl.org/dc/terms/"/>
    <ds:schemaRef ds:uri="http://schemas.openxmlformats.org/package/2006/metadata/core-properties"/>
    <ds:schemaRef ds:uri="http://schemas.microsoft.com/office/2006/metadata/properties"/>
    <ds:schemaRef ds:uri="http://schemas.microsoft.com/office/infopath/2007/PartnerControls"/>
    <ds:schemaRef ds:uri="0c50464f-c6b7-4dce-8def-be916dd2bc6b"/>
    <ds:schemaRef ds:uri="6a1d2808-2bf2-4872-9b1a-649570ff5bd9"/>
  </ds:schemaRefs>
</ds:datastoreItem>
</file>

<file path=docProps/app.xml><?xml version="1.0" encoding="utf-8"?>
<Properties xmlns="http://schemas.openxmlformats.org/officeDocument/2006/extended-properties" xmlns:vt="http://schemas.openxmlformats.org/officeDocument/2006/docPropsVTypes">
  <TotalTime>0</TotalTime>
  <Words>7143</Words>
  <Application>Microsoft Office PowerPoint</Application>
  <PresentationFormat>화면 슬라이드 쇼(16:9)</PresentationFormat>
  <Paragraphs>1419</Paragraphs>
  <Slides>66</Slides>
  <Notes>50</Notes>
  <HiddenSlides>0</HiddenSlides>
  <MMClips>0</MMClips>
  <ScaleCrop>false</ScaleCrop>
  <HeadingPairs>
    <vt:vector size="6" baseType="variant">
      <vt:variant>
        <vt:lpstr>사용한 글꼴</vt:lpstr>
      </vt:variant>
      <vt:variant>
        <vt:i4>7</vt:i4>
      </vt:variant>
      <vt:variant>
        <vt:lpstr>테마</vt:lpstr>
      </vt:variant>
      <vt:variant>
        <vt:i4>8</vt:i4>
      </vt:variant>
      <vt:variant>
        <vt:lpstr>슬라이드 제목</vt:lpstr>
      </vt:variant>
      <vt:variant>
        <vt:i4>66</vt:i4>
      </vt:variant>
    </vt:vector>
  </HeadingPairs>
  <TitlesOfParts>
    <vt:vector size="81" baseType="lpstr">
      <vt:lpstr>맑은 고딕</vt:lpstr>
      <vt:lpstr>맑은 고딕</vt:lpstr>
      <vt:lpstr>Arial</vt:lpstr>
      <vt:lpstr>Calibri</vt:lpstr>
      <vt:lpstr>Segoe UI</vt:lpstr>
      <vt:lpstr>Tahoma</vt:lpstr>
      <vt:lpstr>Wingdings</vt:lpstr>
      <vt:lpstr>Veeam Corporate Slides Template</vt:lpstr>
      <vt:lpstr>1_Veeam Corporate Slides Template (1)</vt:lpstr>
      <vt:lpstr>4_Veeam Corporate Slides Template</vt:lpstr>
      <vt:lpstr>5_Veeam Corporate Slides Template</vt:lpstr>
      <vt:lpstr>Slides with photo</vt:lpstr>
      <vt:lpstr>Bright slides</vt:lpstr>
      <vt:lpstr>1_Veeam Corporate Slides Template</vt:lpstr>
      <vt:lpstr>2_Veeam Corporate Slides Template</vt:lpstr>
      <vt:lpstr>PowerPoint 프레젠테이션</vt:lpstr>
      <vt:lpstr>가상화 데이터 보호</vt:lpstr>
      <vt:lpstr>PowerPoint 프레젠테이션</vt:lpstr>
      <vt:lpstr>가상환경 기능 요약</vt:lpstr>
      <vt:lpstr>주요 하이라이트</vt:lpstr>
      <vt:lpstr>PowerPoint 프레젠테이션</vt:lpstr>
      <vt:lpstr>가상화 백업 구성 - VMware</vt:lpstr>
      <vt:lpstr>다양한 백업 방식</vt:lpstr>
      <vt:lpstr>전송 모드 요약 및 사용 현황</vt:lpstr>
      <vt:lpstr>전송 모드 – Direct SAN</vt:lpstr>
      <vt:lpstr>전송 모드 – Direct SAN</vt:lpstr>
      <vt:lpstr>전송 모드 – 스토리지 스냅샷 통합</vt:lpstr>
      <vt:lpstr>전송 모드 – 스토리지 스냅샷 통합</vt:lpstr>
      <vt:lpstr>전송 모드 – 스토리지 스냅샷 통합</vt:lpstr>
      <vt:lpstr>PowerPoint 프레젠테이션</vt:lpstr>
      <vt:lpstr>전송 모드 – 스토리지 스냅샷 통합</vt:lpstr>
      <vt:lpstr>전송 모드 – 스토리지 스냅샷 통합</vt:lpstr>
      <vt:lpstr>전송 모드 – 스토리지 스냅샷 통합</vt:lpstr>
      <vt:lpstr>전송 모드 – 스토리지 스냅샷 통합</vt:lpstr>
      <vt:lpstr>전송 모드 – 스토리지 스냅샷 통합</vt:lpstr>
      <vt:lpstr>전송 모드 – 스토리지 스냅샷 통합</vt:lpstr>
      <vt:lpstr>전송 모드 – Direct NFS</vt:lpstr>
      <vt:lpstr>전송 모드 – HotAdd</vt:lpstr>
      <vt:lpstr>전송 모드 – NBD</vt:lpstr>
      <vt:lpstr>CBT를 고속의 백업 및 복구</vt:lpstr>
      <vt:lpstr>어플리케이션 자동 인지</vt:lpstr>
      <vt:lpstr>데이터베이스 로그 관리 및 고급 기능</vt:lpstr>
      <vt:lpstr>VM 자동 검색</vt:lpstr>
      <vt:lpstr>VM 백업 자동화</vt:lpstr>
      <vt:lpstr>IO 및 스냅샷 공간 조절</vt:lpstr>
      <vt:lpstr>손쉬운 백업 및 마이그레이션 기능</vt:lpstr>
      <vt:lpstr>PowerPoint 프레젠테이션</vt:lpstr>
      <vt:lpstr>전통적인 복구 문제점</vt:lpstr>
      <vt:lpstr>다양한 복구 옵션</vt:lpstr>
      <vt:lpstr>향상된 즉시 복구</vt:lpstr>
      <vt:lpstr>차세대 즉시 복구 엔진</vt:lpstr>
      <vt:lpstr>고속의 즉시 복구(Instant VM Recovery)</vt:lpstr>
      <vt:lpstr>퍼블릭 클라우드 자동 변환</vt:lpstr>
      <vt:lpstr>개별 어플리케이션 및 데이터베이스 복구</vt:lpstr>
      <vt:lpstr>Veeam Explorers</vt:lpstr>
      <vt:lpstr>Veeam Explorer for AD</vt:lpstr>
      <vt:lpstr>Veeam Explorer for Exchange</vt:lpstr>
      <vt:lpstr>Veeam Explorer for SharePoint</vt:lpstr>
      <vt:lpstr>Veeam Explorer for MS SQL</vt:lpstr>
      <vt:lpstr>Veeam Explorer for Oracle</vt:lpstr>
      <vt:lpstr>Veeam Explorer for Storage Snapshots</vt:lpstr>
      <vt:lpstr>PowerPoint 프레젠테이션</vt:lpstr>
      <vt:lpstr>복제</vt:lpstr>
      <vt:lpstr>가상화 복제 구성</vt:lpstr>
      <vt:lpstr>VM 복제</vt:lpstr>
      <vt:lpstr>페일오버</vt:lpstr>
      <vt:lpstr>페일백</vt:lpstr>
      <vt:lpstr>페일오버 정책</vt:lpstr>
      <vt:lpstr>계획된 페일오버</vt:lpstr>
      <vt:lpstr>복제 데이터로부터 다양한 복구</vt:lpstr>
      <vt:lpstr>PowerPoint 프레젠테이션</vt:lpstr>
      <vt:lpstr>Veeam DataLabs란?</vt:lpstr>
      <vt:lpstr>SureBackup</vt:lpstr>
      <vt:lpstr>SureBackup – 작동 방식?</vt:lpstr>
      <vt:lpstr>SureReplica – 작동 방식?</vt:lpstr>
      <vt:lpstr>Sandbox – 작동 방식?</vt:lpstr>
      <vt:lpstr>VMware Cloud on AWS를 위한 Veeam</vt:lpstr>
      <vt:lpstr>vCD(VMware vCloud Director) 지원</vt:lpstr>
      <vt:lpstr>최적 구성안</vt:lpstr>
      <vt:lpstr>Veeam 구현 방법에 대한 조언</vt:lpstr>
      <vt:lpstr>PowerPoint 프레젠테이션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
  <cp:revision>1</cp:revision>
  <dcterms:modified xsi:type="dcterms:W3CDTF">2020-10-06T21:48:03Z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0x0101002846DFC2152F6545A0D99D3711BFD39B</vt:lpwstr>
  </property>
</Properties>
</file>